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39" r:id="rId2"/>
    <p:sldMasterId id="2147483725" r:id="rId3"/>
    <p:sldMasterId id="2147483737" r:id="rId4"/>
    <p:sldMasterId id="2147483697" r:id="rId5"/>
    <p:sldMasterId id="2147483684" r:id="rId6"/>
    <p:sldMasterId id="2147483660" r:id="rId7"/>
    <p:sldMasterId id="2147483672" r:id="rId8"/>
    <p:sldMasterId id="2147483751" r:id="rId9"/>
    <p:sldMasterId id="2147483763" r:id="rId10"/>
    <p:sldMasterId id="2147483775" r:id="rId11"/>
  </p:sldMasterIdLst>
  <p:sldIdLst>
    <p:sldId id="349" r:id="rId12"/>
    <p:sldId id="354" r:id="rId13"/>
    <p:sldId id="355" r:id="rId14"/>
    <p:sldId id="353" r:id="rId15"/>
    <p:sldId id="372" r:id="rId16"/>
    <p:sldId id="373" r:id="rId17"/>
    <p:sldId id="315" r:id="rId18"/>
    <p:sldId id="375" r:id="rId19"/>
    <p:sldId id="374" r:id="rId20"/>
    <p:sldId id="332" r:id="rId21"/>
    <p:sldId id="356" r:id="rId22"/>
    <p:sldId id="358" r:id="rId23"/>
    <p:sldId id="360" r:id="rId24"/>
    <p:sldId id="335" r:id="rId25"/>
    <p:sldId id="266" r:id="rId26"/>
    <p:sldId id="291" r:id="rId27"/>
    <p:sldId id="361" r:id="rId28"/>
    <p:sldId id="362" r:id="rId29"/>
    <p:sldId id="363" r:id="rId30"/>
    <p:sldId id="364" r:id="rId31"/>
    <p:sldId id="365" r:id="rId32"/>
    <p:sldId id="370" r:id="rId33"/>
    <p:sldId id="377" r:id="rId34"/>
    <p:sldId id="338" r:id="rId35"/>
    <p:sldId id="339" r:id="rId36"/>
    <p:sldId id="367" r:id="rId37"/>
    <p:sldId id="341" r:id="rId38"/>
    <p:sldId id="366" r:id="rId39"/>
    <p:sldId id="371" r:id="rId40"/>
    <p:sldId id="344" r:id="rId41"/>
    <p:sldId id="345" r:id="rId42"/>
    <p:sldId id="347" r:id="rId43"/>
    <p:sldId id="348" r:id="rId44"/>
    <p:sldId id="368" r:id="rId45"/>
    <p:sldId id="352" r:id="rId46"/>
    <p:sldId id="342" r:id="rId47"/>
    <p:sldId id="302" r:id="rId48"/>
  </p:sldIdLst>
  <p:sldSz cx="9144000" cy="6858000" type="screen4x3"/>
  <p:notesSz cx="7315200" cy="96012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4525" autoAdjust="0"/>
    <p:restoredTop sz="94660"/>
  </p:normalViewPr>
  <p:slideViewPr>
    <p:cSldViewPr>
      <p:cViewPr varScale="1">
        <p:scale>
          <a:sx n="112" d="100"/>
          <a:sy n="112" d="100"/>
        </p:scale>
        <p:origin x="-1686" y="-90"/>
      </p:cViewPr>
      <p:guideLst>
        <p:guide orient="horz" pos="2160"/>
        <p:guide pos="2880"/>
      </p:guideLst>
    </p:cSldViewPr>
  </p:slideViewPr>
  <p:notesTextViewPr>
    <p:cViewPr>
      <p:scale>
        <a:sx n="1" d="1"/>
        <a:sy n="1" d="1"/>
      </p:scale>
      <p:origin x="0" y="0"/>
    </p:cViewPr>
  </p:notesTextViewPr>
  <p:sorterViewPr>
    <p:cViewPr>
      <p:scale>
        <a:sx n="100" d="100"/>
        <a:sy n="100" d="100"/>
      </p:scale>
      <p:origin x="0" y="2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5B0162-3E63-4445-87E1-208F95B7CAA6}" type="datetimeFigureOut">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E4F22D-76A1-4FF3-9503-98E41D6208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1463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00FB9-06D9-4779-B170-1BD9FFDCA07C}" type="datetimeFigureOut">
              <a:rPr lang="en-US" smtClean="0"/>
              <a:t>9/23/2014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2660265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57315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7185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21447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7144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800FB9-06D9-4779-B170-1BD9FFDCA07C}"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590664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800FB9-06D9-4779-B170-1BD9FFDCA07C}"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215313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00FB9-06D9-4779-B170-1BD9FFDCA07C}"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1934386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00FB9-06D9-4779-B170-1BD9FFDCA07C}"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137042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62EEBC-EBFC-4B3F-AA17-0B376DB2B0BB}"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761760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62EEBC-EBFC-4B3F-AA17-0B376DB2B0BB}"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3277252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2EEBC-EBFC-4B3F-AA17-0B376DB2B0BB}"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1349944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62EEBC-EBFC-4B3F-AA17-0B376DB2B0BB}"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2962662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62EEBC-EBFC-4B3F-AA17-0B376DB2B0BB}" type="datetimeFigureOut">
              <a:rPr lang="en-US" smtClean="0"/>
              <a:t>9/23/2014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4311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34FC69-1914-450B-8C13-51666C90FB35}" type="datetimeFigureOut">
              <a:rPr lang="en-US" smtClean="0"/>
              <a:t>9/23/2014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CAD7F5-B578-4742-8B48-8A3897F55131}" type="slidenum">
              <a:rPr lang="en-US" smtClean="0"/>
              <a:t>‹#›</a:t>
            </a:fld>
            <a:endParaRPr lang="en-US"/>
          </a:p>
        </p:txBody>
      </p:sp>
    </p:spTree>
    <p:extLst>
      <p:ext uri="{BB962C8B-B14F-4D97-AF65-F5344CB8AC3E}">
        <p14:creationId xmlns:p14="http://schemas.microsoft.com/office/powerpoint/2010/main" val="394584936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62EEBC-EBFC-4B3F-AA17-0B376DB2B0BB}" type="datetimeFigureOut">
              <a:rPr lang="en-US" smtClean="0"/>
              <a:t>9/23/2014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1783436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62EEBC-EBFC-4B3F-AA17-0B376DB2B0BB}" type="datetimeFigureOut">
              <a:rPr lang="en-US" smtClean="0"/>
              <a:t>9/23/2014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4067826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2EEBC-EBFC-4B3F-AA17-0B376DB2B0BB}"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200487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2EEBC-EBFC-4B3F-AA17-0B376DB2B0BB}"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2838718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62EEBC-EBFC-4B3F-AA17-0B376DB2B0BB}"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3128488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62EEBC-EBFC-4B3F-AA17-0B376DB2B0BB}"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A2849-8E05-44EC-AF07-4B800EA2379D}" type="slidenum">
              <a:rPr lang="en-US" smtClean="0"/>
              <a:t>‹#›</a:t>
            </a:fld>
            <a:endParaRPr lang="en-US"/>
          </a:p>
        </p:txBody>
      </p:sp>
    </p:spTree>
    <p:extLst>
      <p:ext uri="{BB962C8B-B14F-4D97-AF65-F5344CB8AC3E}">
        <p14:creationId xmlns:p14="http://schemas.microsoft.com/office/powerpoint/2010/main" val="391448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5B0162-3E63-4445-87E1-208F95B7CAA6}" type="datetimeFigureOut">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E4F22D-76A1-4FF3-9503-98E41D6208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146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E73360-54A0-4966-BE16-DDA48B7C6CE5}"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1756969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73360-54A0-4966-BE16-DDA48B7C6CE5}"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1932736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E73360-54A0-4966-BE16-DDA48B7C6CE5}"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3161213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FC69-1914-450B-8C13-51666C90FB35}" type="datetimeFigureOut">
              <a:rPr lang="en-US" smtClean="0"/>
              <a:t>9/23/2014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AD7F5-B578-4742-8B48-8A3897F55131}" type="slidenum">
              <a:rPr lang="en-US" smtClean="0"/>
              <a:t>‹#›</a:t>
            </a:fld>
            <a:endParaRPr lang="en-US"/>
          </a:p>
        </p:txBody>
      </p:sp>
    </p:spTree>
    <p:extLst>
      <p:ext uri="{BB962C8B-B14F-4D97-AF65-F5344CB8AC3E}">
        <p14:creationId xmlns:p14="http://schemas.microsoft.com/office/powerpoint/2010/main" val="362032531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E73360-54A0-4966-BE16-DDA48B7C6CE5}"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1833913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E73360-54A0-4966-BE16-DDA48B7C6CE5}" type="datetimeFigureOut">
              <a:rPr lang="en-US" smtClean="0"/>
              <a:t>9/23/2014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298375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E73360-54A0-4966-BE16-DDA48B7C6CE5}" type="datetimeFigureOut">
              <a:rPr lang="en-US" smtClean="0"/>
              <a:t>9/23/2014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1950273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73360-54A0-4966-BE16-DDA48B7C6CE5}" type="datetimeFigureOut">
              <a:rPr lang="en-US" smtClean="0"/>
              <a:t>9/23/2014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2597085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E73360-54A0-4966-BE16-DDA48B7C6CE5}"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2834440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E73360-54A0-4966-BE16-DDA48B7C6CE5}"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3263033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73360-54A0-4966-BE16-DDA48B7C6CE5}"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73831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73360-54A0-4966-BE16-DDA48B7C6CE5}"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B547B-CBDB-4CC7-A23A-88B286603C73}" type="slidenum">
              <a:rPr lang="en-US" smtClean="0"/>
              <a:t>‹#›</a:t>
            </a:fld>
            <a:endParaRPr lang="en-US"/>
          </a:p>
        </p:txBody>
      </p:sp>
    </p:spTree>
    <p:extLst>
      <p:ext uri="{BB962C8B-B14F-4D97-AF65-F5344CB8AC3E}">
        <p14:creationId xmlns:p14="http://schemas.microsoft.com/office/powerpoint/2010/main" val="3380191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EF6445-3C37-4F09-87EA-C4DCEA5B73E3}"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1706040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F6445-3C37-4F09-87EA-C4DCEA5B73E3}"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3295466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800FB9-06D9-4779-B170-1BD9FFDCA07C}"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21975991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EF6445-3C37-4F09-87EA-C4DCEA5B73E3}"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3730109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EF6445-3C37-4F09-87EA-C4DCEA5B73E3}"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4112319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EF6445-3C37-4F09-87EA-C4DCEA5B73E3}" type="datetimeFigureOut">
              <a:rPr lang="en-US" smtClean="0"/>
              <a:t>9/23/2014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834101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EF6445-3C37-4F09-87EA-C4DCEA5B73E3}" type="datetimeFigureOut">
              <a:rPr lang="en-US" smtClean="0"/>
              <a:t>9/23/2014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390463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F6445-3C37-4F09-87EA-C4DCEA5B73E3}" type="datetimeFigureOut">
              <a:rPr lang="en-US" smtClean="0"/>
              <a:t>9/23/2014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94359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EF6445-3C37-4F09-87EA-C4DCEA5B73E3}"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1035234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EF6445-3C37-4F09-87EA-C4DCEA5B73E3}"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3045329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F6445-3C37-4F09-87EA-C4DCEA5B73E3}"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3853578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F6445-3C37-4F09-87EA-C4DCEA5B73E3}"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D553-5EF4-4B5B-98C9-4543E1D61367}" type="slidenum">
              <a:rPr lang="en-US" smtClean="0"/>
              <a:t>‹#›</a:t>
            </a:fld>
            <a:endParaRPr lang="en-US"/>
          </a:p>
        </p:txBody>
      </p:sp>
    </p:spTree>
    <p:extLst>
      <p:ext uri="{BB962C8B-B14F-4D97-AF65-F5344CB8AC3E}">
        <p14:creationId xmlns:p14="http://schemas.microsoft.com/office/powerpoint/2010/main" val="735860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DAB5C8-53C5-4E74-8FAC-1B1C69F621E0}"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47610"/>
          </a:xfrm>
          <a:prstGeom prst="rect">
            <a:avLst/>
          </a:prstGeom>
        </p:spPr>
      </p:pic>
    </p:spTree>
    <p:extLst>
      <p:ext uri="{BB962C8B-B14F-4D97-AF65-F5344CB8AC3E}">
        <p14:creationId xmlns:p14="http://schemas.microsoft.com/office/powerpoint/2010/main" val="345209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00FB9-06D9-4779-B170-1BD9FFDCA07C}"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288368386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5564C-F1E5-4619-A6ED-4C23BC6212DA}"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81007"/>
          <a:stretch/>
        </p:blipFill>
        <p:spPr>
          <a:xfrm>
            <a:off x="-25400" y="5558829"/>
            <a:ext cx="9144000" cy="129917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929"/>
            <a:ext cx="9144000" cy="6840141"/>
          </a:xfrm>
          <a:prstGeom prst="rect">
            <a:avLst/>
          </a:prstGeom>
        </p:spPr>
      </p:pic>
    </p:spTree>
    <p:extLst>
      <p:ext uri="{BB962C8B-B14F-4D97-AF65-F5344CB8AC3E}">
        <p14:creationId xmlns:p14="http://schemas.microsoft.com/office/powerpoint/2010/main" val="142573270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7CD4A2-873C-4FE9-B0FB-399F3A3B324B}"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014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4AE7BD-A977-47EF-BE4E-37E60449C77D}" type="datetime1">
              <a:rPr lang="en-US" smtClean="0">
                <a:solidFill>
                  <a:prstClr val="black">
                    <a:tint val="75000"/>
                  </a:prstClr>
                </a:solidFill>
              </a:rPr>
              <a:pPr/>
              <a:t>9/23/2014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306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D5B5F-B5AB-4AB1-A8B5-D8909259622E}" type="datetime1">
              <a:rPr lang="en-US" smtClean="0">
                <a:solidFill>
                  <a:prstClr val="black">
                    <a:tint val="75000"/>
                  </a:prstClr>
                </a:solidFill>
              </a:rPr>
              <a:pPr/>
              <a:t>9/23/2014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140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660C2E-D97F-4460-A75A-31A3704F7C16}" type="datetime1">
              <a:rPr lang="en-US" smtClean="0">
                <a:solidFill>
                  <a:prstClr val="black">
                    <a:tint val="75000"/>
                  </a:prstClr>
                </a:solidFill>
              </a:rPr>
              <a:pPr/>
              <a:t>9/23/2014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65683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1001A-7050-47CA-8EA9-21E323557D0F}" type="datetime1">
              <a:rPr lang="en-US" smtClean="0">
                <a:solidFill>
                  <a:prstClr val="black">
                    <a:tint val="75000"/>
                  </a:prstClr>
                </a:solidFill>
              </a:rPr>
              <a:pPr/>
              <a:t>9/23/2014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07785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B7C43-D091-473C-98B4-68BE13EBBD86}" type="datetime1">
              <a:rPr lang="en-US" smtClean="0">
                <a:solidFill>
                  <a:prstClr val="black">
                    <a:tint val="75000"/>
                  </a:prstClr>
                </a:solidFill>
              </a:rPr>
              <a:pPr/>
              <a:t>9/23/2014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0423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78FEB-493F-4FCE-B926-699F00746433}" type="datetime1">
              <a:rPr lang="en-US" smtClean="0">
                <a:solidFill>
                  <a:prstClr val="black">
                    <a:tint val="75000"/>
                  </a:prstClr>
                </a:solidFill>
              </a:rPr>
              <a:pPr/>
              <a:t>9/23/2014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224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D1556-B7B1-4850-B572-58B6097174E1}"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734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F6A6D-D1BB-4483-B116-4143DB1CE4A2}"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639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800FB9-06D9-4779-B170-1BD9FFDCA07C}" type="datetimeFigureOut">
              <a:rPr lang="en-US" smtClean="0"/>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2273032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DAB5C8-53C5-4E74-8FAC-1B1C69F621E0}"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47610"/>
          </a:xfrm>
          <a:prstGeom prst="rect">
            <a:avLst/>
          </a:prstGeom>
        </p:spPr>
      </p:pic>
    </p:spTree>
    <p:extLst>
      <p:ext uri="{BB962C8B-B14F-4D97-AF65-F5344CB8AC3E}">
        <p14:creationId xmlns:p14="http://schemas.microsoft.com/office/powerpoint/2010/main" val="3204288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5564C-F1E5-4619-A6ED-4C23BC6212DA}"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81007"/>
          <a:stretch/>
        </p:blipFill>
        <p:spPr>
          <a:xfrm>
            <a:off x="-25400" y="5558829"/>
            <a:ext cx="9144000" cy="129917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929"/>
            <a:ext cx="9144000" cy="6840141"/>
          </a:xfrm>
          <a:prstGeom prst="rect">
            <a:avLst/>
          </a:prstGeom>
        </p:spPr>
      </p:pic>
    </p:spTree>
    <p:extLst>
      <p:ext uri="{BB962C8B-B14F-4D97-AF65-F5344CB8AC3E}">
        <p14:creationId xmlns:p14="http://schemas.microsoft.com/office/powerpoint/2010/main" val="221503693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7CD4A2-873C-4FE9-B0FB-399F3A3B324B}"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35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4AE7BD-A977-47EF-BE4E-37E60449C77D}" type="datetime1">
              <a:rPr lang="en-US" smtClean="0">
                <a:solidFill>
                  <a:prstClr val="black">
                    <a:tint val="75000"/>
                  </a:prstClr>
                </a:solidFill>
              </a:rPr>
              <a:pPr/>
              <a:t>9/23/2014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369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D5B5F-B5AB-4AB1-A8B5-D8909259622E}" type="datetime1">
              <a:rPr lang="en-US" smtClean="0">
                <a:solidFill>
                  <a:prstClr val="black">
                    <a:tint val="75000"/>
                  </a:prstClr>
                </a:solidFill>
              </a:rPr>
              <a:pPr/>
              <a:t>9/23/2014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343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660C2E-D97F-4460-A75A-31A3704F7C16}" type="datetime1">
              <a:rPr lang="en-US" smtClean="0">
                <a:solidFill>
                  <a:prstClr val="black">
                    <a:tint val="75000"/>
                  </a:prstClr>
                </a:solidFill>
              </a:rPr>
              <a:pPr/>
              <a:t>9/23/2014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5605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1001A-7050-47CA-8EA9-21E323557D0F}" type="datetime1">
              <a:rPr lang="en-US" smtClean="0">
                <a:solidFill>
                  <a:prstClr val="black">
                    <a:tint val="75000"/>
                  </a:prstClr>
                </a:solidFill>
              </a:rPr>
              <a:pPr/>
              <a:t>9/23/2014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042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B7C43-D091-473C-98B4-68BE13EBBD86}" type="datetime1">
              <a:rPr lang="en-US" smtClean="0">
                <a:solidFill>
                  <a:prstClr val="black">
                    <a:tint val="75000"/>
                  </a:prstClr>
                </a:solidFill>
              </a:rPr>
              <a:pPr/>
              <a:t>9/23/2014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820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78FEB-493F-4FCE-B926-699F00746433}" type="datetime1">
              <a:rPr lang="en-US" smtClean="0">
                <a:solidFill>
                  <a:prstClr val="black">
                    <a:tint val="75000"/>
                  </a:prstClr>
                </a:solidFill>
              </a:rPr>
              <a:pPr/>
              <a:t>9/23/2014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288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D1556-B7B1-4850-B572-58B6097174E1}"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97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800FB9-06D9-4779-B170-1BD9FFDCA07C}" type="datetimeFigureOut">
              <a:rPr lang="en-US" smtClean="0"/>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36344634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F6A6D-D1BB-4483-B116-4143DB1CE4A2}"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578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25330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981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7806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0844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5415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669950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82297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19731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5568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800FB9-06D9-4779-B170-1BD9FFDCA07C}" type="datetimeFigureOut">
              <a:rPr lang="en-US" smtClean="0"/>
              <a:t>9/23/2014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19925374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27649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15139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079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58459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13148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70471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3155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340187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03140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8755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800FB9-06D9-4779-B170-1BD9FFDCA07C}" type="datetimeFigureOut">
              <a:rPr lang="en-US" smtClean="0"/>
              <a:t>9/23/2014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9943FE-90BC-4F76-A7EE-D3A008D19400}" type="slidenum">
              <a:rPr lang="en-US" smtClean="0"/>
              <a:t>‹#›</a:t>
            </a:fld>
            <a:endParaRPr lang="en-US"/>
          </a:p>
        </p:txBody>
      </p:sp>
    </p:spTree>
    <p:extLst>
      <p:ext uri="{BB962C8B-B14F-4D97-AF65-F5344CB8AC3E}">
        <p14:creationId xmlns:p14="http://schemas.microsoft.com/office/powerpoint/2010/main" val="11293205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3765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80500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4919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1313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82905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96771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61944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95546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129280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62903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B0162-3E63-4445-87E1-208F95B7CAA6}" type="datetimeFigureOut">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4F22D-76A1-4FF3-9503-98E41D6208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6082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696670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911880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00FB9-06D9-4779-B170-1BD9FFDCA07C}" type="datetimeFigureOut">
              <a:rPr lang="en-US" smtClean="0"/>
              <a:t>9/23/2014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943FE-90BC-4F76-A7EE-D3A008D19400}" type="slidenum">
              <a:rPr lang="en-US" smtClean="0"/>
              <a:t>‹#›</a:t>
            </a:fld>
            <a:endParaRPr lang="en-US"/>
          </a:p>
        </p:txBody>
      </p:sp>
    </p:spTree>
    <p:extLst>
      <p:ext uri="{BB962C8B-B14F-4D97-AF65-F5344CB8AC3E}">
        <p14:creationId xmlns:p14="http://schemas.microsoft.com/office/powerpoint/2010/main" val="8589300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2EEBC-EBFC-4B3F-AA17-0B376DB2B0BB}" type="datetimeFigureOut">
              <a:rPr lang="en-US" smtClean="0"/>
              <a:t>9/23/2014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A2849-8E05-44EC-AF07-4B800EA2379D}" type="slidenum">
              <a:rPr lang="en-US" smtClean="0"/>
              <a:t>‹#›</a:t>
            </a:fld>
            <a:endParaRPr lang="en-US"/>
          </a:p>
        </p:txBody>
      </p:sp>
    </p:spTree>
    <p:extLst>
      <p:ext uri="{BB962C8B-B14F-4D97-AF65-F5344CB8AC3E}">
        <p14:creationId xmlns:p14="http://schemas.microsoft.com/office/powerpoint/2010/main" val="316974041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B0162-3E63-4445-87E1-208F95B7CAA6}" type="datetimeFigureOut">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4F22D-76A1-4FF3-9503-98E41D6208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60827"/>
      </p:ext>
    </p:extLst>
  </p:cSld>
  <p:clrMap bg1="lt1" tx1="dk1" bg2="lt2" tx2="dk2" accent1="accent1" accent2="accent2" accent3="accent3" accent4="accent4" accent5="accent5" accent6="accent6" hlink="hlink" folHlink="folHlink"/>
  <p:sldLayoutIdLst>
    <p:sldLayoutId id="214748373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73360-54A0-4966-BE16-DDA48B7C6CE5}" type="datetimeFigureOut">
              <a:rPr lang="en-US" smtClean="0"/>
              <a:t>9/23/2014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B547B-CBDB-4CC7-A23A-88B286603C73}"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83648"/>
            <a:ext cx="9127067" cy="7041648"/>
          </a:xfrm>
          <a:prstGeom prst="rect">
            <a:avLst/>
          </a:prstGeom>
        </p:spPr>
      </p:pic>
    </p:spTree>
    <p:extLst>
      <p:ext uri="{BB962C8B-B14F-4D97-AF65-F5344CB8AC3E}">
        <p14:creationId xmlns:p14="http://schemas.microsoft.com/office/powerpoint/2010/main" val="2061290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F6445-3C37-4F09-87EA-C4DCEA5B73E3}" type="datetimeFigureOut">
              <a:rPr lang="en-US" smtClean="0"/>
              <a:t>9/23/2014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9D553-5EF4-4B5B-98C9-4543E1D61367}" type="slidenum">
              <a:rPr lang="en-US" smtClean="0"/>
              <a:t>‹#›</a:t>
            </a:fld>
            <a:endParaRPr lang="en-US"/>
          </a:p>
        </p:txBody>
      </p:sp>
    </p:spTree>
    <p:extLst>
      <p:ext uri="{BB962C8B-B14F-4D97-AF65-F5344CB8AC3E}">
        <p14:creationId xmlns:p14="http://schemas.microsoft.com/office/powerpoint/2010/main" val="17416273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91B81-D917-44E9-99D7-B5B22FB01D7A}"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5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91B81-D917-44E9-99D7-B5B22FB01D7A}" type="datetime1">
              <a:rPr lang="en-US" smtClean="0">
                <a:solidFill>
                  <a:prstClr val="black">
                    <a:tint val="75000"/>
                  </a:prstClr>
                </a:solidFill>
              </a:rPr>
              <a:pPr/>
              <a:t>9/23/2014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470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8E31D-1BE8-4959-B873-A0D969B0AA2B}" type="datetimeFigureOut">
              <a:rPr lang="en-US" smtClean="0">
                <a:solidFill>
                  <a:prstClr val="black">
                    <a:tint val="75000"/>
                  </a:prstClr>
                </a:solidFill>
              </a:rPr>
              <a:pPr/>
              <a:t>9/23/2014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B26A3-2D95-4387-AF61-47725AD4A9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181258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76.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8.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hyperlink" Target="http://gtn.sonoma.edu/" TargetMode="External"/><Relationship Id="rId2" Type="http://schemas.openxmlformats.org/officeDocument/2006/relationships/hyperlink" Target="http://s4.sonoma.edu/"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0.jp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4.sonoma.edu/" TargetMode="External"/><Relationship Id="rId1" Type="http://schemas.openxmlformats.org/officeDocument/2006/relationships/slideLayout" Target="../slideLayouts/slideLayout50.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54.xml"/><Relationship Id="rId4" Type="http://schemas.openxmlformats.org/officeDocument/2006/relationships/hyperlink" Target="http://www.nar.org/local_club/de-soto-high-school-rocketry-club-dhs-rocketry-club-751/"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1580411" y="5474603"/>
            <a:ext cx="5325534" cy="12808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76275"/>
            <a:r>
              <a:rPr lang="en-US" altLang="en-US" sz="2300" smtClean="0">
                <a:latin typeface="Trebuchet MS" pitchFamily="34" charset="0"/>
                <a:ea typeface="Trebuchet MS" pitchFamily="34" charset="0"/>
                <a:cs typeface="Trebuchet MS" pitchFamily="34" charset="0"/>
                <a:sym typeface="Trebuchet MS" pitchFamily="34" charset="0"/>
              </a:rPr>
              <a:t>Prof. Lynn Cominsky </a:t>
            </a:r>
            <a:br>
              <a:rPr lang="en-US" altLang="en-US" sz="2300" smtClean="0">
                <a:latin typeface="Trebuchet MS" pitchFamily="34" charset="0"/>
                <a:ea typeface="Trebuchet MS" pitchFamily="34" charset="0"/>
                <a:cs typeface="Trebuchet MS" pitchFamily="34" charset="0"/>
                <a:sym typeface="Trebuchet MS" pitchFamily="34" charset="0"/>
              </a:rPr>
            </a:br>
            <a:r>
              <a:rPr lang="en-US" altLang="en-US" sz="2300" smtClean="0">
                <a:latin typeface="Trebuchet MS" pitchFamily="34" charset="0"/>
                <a:ea typeface="Trebuchet MS" pitchFamily="34" charset="0"/>
                <a:cs typeface="Trebuchet MS" pitchFamily="34" charset="0"/>
                <a:sym typeface="Trebuchet MS" pitchFamily="34" charset="0"/>
              </a:rPr>
              <a:t>Education and Public Outreach</a:t>
            </a:r>
            <a:br>
              <a:rPr lang="en-US" altLang="en-US" sz="2300" smtClean="0">
                <a:latin typeface="Trebuchet MS" pitchFamily="34" charset="0"/>
                <a:ea typeface="Trebuchet MS" pitchFamily="34" charset="0"/>
                <a:cs typeface="Trebuchet MS" pitchFamily="34" charset="0"/>
                <a:sym typeface="Trebuchet MS" pitchFamily="34" charset="0"/>
              </a:rPr>
            </a:br>
            <a:r>
              <a:rPr lang="en-US" altLang="en-US" sz="2300" smtClean="0">
                <a:latin typeface="Trebuchet MS" pitchFamily="34" charset="0"/>
                <a:ea typeface="Trebuchet MS" pitchFamily="34" charset="0"/>
                <a:cs typeface="Trebuchet MS" pitchFamily="34" charset="0"/>
                <a:sym typeface="Trebuchet MS" pitchFamily="34" charset="0"/>
              </a:rPr>
              <a:t>Sonoma State University</a:t>
            </a:r>
            <a:endParaRPr lang="en-US" alt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20" y="301385"/>
            <a:ext cx="1200363" cy="1038314"/>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38" y="1872719"/>
            <a:ext cx="1708749" cy="238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48983">
            <a:off x="2436951" y="2296729"/>
            <a:ext cx="3300288" cy="150421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5955397"/>
            <a:ext cx="1951463" cy="8001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600" y="276225"/>
            <a:ext cx="4572000" cy="178117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048" y="5402020"/>
            <a:ext cx="1443709" cy="1353477"/>
          </a:xfrm>
          <a:prstGeom prst="rect">
            <a:avLst/>
          </a:prstGeom>
        </p:spPr>
      </p:pic>
      <p:sp>
        <p:nvSpPr>
          <p:cNvPr id="11" name="TextBox 10"/>
          <p:cNvSpPr txBox="1"/>
          <p:nvPr/>
        </p:nvSpPr>
        <p:spPr>
          <a:xfrm>
            <a:off x="838200" y="4394794"/>
            <a:ext cx="7772400" cy="646331"/>
          </a:xfrm>
          <a:prstGeom prst="rect">
            <a:avLst/>
          </a:prstGeom>
          <a:noFill/>
        </p:spPr>
        <p:txBody>
          <a:bodyPr wrap="square" rtlCol="0">
            <a:spAutoFit/>
          </a:bodyPr>
          <a:lstStyle/>
          <a:p>
            <a:pPr algn="ctr"/>
            <a:r>
              <a:rPr lang="en-US" sz="3600" b="1" i="1" dirty="0" smtClean="0">
                <a:effectLst>
                  <a:glow rad="139700">
                    <a:schemeClr val="accent1">
                      <a:satMod val="175000"/>
                      <a:alpha val="40000"/>
                    </a:schemeClr>
                  </a:glow>
                </a:effectLst>
                <a:latin typeface="Lucida Sans Unicode" panose="020B0602030504020204" pitchFamily="34" charset="0"/>
                <a:cs typeface="Lucida Sans Unicode" panose="020B0602030504020204" pitchFamily="34" charset="0"/>
              </a:rPr>
              <a:t>Rockets,</a:t>
            </a:r>
            <a:r>
              <a:rPr lang="en-US" sz="3600" b="1" i="1" dirty="0" smtClean="0">
                <a:effectLst>
                  <a:glow rad="139700">
                    <a:schemeClr val="accent1">
                      <a:satMod val="175000"/>
                      <a:alpha val="40000"/>
                    </a:schemeClr>
                  </a:glow>
                </a:effectLst>
              </a:rPr>
              <a:t> </a:t>
            </a:r>
            <a:r>
              <a:rPr lang="en-US" sz="3600" b="1" i="1" dirty="0" smtClean="0">
                <a:effectLst>
                  <a:glow rad="139700">
                    <a:schemeClr val="accent1">
                      <a:satMod val="175000"/>
                      <a:alpha val="40000"/>
                    </a:schemeClr>
                  </a:glow>
                </a:effectLst>
                <a:latin typeface="Lucida Sans Unicode" panose="020B0602030504020204" pitchFamily="34" charset="0"/>
                <a:cs typeface="Lucida Sans Unicode" panose="020B0602030504020204" pitchFamily="34" charset="0"/>
              </a:rPr>
              <a:t>Satellites</a:t>
            </a:r>
            <a:r>
              <a:rPr lang="en-US" sz="3600" b="1" i="1" dirty="0" smtClean="0">
                <a:effectLst>
                  <a:glow rad="139700">
                    <a:schemeClr val="accent1">
                      <a:satMod val="175000"/>
                      <a:alpha val="40000"/>
                    </a:schemeClr>
                  </a:glow>
                </a:effectLst>
              </a:rPr>
              <a:t> </a:t>
            </a:r>
            <a:r>
              <a:rPr lang="en-US" sz="3600" b="1" i="1" dirty="0" smtClean="0">
                <a:effectLst>
                  <a:glow rad="139700">
                    <a:schemeClr val="accent1">
                      <a:satMod val="175000"/>
                      <a:alpha val="40000"/>
                    </a:schemeClr>
                  </a:glow>
                </a:effectLst>
                <a:latin typeface="Lucida Sans Unicode" panose="020B0602030504020204" pitchFamily="34" charset="0"/>
                <a:cs typeface="Lucida Sans Unicode" panose="020B0602030504020204" pitchFamily="34" charset="0"/>
              </a:rPr>
              <a:t>and More!</a:t>
            </a:r>
            <a:endParaRPr lang="en-US" sz="3600" b="1" i="1" dirty="0">
              <a:effectLst>
                <a:glow rad="139700">
                  <a:schemeClr val="accent1">
                    <a:satMod val="175000"/>
                    <a:alpha val="40000"/>
                  </a:schemeClr>
                </a:glow>
              </a:effectLst>
              <a:latin typeface="Lucida Sans Unicode" panose="020B0602030504020204" pitchFamily="34" charset="0"/>
              <a:cs typeface="Lucida Sans Unicode" panose="020B0602030504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400" y="104245"/>
            <a:ext cx="2362200" cy="1028700"/>
          </a:xfrm>
          <a:prstGeom prst="rect">
            <a:avLst/>
          </a:prstGeom>
        </p:spPr>
      </p:pic>
      <p:pic>
        <p:nvPicPr>
          <p:cNvPr id="307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1600" y="1883211"/>
            <a:ext cx="3810000" cy="189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257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ARLISS as the inspiration for S4</a:t>
            </a:r>
            <a:endParaRPr lang="en-US" dirty="0">
              <a:solidFill>
                <a:schemeClr val="bg1"/>
              </a:solidFill>
            </a:endParaRPr>
          </a:p>
        </p:txBody>
      </p:sp>
      <p:sp>
        <p:nvSpPr>
          <p:cNvPr id="3" name="Content Placeholder 2"/>
          <p:cNvSpPr>
            <a:spLocks noGrp="1"/>
          </p:cNvSpPr>
          <p:nvPr>
            <p:ph idx="1"/>
          </p:nvPr>
        </p:nvSpPr>
        <p:spPr/>
        <p:txBody>
          <a:bodyPr/>
          <a:lstStyle/>
          <a:p>
            <a:r>
              <a:rPr lang="en-US" dirty="0" err="1" smtClean="0"/>
              <a:t>AeroPac</a:t>
            </a:r>
            <a:r>
              <a:rPr lang="en-US" dirty="0" smtClean="0"/>
              <a:t> and Bob Twiggs started A Rocket Launch for  International Student Satellites (ARLISS) over 10 years ago</a:t>
            </a:r>
          </a:p>
          <a:p>
            <a:r>
              <a:rPr lang="en-US" dirty="0" smtClean="0"/>
              <a:t>University students from across the globe come to the Black Rock playa to launch payloads which are ejected from the rockets</a:t>
            </a:r>
          </a:p>
          <a:p>
            <a:r>
              <a:rPr lang="en-US" dirty="0" smtClean="0"/>
              <a:t>Mostly students from Japan, but also Korea, India, Turkey, and a few from the USA</a:t>
            </a:r>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1204394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b="1" dirty="0" smtClean="0">
                <a:solidFill>
                  <a:schemeClr val="tx2">
                    <a:lumMod val="40000"/>
                    <a:lumOff val="60000"/>
                  </a:schemeClr>
                </a:solidFill>
                <a:latin typeface="Century Gothic" panose="020B0502020202020204" pitchFamily="34" charset="0"/>
              </a:rPr>
              <a:t>ARLISS</a:t>
            </a:r>
            <a:endParaRPr lang="en-US" b="1" dirty="0">
              <a:solidFill>
                <a:schemeClr val="tx2">
                  <a:lumMod val="40000"/>
                  <a:lumOff val="60000"/>
                </a:schemeClr>
              </a:solidFill>
              <a:latin typeface="Century Gothic" panose="020B0502020202020204" pitchFamily="34" charset="0"/>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881" y="1379079"/>
            <a:ext cx="1573684" cy="1592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16972"/>
          <a:stretch/>
        </p:blipFill>
        <p:spPr bwMode="auto">
          <a:xfrm>
            <a:off x="6668281" y="1371600"/>
            <a:ext cx="2145281" cy="1600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434" y="1395225"/>
            <a:ext cx="1981200" cy="1576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4" y="1387617"/>
            <a:ext cx="2403946" cy="1591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914400" y="805934"/>
            <a:ext cx="7543800" cy="369332"/>
          </a:xfrm>
          <a:prstGeom prst="rect">
            <a:avLst/>
          </a:prstGeom>
          <a:noFill/>
        </p:spPr>
        <p:txBody>
          <a:bodyPr wrap="square" rtlCol="0">
            <a:spAutoFit/>
          </a:bodyPr>
          <a:lstStyle/>
          <a:p>
            <a:pPr algn="ctr"/>
            <a:r>
              <a:rPr lang="en-US" dirty="0" smtClean="0">
                <a:solidFill>
                  <a:prstClr val="black"/>
                </a:solidFill>
              </a:rPr>
              <a:t>A Rocket Launch for International Student Satellites</a:t>
            </a:r>
            <a:endParaRPr lang="en-US" dirty="0">
              <a:solidFill>
                <a:prstClr val="black"/>
              </a:solidFill>
            </a:endParaRPr>
          </a:p>
        </p:txBody>
      </p:sp>
      <p:pic>
        <p:nvPicPr>
          <p:cNvPr id="7179" name="Picture 11" descr="https://laulima.hawaii.edu/access/content/group/7f13b953-c1b5-4532-00fe-072e1311e8a4/uslipub/USLI%20KFC%20Editor/ABOUT%20US/ARLISS%202009%20Team%20with%20Luke%20_%20Ma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834" y="3352800"/>
            <a:ext cx="3970234" cy="2704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4574136" y="3200400"/>
            <a:ext cx="4241562" cy="3139321"/>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Collaboration between engineering students and amateur rocket flyers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Various payload designs flown over the years include come-back rovers and scientific instruments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Black Rock Desert simulates harsh alien environments</a:t>
            </a:r>
          </a:p>
          <a:p>
            <a:pPr marL="28575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1823091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20604"/>
            <a:ext cx="8229600" cy="884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40000"/>
                    <a:lumOff val="60000"/>
                  </a:schemeClr>
                </a:solidFill>
                <a:latin typeface="Century Gothic" panose="020B0502020202020204" pitchFamily="34" charset="0"/>
              </a:rPr>
              <a:t>Tethered Balloons</a:t>
            </a:r>
            <a:endParaRPr lang="en-US" b="1" dirty="0">
              <a:solidFill>
                <a:schemeClr val="tx2">
                  <a:lumMod val="40000"/>
                  <a:lumOff val="60000"/>
                </a:schemeClr>
              </a:solidFill>
              <a:latin typeface="Century Gothic" panose="020B0502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276349"/>
            <a:ext cx="2830085" cy="5020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05213" y="1447800"/>
            <a:ext cx="44958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Doesn’t require certification or complicated FAA clearance</a:t>
            </a:r>
          </a:p>
          <a:p>
            <a:pPr marL="285750" indent="-285750">
              <a:buFont typeface="Arial" panose="020B0604020202020204" pitchFamily="34" charset="0"/>
              <a:buChar char="•"/>
            </a:pPr>
            <a:r>
              <a:rPr lang="en-US" sz="2400" dirty="0" smtClean="0"/>
              <a:t>Less expensive</a:t>
            </a:r>
          </a:p>
          <a:p>
            <a:pPr marL="285750" indent="-285750">
              <a:buFont typeface="Arial" panose="020B0604020202020204" pitchFamily="34" charset="0"/>
              <a:buChar char="•"/>
            </a:pPr>
            <a:r>
              <a:rPr lang="en-US" sz="2400" dirty="0" smtClean="0"/>
              <a:t>Doesn’t require advanced equipment for telemetry</a:t>
            </a:r>
          </a:p>
          <a:p>
            <a:pPr marL="285750" indent="-285750">
              <a:buFont typeface="Arial" panose="020B0604020202020204" pitchFamily="34" charset="0"/>
              <a:buChar char="•"/>
            </a:pPr>
            <a:r>
              <a:rPr lang="en-US" sz="2400" dirty="0" smtClean="0"/>
              <a:t>Less constraints on payload size and weight</a:t>
            </a:r>
          </a:p>
          <a:p>
            <a:pPr marL="285750" indent="-285750">
              <a:buFont typeface="Arial" panose="020B0604020202020204" pitchFamily="34" charset="0"/>
              <a:buChar char="•"/>
            </a:pPr>
            <a:r>
              <a:rPr lang="en-US" sz="2400" dirty="0" smtClean="0"/>
              <a:t>Can be flown tethered to 1,000 feet or untethered</a:t>
            </a:r>
          </a:p>
          <a:p>
            <a:pPr marL="285750" indent="-285750">
              <a:buFont typeface="Arial" panose="020B0604020202020204" pitchFamily="34" charset="0"/>
              <a:buChar char="•"/>
            </a:pPr>
            <a:r>
              <a:rPr lang="en-US" sz="2400" dirty="0" smtClean="0"/>
              <a:t>Greater control over altitude</a:t>
            </a:r>
          </a:p>
          <a:p>
            <a:pPr marL="285750" indent="-285750">
              <a:buFont typeface="Arial" panose="020B0604020202020204" pitchFamily="34" charset="0"/>
              <a:buChar char="•"/>
            </a:pPr>
            <a:r>
              <a:rPr lang="en-US" sz="2400" dirty="0" smtClean="0"/>
              <a:t>Much longer time series for data</a:t>
            </a:r>
            <a:endParaRPr lang="en-US" sz="2400" dirty="0"/>
          </a:p>
        </p:txBody>
      </p:sp>
    </p:spTree>
    <p:extLst>
      <p:ext uri="{BB962C8B-B14F-4D97-AF65-F5344CB8AC3E}">
        <p14:creationId xmlns:p14="http://schemas.microsoft.com/office/powerpoint/2010/main" val="2117342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524000"/>
            <a:ext cx="6600825" cy="44005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4" name="Title 1"/>
          <p:cNvSpPr txBox="1">
            <a:spLocks/>
          </p:cNvSpPr>
          <p:nvPr/>
        </p:nvSpPr>
        <p:spPr>
          <a:xfrm>
            <a:off x="381000" y="381000"/>
            <a:ext cx="8229600" cy="884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chemeClr val="tx2">
                    <a:lumMod val="40000"/>
                    <a:lumOff val="60000"/>
                  </a:schemeClr>
                </a:solidFill>
                <a:latin typeface="Century Gothic" panose="020B0502020202020204" pitchFamily="34" charset="0"/>
              </a:rPr>
              <a:t>Balloonfest</a:t>
            </a:r>
            <a:r>
              <a:rPr lang="en-US" b="1" dirty="0" smtClean="0">
                <a:solidFill>
                  <a:schemeClr val="tx2">
                    <a:lumMod val="40000"/>
                    <a:lumOff val="60000"/>
                  </a:schemeClr>
                </a:solidFill>
                <a:latin typeface="Century Gothic" panose="020B0502020202020204" pitchFamily="34" charset="0"/>
              </a:rPr>
              <a:t> 2013</a:t>
            </a:r>
            <a:endParaRPr lang="en-US" b="1" dirty="0">
              <a:solidFill>
                <a:schemeClr val="tx2">
                  <a:lumMod val="40000"/>
                  <a:lumOff val="60000"/>
                </a:schemeClr>
              </a:solidFill>
              <a:latin typeface="Century Gothic" panose="020B0502020202020204" pitchFamily="34" charset="0"/>
            </a:endParaRPr>
          </a:p>
        </p:txBody>
      </p:sp>
      <p:sp>
        <p:nvSpPr>
          <p:cNvPr id="3" name="TextBox 2"/>
          <p:cNvSpPr txBox="1"/>
          <p:nvPr/>
        </p:nvSpPr>
        <p:spPr>
          <a:xfrm>
            <a:off x="2819400" y="6172200"/>
            <a:ext cx="3561681" cy="369332"/>
          </a:xfrm>
          <a:prstGeom prst="rect">
            <a:avLst/>
          </a:prstGeom>
          <a:noFill/>
        </p:spPr>
        <p:txBody>
          <a:bodyPr wrap="none" rtlCol="0">
            <a:spAutoFit/>
          </a:bodyPr>
          <a:lstStyle/>
          <a:p>
            <a:r>
              <a:rPr lang="en-US" dirty="0" smtClean="0"/>
              <a:t>Tobin James Cellars, Paso Robles, </a:t>
            </a:r>
            <a:r>
              <a:rPr lang="en-US" dirty="0" err="1" smtClean="0"/>
              <a:t>Ca</a:t>
            </a:r>
            <a:endParaRPr lang="en-US" dirty="0"/>
          </a:p>
        </p:txBody>
      </p:sp>
    </p:spTree>
    <p:extLst>
      <p:ext uri="{BB962C8B-B14F-4D97-AF65-F5344CB8AC3E}">
        <p14:creationId xmlns:p14="http://schemas.microsoft.com/office/powerpoint/2010/main" val="1759328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S4 Project</a:t>
            </a:r>
            <a:endParaRPr lang="en-US" dirty="0">
              <a:solidFill>
                <a:schemeClr val="bg1"/>
              </a:solidFill>
            </a:endParaRPr>
          </a:p>
        </p:txBody>
      </p:sp>
      <p:sp>
        <p:nvSpPr>
          <p:cNvPr id="3" name="Content Placeholder 2"/>
          <p:cNvSpPr>
            <a:spLocks noGrp="1"/>
          </p:cNvSpPr>
          <p:nvPr>
            <p:ph idx="1"/>
          </p:nvPr>
        </p:nvSpPr>
        <p:spPr>
          <a:xfrm>
            <a:off x="457200" y="1981200"/>
            <a:ext cx="8458200" cy="4648200"/>
          </a:xfrm>
        </p:spPr>
        <p:txBody>
          <a:bodyPr>
            <a:normAutofit fontScale="85000" lnSpcReduction="20000"/>
          </a:bodyPr>
          <a:lstStyle/>
          <a:p>
            <a:r>
              <a:rPr lang="en-US" dirty="0" smtClean="0"/>
              <a:t>For the past 3 years, the SSU team has been learning how to fly rockets and balloons, while designing the S4 flight electronics and software</a:t>
            </a:r>
          </a:p>
          <a:p>
            <a:r>
              <a:rPr lang="en-US" dirty="0"/>
              <a:t>We have designed a “flight board” which includes base components and optional sensors and have written an educator guide with background information, instructions and additional resources.</a:t>
            </a:r>
          </a:p>
          <a:p>
            <a:r>
              <a:rPr lang="en-US" dirty="0"/>
              <a:t>Last summer, we trained a group of teachers to build these payloads and launched them </a:t>
            </a:r>
            <a:r>
              <a:rPr lang="en-US" dirty="0" smtClean="0"/>
              <a:t>at Lucerne dry lakebed in </a:t>
            </a:r>
            <a:r>
              <a:rPr lang="en-US" dirty="0"/>
              <a:t>Southern California </a:t>
            </a:r>
            <a:endParaRPr lang="en-US" dirty="0" smtClean="0"/>
          </a:p>
          <a:p>
            <a:r>
              <a:rPr lang="en-US" dirty="0" smtClean="0"/>
              <a:t>This year, the teachers are building S4 payloads with their middle &amp; high-school students and flying them on rockets or tethered balloons</a:t>
            </a: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14</a:t>
            </a:fld>
            <a:endParaRPr lang="en-US">
              <a:solidFill>
                <a:prstClr val="black">
                  <a:tint val="75000"/>
                </a:prstClr>
              </a:solidFill>
            </a:endParaRPr>
          </a:p>
        </p:txBody>
      </p:sp>
      <p:pic>
        <p:nvPicPr>
          <p:cNvPr id="5" name="Picture 2" descr="http://s4.sonoma.edu/wp-content/uploads/2013/07/copy-S4WebBan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1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50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40000"/>
                    <a:lumOff val="60000"/>
                  </a:schemeClr>
                </a:solidFill>
                <a:latin typeface="Century Gothic" panose="020B0502020202020204" pitchFamily="34" charset="0"/>
              </a:rPr>
              <a:t>S4 Payload</a:t>
            </a:r>
            <a:endParaRPr lang="en-US" b="1" dirty="0">
              <a:solidFill>
                <a:schemeClr val="tx2">
                  <a:lumMod val="40000"/>
                  <a:lumOff val="60000"/>
                </a:schemeClr>
              </a:solidFill>
              <a:latin typeface="Century Gothic" panose="020B0502020202020204" pitchFamily="34" charset="0"/>
            </a:endParaRPr>
          </a:p>
        </p:txBody>
      </p:sp>
      <p:pic>
        <p:nvPicPr>
          <p:cNvPr id="8194" name="Picture 2" descr="http://s4.sonoma.edu/wp-content/uploads/2013/06/S4Pay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27" y="1600200"/>
            <a:ext cx="8772525" cy="463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458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whole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5241777" cy="3494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301951"/>
            <a:ext cx="8446544" cy="1446550"/>
          </a:xfrm>
          <a:prstGeom prst="rect">
            <a:avLst/>
          </a:prstGeom>
          <a:noFill/>
        </p:spPr>
        <p:txBody>
          <a:bodyPr wrap="none" rtlCol="0">
            <a:spAutoFit/>
          </a:bodyPr>
          <a:lstStyle/>
          <a:p>
            <a:pPr algn="ctr"/>
            <a:r>
              <a:rPr lang="en-US" sz="4400" b="1" dirty="0" smtClean="0">
                <a:solidFill>
                  <a:schemeClr val="tx2">
                    <a:lumMod val="40000"/>
                    <a:lumOff val="60000"/>
                  </a:schemeClr>
                </a:solidFill>
                <a:latin typeface="Century Gothic" panose="020B0502020202020204" pitchFamily="34" charset="0"/>
              </a:rPr>
              <a:t>S4 Teacher Training – July 2013</a:t>
            </a:r>
          </a:p>
          <a:p>
            <a:pPr algn="ctr"/>
            <a:r>
              <a:rPr lang="en-US" sz="4400" b="1" dirty="0" smtClean="0">
                <a:solidFill>
                  <a:schemeClr val="tx2">
                    <a:lumMod val="40000"/>
                    <a:lumOff val="60000"/>
                  </a:schemeClr>
                </a:solidFill>
                <a:latin typeface="Century Gothic" panose="020B0502020202020204" pitchFamily="34" charset="0"/>
              </a:rPr>
              <a:t>Aero Institute, Palmdale </a:t>
            </a:r>
            <a:r>
              <a:rPr lang="en-US" sz="4400" b="1" dirty="0" err="1" smtClean="0">
                <a:solidFill>
                  <a:schemeClr val="tx2">
                    <a:lumMod val="40000"/>
                    <a:lumOff val="60000"/>
                  </a:schemeClr>
                </a:solidFill>
                <a:latin typeface="Century Gothic" panose="020B0502020202020204" pitchFamily="34" charset="0"/>
              </a:rPr>
              <a:t>Ca</a:t>
            </a:r>
            <a:endParaRPr lang="en-US" sz="4400" b="1" dirty="0">
              <a:solidFill>
                <a:schemeClr val="tx2">
                  <a:lumMod val="40000"/>
                  <a:lumOff val="60000"/>
                </a:schemeClr>
              </a:solidFill>
              <a:latin typeface="Century Gothic" panose="020B0502020202020204" pitchFamily="34" charset="0"/>
            </a:endParaRPr>
          </a:p>
        </p:txBody>
      </p:sp>
      <p:sp>
        <p:nvSpPr>
          <p:cNvPr id="3" name="TextBox 2"/>
          <p:cNvSpPr txBox="1"/>
          <p:nvPr/>
        </p:nvSpPr>
        <p:spPr>
          <a:xfrm>
            <a:off x="5562600" y="1981200"/>
            <a:ext cx="34290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18 educators from a diverse set of schools and other teaching organizations</a:t>
            </a:r>
          </a:p>
          <a:p>
            <a:pPr marL="285750" indent="-285750">
              <a:buFont typeface="Arial" panose="020B0604020202020204" pitchFamily="34" charset="0"/>
              <a:buChar char="•"/>
            </a:pPr>
            <a:r>
              <a:rPr lang="en-US" dirty="0" smtClean="0"/>
              <a:t>Week long course</a:t>
            </a:r>
          </a:p>
          <a:p>
            <a:pPr marL="285750" indent="-285750">
              <a:buFont typeface="Arial" panose="020B0604020202020204" pitchFamily="34" charset="0"/>
              <a:buChar char="•"/>
            </a:pPr>
            <a:r>
              <a:rPr lang="en-US" dirty="0" smtClean="0"/>
              <a:t>Built, tested and flew a prototype payload</a:t>
            </a:r>
          </a:p>
          <a:p>
            <a:pPr marL="285750" indent="-285750">
              <a:buFont typeface="Arial" panose="020B0604020202020204" pitchFamily="34" charset="0"/>
              <a:buChar char="•"/>
            </a:pPr>
            <a:r>
              <a:rPr lang="en-US" dirty="0" smtClean="0"/>
              <a:t>Helped us refine our educational materials and the payload itself</a:t>
            </a:r>
          </a:p>
          <a:p>
            <a:pPr marL="285750" indent="-285750">
              <a:buFont typeface="Arial" panose="020B0604020202020204" pitchFamily="34" charset="0"/>
              <a:buChar char="•"/>
            </a:pPr>
            <a:r>
              <a:rPr lang="en-US" dirty="0" smtClean="0"/>
              <a:t>Included talks from our partners and mentors</a:t>
            </a:r>
          </a:p>
        </p:txBody>
      </p:sp>
    </p:spTree>
    <p:extLst>
      <p:ext uri="{BB962C8B-B14F-4D97-AF65-F5344CB8AC3E}">
        <p14:creationId xmlns:p14="http://schemas.microsoft.com/office/powerpoint/2010/main" val="926970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participants work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66800"/>
            <a:ext cx="6006473" cy="4004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457200" y="5334000"/>
            <a:ext cx="6858000" cy="646331"/>
          </a:xfrm>
          <a:prstGeom prst="rect">
            <a:avLst/>
          </a:prstGeom>
          <a:noFill/>
        </p:spPr>
        <p:txBody>
          <a:bodyPr wrap="square" rtlCol="0">
            <a:spAutoFit/>
          </a:bodyPr>
          <a:lstStyle/>
          <a:p>
            <a:r>
              <a:rPr lang="en-US" dirty="0">
                <a:solidFill>
                  <a:prstClr val="black"/>
                </a:solidFill>
              </a:rPr>
              <a:t>The first two days were spent learning the basics of electronics and soldering which were then put to use in constructing the flight board.</a:t>
            </a:r>
          </a:p>
        </p:txBody>
      </p:sp>
    </p:spTree>
    <p:extLst>
      <p:ext uri="{BB962C8B-B14F-4D97-AF65-F5344CB8AC3E}">
        <p14:creationId xmlns:p14="http://schemas.microsoft.com/office/powerpoint/2010/main" val="38535210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5181600"/>
            <a:ext cx="7162800" cy="1200329"/>
          </a:xfrm>
          <a:prstGeom prst="rect">
            <a:avLst/>
          </a:prstGeom>
        </p:spPr>
        <p:txBody>
          <a:bodyPr wrap="square">
            <a:spAutoFit/>
          </a:bodyPr>
          <a:lstStyle/>
          <a:p>
            <a:r>
              <a:rPr lang="en-US" dirty="0">
                <a:solidFill>
                  <a:prstClr val="black"/>
                </a:solidFill>
              </a:rPr>
              <a:t>Once the flight board was finished the educators were introduced to programming in Arduino’s Processing language. They were then able to upload the programs to the payload after which they installed the sensors onto the flight board and finalized the payload.</a:t>
            </a:r>
          </a:p>
        </p:txBody>
      </p:sp>
      <p:pic>
        <p:nvPicPr>
          <p:cNvPr id="12290" name="Picture 2" descr="Beth Hill's finished pay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09600"/>
            <a:ext cx="3676650" cy="3962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1981200" y="4586648"/>
            <a:ext cx="4114800" cy="338554"/>
          </a:xfrm>
          <a:prstGeom prst="rect">
            <a:avLst/>
          </a:prstGeom>
        </p:spPr>
        <p:txBody>
          <a:bodyPr wrap="square">
            <a:spAutoFit/>
          </a:bodyPr>
          <a:lstStyle/>
          <a:p>
            <a:pPr algn="ctr"/>
            <a:r>
              <a:rPr lang="en-US" sz="1600" dirty="0" smtClean="0">
                <a:solidFill>
                  <a:prstClr val="black"/>
                </a:solidFill>
              </a:rPr>
              <a:t>Beth </a:t>
            </a:r>
            <a:r>
              <a:rPr lang="en-US" sz="1600" dirty="0">
                <a:solidFill>
                  <a:prstClr val="black"/>
                </a:solidFill>
              </a:rPr>
              <a:t>Hill, </a:t>
            </a:r>
            <a:r>
              <a:rPr lang="en-US" sz="1600" dirty="0" smtClean="0">
                <a:solidFill>
                  <a:prstClr val="black"/>
                </a:solidFill>
              </a:rPr>
              <a:t>Lawrence </a:t>
            </a:r>
            <a:r>
              <a:rPr lang="en-US" sz="1600" dirty="0">
                <a:solidFill>
                  <a:prstClr val="black"/>
                </a:solidFill>
              </a:rPr>
              <a:t>Jones </a:t>
            </a:r>
            <a:r>
              <a:rPr lang="en-US" sz="1600" dirty="0" smtClean="0">
                <a:solidFill>
                  <a:prstClr val="black"/>
                </a:solidFill>
              </a:rPr>
              <a:t>Middle School</a:t>
            </a:r>
            <a:endParaRPr lang="en-US" sz="1600" dirty="0">
              <a:solidFill>
                <a:prstClr val="black"/>
              </a:solidFill>
            </a:endParaRPr>
          </a:p>
        </p:txBody>
      </p:sp>
    </p:spTree>
    <p:extLst>
      <p:ext uri="{BB962C8B-B14F-4D97-AF65-F5344CB8AC3E}">
        <p14:creationId xmlns:p14="http://schemas.microsoft.com/office/powerpoint/2010/main" val="3644745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payloads attached to the gondo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191000" cy="2792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Logan Hill and Paul Tanks filling up the balloon, which popped soon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00794"/>
            <a:ext cx="4724400" cy="3147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4960121" y="304800"/>
            <a:ext cx="3955279" cy="2462213"/>
          </a:xfrm>
          <a:prstGeom prst="rect">
            <a:avLst/>
          </a:prstGeom>
        </p:spPr>
        <p:txBody>
          <a:bodyPr wrap="square">
            <a:spAutoFit/>
          </a:bodyPr>
          <a:lstStyle/>
          <a:p>
            <a:pPr fontAlgn="base"/>
            <a:r>
              <a:rPr lang="en-US" sz="2200" dirty="0">
                <a:solidFill>
                  <a:prstClr val="black"/>
                </a:solidFill>
              </a:rPr>
              <a:t>On Thursday the educators took their payloads out to a local high school’s fields. They readied their payloads for tethered helium balloon flights, three-to-a-gondola, as dark storm clouds were approaching. </a:t>
            </a:r>
          </a:p>
        </p:txBody>
      </p:sp>
      <p:sp>
        <p:nvSpPr>
          <p:cNvPr id="4" name="TextBox 3"/>
          <p:cNvSpPr txBox="1"/>
          <p:nvPr/>
        </p:nvSpPr>
        <p:spPr>
          <a:xfrm>
            <a:off x="457200" y="3505200"/>
            <a:ext cx="3581399" cy="3416320"/>
          </a:xfrm>
          <a:prstGeom prst="rect">
            <a:avLst/>
          </a:prstGeom>
          <a:noFill/>
        </p:spPr>
        <p:txBody>
          <a:bodyPr wrap="square" rtlCol="0">
            <a:spAutoFit/>
          </a:bodyPr>
          <a:lstStyle/>
          <a:p>
            <a:pPr fontAlgn="base"/>
            <a:r>
              <a:rPr lang="en-US" sz="2200" dirty="0">
                <a:solidFill>
                  <a:prstClr val="black"/>
                </a:solidFill>
              </a:rPr>
              <a:t>Once a </a:t>
            </a:r>
            <a:r>
              <a:rPr lang="en-US" sz="2200" dirty="0" smtClean="0">
                <a:solidFill>
                  <a:prstClr val="black"/>
                </a:solidFill>
              </a:rPr>
              <a:t>helium balloon was filled and tethered the winds really kicked up and it began to rain.</a:t>
            </a:r>
          </a:p>
          <a:p>
            <a:pPr fontAlgn="base"/>
            <a:r>
              <a:rPr lang="en-US" sz="2200" dirty="0" smtClean="0">
                <a:solidFill>
                  <a:prstClr val="black"/>
                </a:solidFill>
              </a:rPr>
              <a:t>With the weather too chaotic to fly helium balloons, the educators took their payloads around the high school on foot in order to get data.</a:t>
            </a:r>
          </a:p>
          <a:p>
            <a:endParaRPr lang="en-US" dirty="0">
              <a:solidFill>
                <a:prstClr val="black"/>
              </a:solidFill>
            </a:endParaRPr>
          </a:p>
        </p:txBody>
      </p:sp>
    </p:spTree>
    <p:extLst>
      <p:ext uri="{BB962C8B-B14F-4D97-AF65-F5344CB8AC3E}">
        <p14:creationId xmlns:p14="http://schemas.microsoft.com/office/powerpoint/2010/main" val="4251584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avid McC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043" y="3503864"/>
            <a:ext cx="1121788" cy="15747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4" name="Picture 10" descr="Laura Cha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5610" y="3481719"/>
            <a:ext cx="1499729" cy="16190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6" name="Picture 12" descr="Dr. Carolyn Peru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0216" y="1317583"/>
            <a:ext cx="1362162" cy="15558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84774" y="5638800"/>
            <a:ext cx="8820870" cy="73866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dirty="0" smtClean="0">
                <a:solidFill>
                  <a:prstClr val="black"/>
                </a:solidFill>
              </a:rPr>
              <a:t>Our </a:t>
            </a:r>
            <a:r>
              <a:rPr lang="en-US" sz="1400" dirty="0">
                <a:solidFill>
                  <a:prstClr val="black"/>
                </a:solidFill>
              </a:rPr>
              <a:t>mission is to develop exciting formal and informal educational </a:t>
            </a:r>
            <a:r>
              <a:rPr lang="en-US" sz="1400" dirty="0" smtClean="0">
                <a:solidFill>
                  <a:prstClr val="black"/>
                </a:solidFill>
              </a:rPr>
              <a:t>materials </a:t>
            </a:r>
            <a:r>
              <a:rPr lang="en-US" sz="1400" dirty="0">
                <a:solidFill>
                  <a:prstClr val="black"/>
                </a:solidFill>
              </a:rPr>
              <a:t>to inspire students in grades 5-14 to pursue STEM careers, to train teachers nation-wide in the classroom use of these materials, and to enhance science literacy for the general public.</a:t>
            </a:r>
          </a:p>
        </p:txBody>
      </p:sp>
      <p:sp>
        <p:nvSpPr>
          <p:cNvPr id="7" name="TextBox 6"/>
          <p:cNvSpPr txBox="1"/>
          <p:nvPr/>
        </p:nvSpPr>
        <p:spPr>
          <a:xfrm>
            <a:off x="322379" y="2971800"/>
            <a:ext cx="1709763" cy="461665"/>
          </a:xfrm>
          <a:prstGeom prst="rect">
            <a:avLst/>
          </a:prstGeom>
          <a:noFill/>
        </p:spPr>
        <p:txBody>
          <a:bodyPr wrap="none" rtlCol="0">
            <a:spAutoFit/>
          </a:bodyPr>
          <a:lstStyle/>
          <a:p>
            <a:pPr algn="ctr"/>
            <a:r>
              <a:rPr lang="en-US" sz="1200" dirty="0" smtClean="0">
                <a:solidFill>
                  <a:prstClr val="black"/>
                </a:solidFill>
              </a:rPr>
              <a:t>Kevin John</a:t>
            </a:r>
          </a:p>
          <a:p>
            <a:pPr algn="ctr"/>
            <a:r>
              <a:rPr lang="en-US" sz="1200" dirty="0" smtClean="0">
                <a:solidFill>
                  <a:prstClr val="black"/>
                </a:solidFill>
              </a:rPr>
              <a:t>Instructional Technology</a:t>
            </a:r>
            <a:endParaRPr lang="en-US" sz="1200" dirty="0">
              <a:solidFill>
                <a:prstClr val="black"/>
              </a:solidFill>
            </a:endParaRPr>
          </a:p>
        </p:txBody>
      </p:sp>
      <p:sp>
        <p:nvSpPr>
          <p:cNvPr id="16" name="TextBox 15"/>
          <p:cNvSpPr txBox="1"/>
          <p:nvPr/>
        </p:nvSpPr>
        <p:spPr>
          <a:xfrm>
            <a:off x="2496188" y="2971800"/>
            <a:ext cx="1175578" cy="461665"/>
          </a:xfrm>
          <a:prstGeom prst="rect">
            <a:avLst/>
          </a:prstGeom>
          <a:noFill/>
        </p:spPr>
        <p:txBody>
          <a:bodyPr wrap="none" rtlCol="0">
            <a:spAutoFit/>
          </a:bodyPr>
          <a:lstStyle/>
          <a:p>
            <a:pPr algn="ctr"/>
            <a:r>
              <a:rPr lang="en-US" sz="1200" dirty="0" smtClean="0">
                <a:solidFill>
                  <a:prstClr val="black"/>
                </a:solidFill>
              </a:rPr>
              <a:t>Dr. Kevin McLin </a:t>
            </a:r>
          </a:p>
          <a:p>
            <a:r>
              <a:rPr lang="en-US" sz="1200" dirty="0" smtClean="0">
                <a:solidFill>
                  <a:prstClr val="black"/>
                </a:solidFill>
              </a:rPr>
              <a:t>GTN Director</a:t>
            </a:r>
            <a:endParaRPr lang="en-US" sz="1200" dirty="0">
              <a:solidFill>
                <a:prstClr val="black"/>
              </a:solidFill>
            </a:endParaRPr>
          </a:p>
        </p:txBody>
      </p:sp>
      <p:sp>
        <p:nvSpPr>
          <p:cNvPr id="17" name="TextBox 16"/>
          <p:cNvSpPr txBox="1"/>
          <p:nvPr/>
        </p:nvSpPr>
        <p:spPr>
          <a:xfrm>
            <a:off x="3743794" y="2971800"/>
            <a:ext cx="1895006" cy="461665"/>
          </a:xfrm>
          <a:prstGeom prst="rect">
            <a:avLst/>
          </a:prstGeom>
          <a:noFill/>
        </p:spPr>
        <p:txBody>
          <a:bodyPr wrap="none" rtlCol="0">
            <a:spAutoFit/>
          </a:bodyPr>
          <a:lstStyle/>
          <a:p>
            <a:pPr algn="ctr"/>
            <a:r>
              <a:rPr lang="en-US" sz="1200" dirty="0" smtClean="0">
                <a:solidFill>
                  <a:prstClr val="black"/>
                </a:solidFill>
              </a:rPr>
              <a:t>Dr. Carolyn Peruta</a:t>
            </a:r>
          </a:p>
          <a:p>
            <a:r>
              <a:rPr lang="en-US" sz="1200" dirty="0">
                <a:solidFill>
                  <a:prstClr val="black"/>
                </a:solidFill>
              </a:rPr>
              <a:t>Education Support Scientist</a:t>
            </a:r>
          </a:p>
        </p:txBody>
      </p:sp>
      <p:sp>
        <p:nvSpPr>
          <p:cNvPr id="18" name="TextBox 17"/>
          <p:cNvSpPr txBox="1"/>
          <p:nvPr/>
        </p:nvSpPr>
        <p:spPr>
          <a:xfrm>
            <a:off x="240790" y="5103732"/>
            <a:ext cx="1387367" cy="461665"/>
          </a:xfrm>
          <a:prstGeom prst="rect">
            <a:avLst/>
          </a:prstGeom>
          <a:noFill/>
        </p:spPr>
        <p:txBody>
          <a:bodyPr wrap="none" rtlCol="0">
            <a:spAutoFit/>
          </a:bodyPr>
          <a:lstStyle/>
          <a:p>
            <a:pPr algn="ctr"/>
            <a:r>
              <a:rPr lang="en-US" sz="1200" dirty="0" smtClean="0">
                <a:solidFill>
                  <a:prstClr val="black"/>
                </a:solidFill>
              </a:rPr>
              <a:t>Aurore Simonnet</a:t>
            </a:r>
          </a:p>
          <a:p>
            <a:r>
              <a:rPr lang="en-US" sz="1200" dirty="0">
                <a:solidFill>
                  <a:prstClr val="black"/>
                </a:solidFill>
              </a:rPr>
              <a:t>Scientific Illustrator</a:t>
            </a:r>
          </a:p>
        </p:txBody>
      </p:sp>
      <p:sp>
        <p:nvSpPr>
          <p:cNvPr id="19" name="TextBox 18"/>
          <p:cNvSpPr txBox="1"/>
          <p:nvPr/>
        </p:nvSpPr>
        <p:spPr>
          <a:xfrm>
            <a:off x="1942526" y="5103732"/>
            <a:ext cx="1943674" cy="461665"/>
          </a:xfrm>
          <a:prstGeom prst="rect">
            <a:avLst/>
          </a:prstGeom>
          <a:noFill/>
        </p:spPr>
        <p:txBody>
          <a:bodyPr wrap="none" rtlCol="0">
            <a:spAutoFit/>
          </a:bodyPr>
          <a:lstStyle/>
          <a:p>
            <a:pPr algn="ctr"/>
            <a:r>
              <a:rPr lang="en-US" sz="1200" dirty="0" smtClean="0">
                <a:solidFill>
                  <a:prstClr val="black"/>
                </a:solidFill>
              </a:rPr>
              <a:t>Laura Chase</a:t>
            </a:r>
          </a:p>
          <a:p>
            <a:pPr algn="ctr"/>
            <a:r>
              <a:rPr lang="en-US" sz="1200" dirty="0" smtClean="0">
                <a:solidFill>
                  <a:prstClr val="black"/>
                </a:solidFill>
              </a:rPr>
              <a:t>Project </a:t>
            </a:r>
            <a:r>
              <a:rPr lang="en-US" sz="1200" dirty="0">
                <a:solidFill>
                  <a:prstClr val="black"/>
                </a:solidFill>
              </a:rPr>
              <a:t>Support Coordinator</a:t>
            </a:r>
          </a:p>
        </p:txBody>
      </p:sp>
      <p:sp>
        <p:nvSpPr>
          <p:cNvPr id="20" name="TextBox 19"/>
          <p:cNvSpPr txBox="1"/>
          <p:nvPr/>
        </p:nvSpPr>
        <p:spPr>
          <a:xfrm>
            <a:off x="3899106" y="5103732"/>
            <a:ext cx="1587294" cy="461665"/>
          </a:xfrm>
          <a:prstGeom prst="rect">
            <a:avLst/>
          </a:prstGeom>
          <a:noFill/>
        </p:spPr>
        <p:txBody>
          <a:bodyPr wrap="none" rtlCol="0">
            <a:spAutoFit/>
          </a:bodyPr>
          <a:lstStyle/>
          <a:p>
            <a:pPr algn="ctr"/>
            <a:r>
              <a:rPr lang="en-US" sz="1200" dirty="0" smtClean="0">
                <a:solidFill>
                  <a:prstClr val="black"/>
                </a:solidFill>
              </a:rPr>
              <a:t>David McCall</a:t>
            </a:r>
          </a:p>
          <a:p>
            <a:pPr algn="ctr"/>
            <a:r>
              <a:rPr lang="en-US" sz="1200" dirty="0" smtClean="0">
                <a:solidFill>
                  <a:prstClr val="black"/>
                </a:solidFill>
              </a:rPr>
              <a:t>Systems Administrator</a:t>
            </a:r>
            <a:endParaRPr lang="en-US" sz="1200" dirty="0">
              <a:solidFill>
                <a:prstClr val="black"/>
              </a:solidFill>
            </a:endParaRPr>
          </a:p>
        </p:txBody>
      </p:sp>
      <p:sp>
        <p:nvSpPr>
          <p:cNvPr id="21" name="TextBox 20"/>
          <p:cNvSpPr txBox="1"/>
          <p:nvPr/>
        </p:nvSpPr>
        <p:spPr>
          <a:xfrm>
            <a:off x="5626603" y="2971800"/>
            <a:ext cx="1566454" cy="461665"/>
          </a:xfrm>
          <a:prstGeom prst="rect">
            <a:avLst/>
          </a:prstGeom>
          <a:noFill/>
        </p:spPr>
        <p:txBody>
          <a:bodyPr wrap="none" rtlCol="0">
            <a:spAutoFit/>
          </a:bodyPr>
          <a:lstStyle/>
          <a:p>
            <a:pPr algn="ctr"/>
            <a:r>
              <a:rPr lang="en-US" sz="1200" dirty="0" smtClean="0">
                <a:solidFill>
                  <a:prstClr val="black"/>
                </a:solidFill>
              </a:rPr>
              <a:t>Alyssa </a:t>
            </a:r>
            <a:r>
              <a:rPr lang="en-US" sz="1200" dirty="0" err="1" smtClean="0">
                <a:solidFill>
                  <a:prstClr val="black"/>
                </a:solidFill>
              </a:rPr>
              <a:t>Afa’ese</a:t>
            </a:r>
            <a:endParaRPr lang="en-US" sz="1200" dirty="0" smtClean="0">
              <a:solidFill>
                <a:prstClr val="black"/>
              </a:solidFill>
            </a:endParaRPr>
          </a:p>
          <a:p>
            <a:r>
              <a:rPr lang="en-US" sz="1200" dirty="0" smtClean="0">
                <a:solidFill>
                  <a:prstClr val="black"/>
                </a:solidFill>
              </a:rPr>
              <a:t>Student Assistant – EE</a:t>
            </a:r>
            <a:endParaRPr lang="en-US" sz="1200" dirty="0">
              <a:solidFill>
                <a:prstClr val="black"/>
              </a:solidFill>
            </a:endParaRPr>
          </a:p>
        </p:txBody>
      </p:sp>
      <p:sp>
        <p:nvSpPr>
          <p:cNvPr id="22" name="TextBox 21"/>
          <p:cNvSpPr txBox="1"/>
          <p:nvPr/>
        </p:nvSpPr>
        <p:spPr>
          <a:xfrm>
            <a:off x="5933367" y="5103732"/>
            <a:ext cx="1020023" cy="461665"/>
          </a:xfrm>
          <a:prstGeom prst="rect">
            <a:avLst/>
          </a:prstGeom>
          <a:noFill/>
        </p:spPr>
        <p:txBody>
          <a:bodyPr wrap="none" rtlCol="0">
            <a:spAutoFit/>
          </a:bodyPr>
          <a:lstStyle/>
          <a:p>
            <a:pPr algn="ctr"/>
            <a:r>
              <a:rPr lang="en-US" sz="1200" dirty="0" smtClean="0">
                <a:solidFill>
                  <a:prstClr val="black"/>
                </a:solidFill>
              </a:rPr>
              <a:t>Hunter Mills</a:t>
            </a:r>
          </a:p>
          <a:p>
            <a:r>
              <a:rPr lang="en-US" sz="1200" dirty="0" smtClean="0">
                <a:solidFill>
                  <a:prstClr val="black"/>
                </a:solidFill>
              </a:rPr>
              <a:t>Support Staff</a:t>
            </a:r>
            <a:endParaRPr lang="en-US" sz="1200" dirty="0">
              <a:solidFill>
                <a:prstClr val="black"/>
              </a:solidFill>
            </a:endParaRPr>
          </a:p>
        </p:txBody>
      </p:sp>
      <p:pic>
        <p:nvPicPr>
          <p:cNvPr id="2" name="Picture 2" descr="Juanita Tenorio Rui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749" y="1220933"/>
            <a:ext cx="1315721" cy="17491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 name="Picture 4" descr="Amandepp Gill"/>
          <p:cNvPicPr>
            <a:picLocks noChangeAspect="1" noChangeArrowheads="1"/>
          </p:cNvPicPr>
          <p:nvPr/>
        </p:nvPicPr>
        <p:blipFill rotWithShape="1">
          <a:blip r:embed="rId6">
            <a:extLst>
              <a:ext uri="{28A0092B-C50C-407E-A947-70E740481C1C}">
                <a14:useLocalDpi xmlns:a14="http://schemas.microsoft.com/office/drawing/2010/main" val="0"/>
              </a:ext>
            </a:extLst>
          </a:blip>
          <a:srcRect l="14665" r="16535"/>
          <a:stretch/>
        </p:blipFill>
        <p:spPr bwMode="auto">
          <a:xfrm>
            <a:off x="7546391" y="3576857"/>
            <a:ext cx="1310620" cy="1428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3" name="TextBox 22"/>
          <p:cNvSpPr txBox="1"/>
          <p:nvPr/>
        </p:nvSpPr>
        <p:spPr>
          <a:xfrm>
            <a:off x="7113419" y="2971800"/>
            <a:ext cx="1954381" cy="461665"/>
          </a:xfrm>
          <a:prstGeom prst="rect">
            <a:avLst/>
          </a:prstGeom>
          <a:noFill/>
        </p:spPr>
        <p:txBody>
          <a:bodyPr wrap="none" rtlCol="0">
            <a:spAutoFit/>
          </a:bodyPr>
          <a:lstStyle/>
          <a:p>
            <a:pPr algn="ctr"/>
            <a:r>
              <a:rPr lang="en-US" sz="1200" dirty="0">
                <a:solidFill>
                  <a:prstClr val="black"/>
                </a:solidFill>
              </a:rPr>
              <a:t>Juanita </a:t>
            </a:r>
            <a:r>
              <a:rPr lang="en-US" sz="1200" dirty="0" err="1">
                <a:solidFill>
                  <a:prstClr val="black"/>
                </a:solidFill>
              </a:rPr>
              <a:t>Tenorio</a:t>
            </a:r>
            <a:endParaRPr lang="en-US" sz="1200" dirty="0">
              <a:solidFill>
                <a:prstClr val="black"/>
              </a:solidFill>
            </a:endParaRPr>
          </a:p>
          <a:p>
            <a:r>
              <a:rPr lang="en-US" sz="1200" dirty="0" smtClean="0">
                <a:solidFill>
                  <a:prstClr val="black"/>
                </a:solidFill>
              </a:rPr>
              <a:t>Student Assistant – Business</a:t>
            </a:r>
            <a:endParaRPr lang="en-US" sz="1200" dirty="0">
              <a:solidFill>
                <a:prstClr val="black"/>
              </a:solidFill>
            </a:endParaRPr>
          </a:p>
        </p:txBody>
      </p:sp>
      <p:sp>
        <p:nvSpPr>
          <p:cNvPr id="24" name="TextBox 23"/>
          <p:cNvSpPr txBox="1"/>
          <p:nvPr/>
        </p:nvSpPr>
        <p:spPr>
          <a:xfrm>
            <a:off x="7280477" y="5103732"/>
            <a:ext cx="1863523" cy="461665"/>
          </a:xfrm>
          <a:prstGeom prst="rect">
            <a:avLst/>
          </a:prstGeom>
          <a:noFill/>
        </p:spPr>
        <p:txBody>
          <a:bodyPr wrap="none" rtlCol="0">
            <a:spAutoFit/>
          </a:bodyPr>
          <a:lstStyle/>
          <a:p>
            <a:pPr algn="ctr"/>
            <a:r>
              <a:rPr lang="en-US" sz="1200" dirty="0" err="1">
                <a:solidFill>
                  <a:prstClr val="black"/>
                </a:solidFill>
              </a:rPr>
              <a:t>Amandeep</a:t>
            </a:r>
            <a:r>
              <a:rPr lang="en-US" sz="1200" dirty="0">
                <a:solidFill>
                  <a:prstClr val="black"/>
                </a:solidFill>
              </a:rPr>
              <a:t> Gill</a:t>
            </a:r>
          </a:p>
          <a:p>
            <a:pPr algn="ctr"/>
            <a:r>
              <a:rPr lang="en-US" sz="1200" dirty="0" smtClean="0">
                <a:solidFill>
                  <a:prstClr val="black"/>
                </a:solidFill>
              </a:rPr>
              <a:t>Student Assistant – Physics</a:t>
            </a:r>
            <a:endParaRPr lang="en-US" sz="1200" dirty="0">
              <a:solidFill>
                <a:prstClr val="black"/>
              </a:solidFill>
            </a:endParaRPr>
          </a:p>
        </p:txBody>
      </p:sp>
      <p:pic>
        <p:nvPicPr>
          <p:cNvPr id="8" name="Picture 4" descr="alyssaa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9550" y="1300418"/>
            <a:ext cx="1273840" cy="15901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9134" y="3490819"/>
            <a:ext cx="1254256" cy="16008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510" y="27736"/>
            <a:ext cx="7312485" cy="112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252" y="1234112"/>
            <a:ext cx="1287818" cy="17227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54240" y="1220183"/>
            <a:ext cx="1227160" cy="17506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946" y="3488914"/>
            <a:ext cx="1102712" cy="16046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8748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onald Repucci rocket retrie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05" y="152400"/>
            <a:ext cx="4061788" cy="2706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4876800" y="612844"/>
            <a:ext cx="3847032" cy="5632311"/>
          </a:xfrm>
          <a:prstGeom prst="rect">
            <a:avLst/>
          </a:prstGeom>
        </p:spPr>
        <p:txBody>
          <a:bodyPr wrap="square">
            <a:spAutoFit/>
          </a:bodyPr>
          <a:lstStyle/>
          <a:p>
            <a:r>
              <a:rPr lang="en-US" sz="2400" dirty="0">
                <a:solidFill>
                  <a:prstClr val="black"/>
                </a:solidFill>
              </a:rPr>
              <a:t>On Saturday the training was shifted to the Lucerne dry lake bed about 70 miles east of Palmdale. There, the payloads were flown on 3 and 4 inch diameter rockets to altitudes as high as </a:t>
            </a:r>
            <a:r>
              <a:rPr lang="en-US" sz="2400" dirty="0" smtClean="0">
                <a:solidFill>
                  <a:prstClr val="black"/>
                </a:solidFill>
              </a:rPr>
              <a:t>1828.1m (6000 feet) </a:t>
            </a:r>
            <a:r>
              <a:rPr lang="en-US" sz="2400" dirty="0">
                <a:solidFill>
                  <a:prstClr val="black"/>
                </a:solidFill>
              </a:rPr>
              <a:t>with on-site routers taking live data of each launch</a:t>
            </a:r>
            <a:r>
              <a:rPr lang="en-US" sz="2400" dirty="0" smtClean="0">
                <a:solidFill>
                  <a:prstClr val="black"/>
                </a:solidFill>
              </a:rPr>
              <a:t>.</a:t>
            </a:r>
          </a:p>
          <a:p>
            <a:endParaRPr lang="en-US" sz="2400" dirty="0">
              <a:solidFill>
                <a:prstClr val="black"/>
              </a:solidFill>
            </a:endParaRPr>
          </a:p>
          <a:p>
            <a:r>
              <a:rPr lang="en-US" sz="2400" dirty="0" smtClean="0">
                <a:solidFill>
                  <a:prstClr val="black"/>
                </a:solidFill>
              </a:rPr>
              <a:t>The bottom figure shows our three highest flight paths, as determined by the GPS chips on board.</a:t>
            </a:r>
            <a:endParaRPr lang="en-US" sz="2400" dirty="0">
              <a:solidFill>
                <a:prstClr val="black"/>
              </a:solidFill>
            </a:endParaRPr>
          </a:p>
        </p:txBody>
      </p:sp>
      <p:pic>
        <p:nvPicPr>
          <p:cNvPr id="5" name="Picture 4" descr="http://s4.sonoma.edu/wp-content/uploads/2013/07/FlightPat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105" y="3352800"/>
            <a:ext cx="3833187" cy="3268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836788" y="2932980"/>
            <a:ext cx="2448619" cy="338554"/>
          </a:xfrm>
          <a:prstGeom prst="rect">
            <a:avLst/>
          </a:prstGeom>
        </p:spPr>
        <p:txBody>
          <a:bodyPr wrap="none">
            <a:spAutoFit/>
          </a:bodyPr>
          <a:lstStyle/>
          <a:p>
            <a:r>
              <a:rPr lang="en-US" sz="1600" dirty="0">
                <a:solidFill>
                  <a:prstClr val="black"/>
                </a:solidFill>
              </a:rPr>
              <a:t>Donald </a:t>
            </a:r>
            <a:r>
              <a:rPr lang="en-US" sz="1600" dirty="0" err="1" smtClean="0">
                <a:solidFill>
                  <a:prstClr val="black"/>
                </a:solidFill>
              </a:rPr>
              <a:t>Repucci</a:t>
            </a:r>
            <a:r>
              <a:rPr lang="en-US" sz="1600" dirty="0" smtClean="0">
                <a:solidFill>
                  <a:prstClr val="black"/>
                </a:solidFill>
              </a:rPr>
              <a:t>, Morro Bay</a:t>
            </a:r>
            <a:endParaRPr lang="en-US" sz="1600" dirty="0">
              <a:solidFill>
                <a:prstClr val="black"/>
              </a:solidFill>
            </a:endParaRPr>
          </a:p>
        </p:txBody>
      </p:sp>
    </p:spTree>
    <p:extLst>
      <p:ext uri="{BB962C8B-B14F-4D97-AF65-F5344CB8AC3E}">
        <p14:creationId xmlns:p14="http://schemas.microsoft.com/office/powerpoint/2010/main" val="821236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auryn with Rock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8092" y="1241458"/>
            <a:ext cx="2837063" cy="4375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2427054" y="272557"/>
            <a:ext cx="4289892" cy="461665"/>
          </a:xfrm>
          <a:prstGeom prst="rect">
            <a:avLst/>
          </a:prstGeom>
          <a:noFill/>
        </p:spPr>
        <p:txBody>
          <a:bodyPr wrap="none" rtlCol="0">
            <a:spAutoFit/>
          </a:bodyPr>
          <a:lstStyle/>
          <a:p>
            <a:r>
              <a:rPr lang="en-US" sz="2400" dirty="0" smtClean="0">
                <a:solidFill>
                  <a:prstClr val="black"/>
                </a:solidFill>
              </a:rPr>
              <a:t>Everything thing went </a:t>
            </a:r>
            <a:r>
              <a:rPr lang="en-US" sz="2400" i="1" dirty="0" smtClean="0">
                <a:solidFill>
                  <a:prstClr val="black"/>
                </a:solidFill>
              </a:rPr>
              <a:t>perfectly…</a:t>
            </a:r>
            <a:endParaRPr lang="en-US" sz="2400" dirty="0">
              <a:solidFill>
                <a:prstClr val="black"/>
              </a:solidFill>
            </a:endParaRPr>
          </a:p>
        </p:txBody>
      </p:sp>
      <p:sp>
        <p:nvSpPr>
          <p:cNvPr id="7" name="TextBox 6"/>
          <p:cNvSpPr txBox="1"/>
          <p:nvPr/>
        </p:nvSpPr>
        <p:spPr>
          <a:xfrm>
            <a:off x="2716011" y="6019800"/>
            <a:ext cx="3711978" cy="461665"/>
          </a:xfrm>
          <a:prstGeom prst="rect">
            <a:avLst/>
          </a:prstGeom>
          <a:noFill/>
        </p:spPr>
        <p:txBody>
          <a:bodyPr wrap="none" rtlCol="0">
            <a:spAutoFit/>
          </a:bodyPr>
          <a:lstStyle/>
          <a:p>
            <a:r>
              <a:rPr lang="en-US" sz="2400" dirty="0" smtClean="0">
                <a:solidFill>
                  <a:prstClr val="black"/>
                </a:solidFill>
              </a:rPr>
              <a:t>…right up until the last flight</a:t>
            </a:r>
            <a:endParaRPr lang="en-US" sz="2400" dirty="0">
              <a:solidFill>
                <a:prstClr val="black"/>
              </a:solidFill>
            </a:endParaRPr>
          </a:p>
        </p:txBody>
      </p:sp>
      <p:sp>
        <p:nvSpPr>
          <p:cNvPr id="5" name="TextBox 4"/>
          <p:cNvSpPr txBox="1"/>
          <p:nvPr/>
        </p:nvSpPr>
        <p:spPr>
          <a:xfrm>
            <a:off x="381000" y="1905000"/>
            <a:ext cx="2057400" cy="1200329"/>
          </a:xfrm>
          <a:prstGeom prst="rect">
            <a:avLst/>
          </a:prstGeom>
          <a:noFill/>
        </p:spPr>
        <p:txBody>
          <a:bodyPr wrap="square" rtlCol="0">
            <a:spAutoFit/>
          </a:bodyPr>
          <a:lstStyle/>
          <a:p>
            <a:r>
              <a:rPr lang="en-US" sz="2400" dirty="0" smtClean="0">
                <a:solidFill>
                  <a:prstClr val="black"/>
                </a:solidFill>
              </a:rPr>
              <a:t>Nose cone from “lawn dart” rocket</a:t>
            </a:r>
            <a:endParaRPr lang="en-US" sz="2400" dirty="0">
              <a:solidFill>
                <a:prstClr val="black"/>
              </a:solidFill>
            </a:endParaRPr>
          </a:p>
        </p:txBody>
      </p:sp>
      <p:cxnSp>
        <p:nvCxnSpPr>
          <p:cNvPr id="8" name="Straight Arrow Connector 7"/>
          <p:cNvCxnSpPr>
            <a:stCxn id="5" idx="2"/>
          </p:cNvCxnSpPr>
          <p:nvPr/>
        </p:nvCxnSpPr>
        <p:spPr>
          <a:xfrm>
            <a:off x="1409700" y="3105329"/>
            <a:ext cx="1943100" cy="5522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9261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274638"/>
            <a:ext cx="8229600" cy="1143000"/>
          </a:xfrm>
        </p:spPr>
        <p:txBody>
          <a:bodyPr/>
          <a:lstStyle/>
          <a:p>
            <a:r>
              <a:rPr lang="en-US" b="1" dirty="0" smtClean="0">
                <a:solidFill>
                  <a:schemeClr val="tx2">
                    <a:lumMod val="60000"/>
                    <a:lumOff val="40000"/>
                  </a:schemeClr>
                </a:solidFill>
              </a:rPr>
              <a:t>This year at Black Rock</a:t>
            </a:r>
            <a:endParaRPr lang="en-US" b="1" dirty="0">
              <a:solidFill>
                <a:schemeClr val="tx2">
                  <a:lumMod val="60000"/>
                  <a:lumOff val="40000"/>
                </a:schemeClr>
              </a:solidFill>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62865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95400"/>
            <a:ext cx="2347995" cy="322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09" y="3938587"/>
            <a:ext cx="4172681" cy="276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099823" y="3196579"/>
            <a:ext cx="1600199" cy="435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953000" y="6155267"/>
            <a:ext cx="4038600" cy="646331"/>
          </a:xfrm>
          <a:prstGeom prst="rect">
            <a:avLst/>
          </a:prstGeom>
          <a:noFill/>
        </p:spPr>
        <p:txBody>
          <a:bodyPr wrap="square" rtlCol="0">
            <a:spAutoFit/>
          </a:bodyPr>
          <a:lstStyle/>
          <a:p>
            <a:r>
              <a:rPr lang="en-US" dirty="0" smtClean="0"/>
              <a:t>S4 payload tests in 3D printed canister with ARLISS-K rocket to 8100 feet AGL</a:t>
            </a:r>
            <a:endParaRPr lang="en-US" dirty="0"/>
          </a:p>
        </p:txBody>
      </p:sp>
    </p:spTree>
    <p:extLst>
      <p:ext uri="{BB962C8B-B14F-4D97-AF65-F5344CB8AC3E}">
        <p14:creationId xmlns:p14="http://schemas.microsoft.com/office/powerpoint/2010/main" val="3589738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8736" y="301951"/>
            <a:ext cx="4886274" cy="1446550"/>
          </a:xfrm>
          <a:prstGeom prst="rect">
            <a:avLst/>
          </a:prstGeom>
          <a:noFill/>
        </p:spPr>
        <p:txBody>
          <a:bodyPr wrap="none" rtlCol="0">
            <a:spAutoFit/>
          </a:bodyPr>
          <a:lstStyle/>
          <a:p>
            <a:pPr algn="ctr"/>
            <a:r>
              <a:rPr lang="en-US" sz="4400" b="1" dirty="0" smtClean="0">
                <a:solidFill>
                  <a:schemeClr val="tx2">
                    <a:lumMod val="40000"/>
                    <a:lumOff val="60000"/>
                  </a:schemeClr>
                </a:solidFill>
                <a:latin typeface="Century Gothic" panose="020B0502020202020204" pitchFamily="34" charset="0"/>
              </a:rPr>
              <a:t>S4 in 2014</a:t>
            </a:r>
          </a:p>
          <a:p>
            <a:pPr algn="ctr"/>
            <a:r>
              <a:rPr lang="en-US" sz="4400" b="1" dirty="0" smtClean="0">
                <a:solidFill>
                  <a:schemeClr val="tx2">
                    <a:lumMod val="40000"/>
                    <a:lumOff val="60000"/>
                  </a:schemeClr>
                </a:solidFill>
                <a:latin typeface="Century Gothic" panose="020B0502020202020204" pitchFamily="34" charset="0"/>
              </a:rPr>
              <a:t>Student Payloads</a:t>
            </a:r>
            <a:endParaRPr lang="en-US" sz="4400" b="1" dirty="0">
              <a:solidFill>
                <a:schemeClr val="tx2">
                  <a:lumMod val="40000"/>
                  <a:lumOff val="60000"/>
                </a:schemeClr>
              </a:solidFill>
              <a:latin typeface="Century Gothic" panose="020B0502020202020204" pitchFamily="34" charset="0"/>
            </a:endParaRPr>
          </a:p>
        </p:txBody>
      </p:sp>
      <p:pic>
        <p:nvPicPr>
          <p:cNvPr id="2050" name="Picture 2" descr="C:\Users\lynnc\Documents\rocketdir\2014work\kruger\SPARQ GRAND OPENING-1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748501"/>
            <a:ext cx="3310284" cy="21991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315612"/>
            <a:ext cx="3581400" cy="2389988"/>
          </a:xfrm>
          <a:prstGeom prst="rect">
            <a:avLst/>
          </a:prstGeom>
        </p:spPr>
      </p:pic>
      <p:pic>
        <p:nvPicPr>
          <p:cNvPr id="8" name="Picture 2" descr="C:\Users\Lynnc\Dropbox\S4\Photo Mar 29, 10 56 57 A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683"/>
          <a:stretch/>
        </p:blipFill>
        <p:spPr bwMode="auto">
          <a:xfrm>
            <a:off x="257904" y="1988794"/>
            <a:ext cx="3306445" cy="19588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Lynnc\Dropbox\S4\20140531_09315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687" b="12060"/>
          <a:stretch/>
        </p:blipFill>
        <p:spPr bwMode="auto">
          <a:xfrm>
            <a:off x="318052" y="4560718"/>
            <a:ext cx="3246297" cy="17104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Lynnc\Dropbox\S4\2014-05-31 GS NASA Women Engineers Rocket launch\GS NASA Women Engineers Rocket launch 1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102" r="19221"/>
          <a:stretch/>
        </p:blipFill>
        <p:spPr bwMode="auto">
          <a:xfrm>
            <a:off x="3938587" y="2209800"/>
            <a:ext cx="1266825"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82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122" y="301951"/>
            <a:ext cx="8321509" cy="1446550"/>
          </a:xfrm>
          <a:prstGeom prst="rect">
            <a:avLst/>
          </a:prstGeom>
          <a:noFill/>
        </p:spPr>
        <p:txBody>
          <a:bodyPr wrap="none" rtlCol="0">
            <a:spAutoFit/>
          </a:bodyPr>
          <a:lstStyle/>
          <a:p>
            <a:pPr algn="ctr"/>
            <a:r>
              <a:rPr lang="en-US" sz="4400" b="1" dirty="0" smtClean="0">
                <a:solidFill>
                  <a:schemeClr val="tx2">
                    <a:lumMod val="40000"/>
                    <a:lumOff val="60000"/>
                  </a:schemeClr>
                </a:solidFill>
                <a:latin typeface="Century Gothic" panose="020B0502020202020204" pitchFamily="34" charset="0"/>
              </a:rPr>
              <a:t>SSU students build and launch</a:t>
            </a:r>
          </a:p>
          <a:p>
            <a:pPr algn="ctr"/>
            <a:r>
              <a:rPr lang="en-US" sz="4400" b="1" dirty="0" err="1" smtClean="0">
                <a:solidFill>
                  <a:schemeClr val="tx2">
                    <a:lumMod val="40000"/>
                    <a:lumOff val="60000"/>
                  </a:schemeClr>
                </a:solidFill>
                <a:latin typeface="Century Gothic" panose="020B0502020202020204" pitchFamily="34" charset="0"/>
              </a:rPr>
              <a:t>PocketQube</a:t>
            </a:r>
            <a:r>
              <a:rPr lang="en-US" sz="4400" b="1" dirty="0" smtClean="0">
                <a:solidFill>
                  <a:schemeClr val="tx2">
                    <a:lumMod val="40000"/>
                    <a:lumOff val="60000"/>
                  </a:schemeClr>
                </a:solidFill>
                <a:latin typeface="Century Gothic" panose="020B0502020202020204" pitchFamily="34" charset="0"/>
              </a:rPr>
              <a:t> – Nov 2013</a:t>
            </a:r>
            <a:endParaRPr lang="en-US" sz="4400" b="1" dirty="0">
              <a:solidFill>
                <a:schemeClr val="tx2">
                  <a:lumMod val="40000"/>
                  <a:lumOff val="60000"/>
                </a:schemeClr>
              </a:solidFill>
              <a:latin typeface="Century Gothic" panose="020B0502020202020204" pitchFamily="34" charset="0"/>
            </a:endParaRPr>
          </a:p>
        </p:txBody>
      </p:sp>
      <p:sp>
        <p:nvSpPr>
          <p:cNvPr id="3" name="TextBox 2"/>
          <p:cNvSpPr txBox="1"/>
          <p:nvPr/>
        </p:nvSpPr>
        <p:spPr>
          <a:xfrm>
            <a:off x="4718538" y="1917118"/>
            <a:ext cx="41910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SSU student Kevin Zack designed the S4 board</a:t>
            </a:r>
          </a:p>
          <a:p>
            <a:pPr marL="285750" indent="-285750">
              <a:buFont typeface="Arial" panose="020B0604020202020204" pitchFamily="34" charset="0"/>
              <a:buChar char="•"/>
            </a:pPr>
            <a:r>
              <a:rPr lang="en-US" sz="2400" dirty="0" smtClean="0"/>
              <a:t>He then started working on the </a:t>
            </a:r>
            <a:r>
              <a:rPr lang="en-US" sz="2400" dirty="0" err="1" smtClean="0"/>
              <a:t>PocketQube</a:t>
            </a:r>
            <a:r>
              <a:rPr lang="en-US" sz="2400" dirty="0" smtClean="0"/>
              <a:t> project</a:t>
            </a:r>
          </a:p>
          <a:p>
            <a:pPr marL="285750" indent="-285750">
              <a:buFont typeface="Arial" panose="020B0604020202020204" pitchFamily="34" charset="0"/>
              <a:buChar char="•"/>
            </a:pPr>
            <a:r>
              <a:rPr lang="en-US" sz="2400" dirty="0" err="1" smtClean="0"/>
              <a:t>PocketQubes</a:t>
            </a:r>
            <a:r>
              <a:rPr lang="en-US" sz="2400" dirty="0" smtClean="0"/>
              <a:t> are smaller than traditional </a:t>
            </a:r>
            <a:r>
              <a:rPr lang="en-US" sz="2400" dirty="0" err="1" smtClean="0"/>
              <a:t>CubeSats</a:t>
            </a:r>
            <a:endParaRPr lang="en-US" sz="2400" dirty="0" smtClean="0"/>
          </a:p>
          <a:p>
            <a:pPr marL="285750" indent="-285750">
              <a:buFont typeface="Arial" panose="020B0604020202020204" pitchFamily="34" charset="0"/>
              <a:buChar char="•"/>
            </a:pPr>
            <a:r>
              <a:rPr lang="en-US" sz="2400" dirty="0" smtClean="0"/>
              <a:t>Our “3P” satellite was 15 x 5 x 5 cm &amp; weighed about 0.5 kg</a:t>
            </a:r>
          </a:p>
          <a:p>
            <a:pPr marL="285750" indent="-285750">
              <a:buFont typeface="Arial" panose="020B0604020202020204" pitchFamily="34" charset="0"/>
              <a:buChar char="•"/>
            </a:pPr>
            <a:r>
              <a:rPr lang="en-US" sz="2400" dirty="0" smtClean="0"/>
              <a:t>It was launched from Unisat-5, an </a:t>
            </a:r>
            <a:r>
              <a:rPr lang="en-US" sz="2400" dirty="0"/>
              <a:t>I</a:t>
            </a:r>
            <a:r>
              <a:rPr lang="en-US" sz="2400" dirty="0" smtClean="0"/>
              <a:t>talian satellite that was launched from the Russian rocket Dnepr-1</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7179" t="18290" r="21411"/>
          <a:stretch/>
        </p:blipFill>
        <p:spPr>
          <a:xfrm>
            <a:off x="685800" y="2362200"/>
            <a:ext cx="3048735" cy="3634153"/>
          </a:xfrm>
          <a:prstGeom prst="rect">
            <a:avLst/>
          </a:prstGeom>
        </p:spPr>
      </p:pic>
    </p:spTree>
    <p:extLst>
      <p:ext uri="{BB962C8B-B14F-4D97-AF65-F5344CB8AC3E}">
        <p14:creationId xmlns:p14="http://schemas.microsoft.com/office/powerpoint/2010/main" val="4193176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niverse.sonoma.edu/T-LogoQube/sites/default/files/pictures/TLQ_in_Vacuum.jpg#overlay-context=public-files%3Fq%3Dpublic-files"/>
          <p:cNvPicPr>
            <a:picLocks noChangeAspect="1" noChangeArrowheads="1"/>
          </p:cNvPicPr>
          <p:nvPr/>
        </p:nvPicPr>
        <p:blipFill rotWithShape="1">
          <a:blip r:embed="rId2">
            <a:extLst>
              <a:ext uri="{28A0092B-C50C-407E-A947-70E740481C1C}">
                <a14:useLocalDpi xmlns:a14="http://schemas.microsoft.com/office/drawing/2010/main" val="0"/>
              </a:ext>
            </a:extLst>
          </a:blip>
          <a:srcRect t="11972" r="14825" b="11834"/>
          <a:stretch/>
        </p:blipFill>
        <p:spPr bwMode="auto">
          <a:xfrm>
            <a:off x="304800" y="228600"/>
            <a:ext cx="2209800" cy="29670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56760" y="389308"/>
            <a:ext cx="419100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Collaboration between SSU and Morehead State University </a:t>
            </a:r>
          </a:p>
          <a:p>
            <a:pPr marL="285750" indent="-285750">
              <a:buFont typeface="Arial" panose="020B0604020202020204" pitchFamily="34" charset="0"/>
              <a:buChar char="•"/>
            </a:pPr>
            <a:r>
              <a:rPr lang="en-US" sz="2400" dirty="0" smtClean="0"/>
              <a:t>SSU provided the electronics</a:t>
            </a:r>
          </a:p>
          <a:p>
            <a:pPr marL="285750" indent="-285750">
              <a:buFont typeface="Arial" panose="020B0604020202020204" pitchFamily="34" charset="0"/>
              <a:buChar char="•"/>
            </a:pPr>
            <a:r>
              <a:rPr lang="en-US" sz="2400" dirty="0" smtClean="0"/>
              <a:t>MSU provided the solar panels, structure and integration with Unisat-5</a:t>
            </a:r>
          </a:p>
        </p:txBody>
      </p:sp>
      <p:sp>
        <p:nvSpPr>
          <p:cNvPr id="2" name="TextBox 1"/>
          <p:cNvSpPr txBox="1"/>
          <p:nvPr/>
        </p:nvSpPr>
        <p:spPr>
          <a:xfrm>
            <a:off x="2537460" y="228600"/>
            <a:ext cx="1424940" cy="646331"/>
          </a:xfrm>
          <a:prstGeom prst="rect">
            <a:avLst/>
          </a:prstGeom>
          <a:noFill/>
        </p:spPr>
        <p:txBody>
          <a:bodyPr wrap="square" rtlCol="0">
            <a:spAutoFit/>
          </a:bodyPr>
          <a:lstStyle/>
          <a:p>
            <a:r>
              <a:rPr lang="en-US" dirty="0" smtClean="0"/>
              <a:t>SSU Vacuum testing</a:t>
            </a:r>
            <a:endParaRPr lang="en-US" dirty="0"/>
          </a:p>
        </p:txBody>
      </p:sp>
      <p:sp>
        <p:nvSpPr>
          <p:cNvPr id="4" name="TextBox 3"/>
          <p:cNvSpPr txBox="1"/>
          <p:nvPr/>
        </p:nvSpPr>
        <p:spPr>
          <a:xfrm>
            <a:off x="76200" y="3432724"/>
            <a:ext cx="1524000" cy="1477328"/>
          </a:xfrm>
          <a:prstGeom prst="rect">
            <a:avLst/>
          </a:prstGeom>
          <a:noFill/>
        </p:spPr>
        <p:txBody>
          <a:bodyPr wrap="square" rtlCol="0">
            <a:spAutoFit/>
          </a:bodyPr>
          <a:lstStyle/>
          <a:p>
            <a:r>
              <a:rPr lang="en-US" dirty="0" smtClean="0"/>
              <a:t>Sean McNeil (MSU) integrating with Unisat-5 in Italy</a:t>
            </a:r>
            <a:endParaRPr lang="en-US" dirty="0"/>
          </a:p>
        </p:txBody>
      </p:sp>
      <p:pic>
        <p:nvPicPr>
          <p:cNvPr id="3080" name="Picture 8" descr="http://universe.sonoma.edu/T-LogoQube/sites/default/files/pictures/SeanMcNiel.png#overlay-context=public-files%3Fq%3Dpublic-files"/>
          <p:cNvPicPr>
            <a:picLocks noChangeAspect="1" noChangeArrowheads="1"/>
          </p:cNvPicPr>
          <p:nvPr/>
        </p:nvPicPr>
        <p:blipFill rotWithShape="1">
          <a:blip r:embed="rId3">
            <a:extLst>
              <a:ext uri="{28A0092B-C50C-407E-A947-70E740481C1C}">
                <a14:useLocalDpi xmlns:a14="http://schemas.microsoft.com/office/drawing/2010/main" val="0"/>
              </a:ext>
            </a:extLst>
          </a:blip>
          <a:srcRect l="27377" r="22685"/>
          <a:stretch/>
        </p:blipFill>
        <p:spPr bwMode="auto">
          <a:xfrm>
            <a:off x="1828800" y="3432724"/>
            <a:ext cx="2403601" cy="33383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401292"/>
            <a:ext cx="23050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05400" y="5830167"/>
            <a:ext cx="3048000" cy="646331"/>
          </a:xfrm>
          <a:prstGeom prst="rect">
            <a:avLst/>
          </a:prstGeom>
          <a:noFill/>
        </p:spPr>
        <p:txBody>
          <a:bodyPr wrap="square" rtlCol="0">
            <a:spAutoFit/>
          </a:bodyPr>
          <a:lstStyle/>
          <a:p>
            <a:r>
              <a:rPr lang="en-US" dirty="0" smtClean="0"/>
              <a:t>UniSat-5 launched several </a:t>
            </a:r>
            <a:r>
              <a:rPr lang="en-US" dirty="0" err="1" smtClean="0"/>
              <a:t>CubeSats</a:t>
            </a:r>
            <a:r>
              <a:rPr lang="en-US" dirty="0" smtClean="0"/>
              <a:t> and </a:t>
            </a:r>
            <a:r>
              <a:rPr lang="en-US" dirty="0" err="1" smtClean="0"/>
              <a:t>PocketQubes</a:t>
            </a:r>
            <a:endParaRPr lang="en-US" dirty="0"/>
          </a:p>
        </p:txBody>
      </p:sp>
    </p:spTree>
    <p:extLst>
      <p:ext uri="{BB962C8B-B14F-4D97-AF65-F5344CB8AC3E}">
        <p14:creationId xmlns:p14="http://schemas.microsoft.com/office/powerpoint/2010/main" val="1115566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Inside T-</a:t>
            </a:r>
            <a:r>
              <a:rPr lang="en-US" dirty="0" err="1" smtClean="0"/>
              <a:t>LogoQube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TextBox 4"/>
          <p:cNvSpPr txBox="1"/>
          <p:nvPr/>
        </p:nvSpPr>
        <p:spPr>
          <a:xfrm>
            <a:off x="6248400" y="1600200"/>
            <a:ext cx="1524000" cy="381000"/>
          </a:xfrm>
          <a:prstGeom prst="rect">
            <a:avLst/>
          </a:prstGeom>
          <a:noFill/>
        </p:spPr>
        <p:txBody>
          <a:bodyPr wrap="square" rtlCol="0">
            <a:spAutoFit/>
          </a:bodyPr>
          <a:lstStyle/>
          <a:p>
            <a:r>
              <a:rPr lang="en-US" dirty="0" smtClean="0"/>
              <a:t>Radio</a:t>
            </a:r>
            <a:endParaRPr lang="en-US" dirty="0"/>
          </a:p>
        </p:txBody>
      </p:sp>
      <p:sp>
        <p:nvSpPr>
          <p:cNvPr id="6" name="TextBox 5"/>
          <p:cNvSpPr txBox="1"/>
          <p:nvPr/>
        </p:nvSpPr>
        <p:spPr>
          <a:xfrm>
            <a:off x="1447800" y="1600200"/>
            <a:ext cx="2514600" cy="381000"/>
          </a:xfrm>
          <a:prstGeom prst="rect">
            <a:avLst/>
          </a:prstGeom>
          <a:noFill/>
        </p:spPr>
        <p:txBody>
          <a:bodyPr wrap="square" rtlCol="0">
            <a:spAutoFit/>
          </a:bodyPr>
          <a:lstStyle/>
          <a:p>
            <a:r>
              <a:rPr lang="en-US" dirty="0" smtClean="0"/>
              <a:t>Magnetometer</a:t>
            </a:r>
            <a:endParaRPr lang="en-US" dirty="0"/>
          </a:p>
        </p:txBody>
      </p:sp>
      <p:sp>
        <p:nvSpPr>
          <p:cNvPr id="7" name="TextBox 6"/>
          <p:cNvSpPr txBox="1"/>
          <p:nvPr/>
        </p:nvSpPr>
        <p:spPr>
          <a:xfrm>
            <a:off x="533400" y="4876800"/>
            <a:ext cx="1371600" cy="923330"/>
          </a:xfrm>
          <a:prstGeom prst="rect">
            <a:avLst/>
          </a:prstGeom>
          <a:noFill/>
        </p:spPr>
        <p:txBody>
          <a:bodyPr wrap="square" rtlCol="0">
            <a:spAutoFit/>
          </a:bodyPr>
          <a:lstStyle/>
          <a:p>
            <a:r>
              <a:rPr lang="en-US" dirty="0" smtClean="0"/>
              <a:t>Torque Coils and name list</a:t>
            </a:r>
            <a:endParaRPr lang="en-US" dirty="0"/>
          </a:p>
        </p:txBody>
      </p:sp>
      <p:cxnSp>
        <p:nvCxnSpPr>
          <p:cNvPr id="9" name="Straight Arrow Connector 8"/>
          <p:cNvCxnSpPr/>
          <p:nvPr/>
        </p:nvCxnSpPr>
        <p:spPr>
          <a:xfrm>
            <a:off x="2209800" y="1981200"/>
            <a:ext cx="1143000" cy="1143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438900" y="1981200"/>
            <a:ext cx="1905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099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029200"/>
            <a:ext cx="7581900" cy="166079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8" y="76200"/>
            <a:ext cx="4591259" cy="4694433"/>
          </a:xfrm>
          <a:prstGeom prst="rect">
            <a:avLst/>
          </a:prstGeom>
        </p:spPr>
      </p:pic>
      <p:sp>
        <p:nvSpPr>
          <p:cNvPr id="4" name="TextBox 3"/>
          <p:cNvSpPr txBox="1"/>
          <p:nvPr/>
        </p:nvSpPr>
        <p:spPr>
          <a:xfrm>
            <a:off x="4876800" y="304800"/>
            <a:ext cx="3657600" cy="2462213"/>
          </a:xfrm>
          <a:prstGeom prst="rect">
            <a:avLst/>
          </a:prstGeom>
          <a:noFill/>
        </p:spPr>
        <p:txBody>
          <a:bodyPr wrap="square" rtlCol="0">
            <a:spAutoFit/>
          </a:bodyPr>
          <a:lstStyle/>
          <a:p>
            <a:r>
              <a:rPr lang="en-US" sz="2200" dirty="0" smtClean="0"/>
              <a:t>T-</a:t>
            </a:r>
            <a:r>
              <a:rPr lang="en-US" sz="2200" dirty="0" err="1" smtClean="0"/>
              <a:t>LogoQube</a:t>
            </a:r>
            <a:r>
              <a:rPr lang="en-US" sz="2200" dirty="0" smtClean="0"/>
              <a:t> team with Yagi antenna at the Little H-bar Ranch: L to R – Hunter Mills, Ben Cunningham, Kevin Zack, Steve Anderson,  Aaron Pacheco, Garrett Jernigan and Lynn Cominsky</a:t>
            </a:r>
            <a:endParaRPr lang="en-US" sz="2200" dirty="0"/>
          </a:p>
        </p:txBody>
      </p:sp>
      <p:sp>
        <p:nvSpPr>
          <p:cNvPr id="5" name="TextBox 4"/>
          <p:cNvSpPr txBox="1"/>
          <p:nvPr/>
        </p:nvSpPr>
        <p:spPr>
          <a:xfrm>
            <a:off x="5310396" y="3582650"/>
            <a:ext cx="3224003" cy="1107996"/>
          </a:xfrm>
          <a:prstGeom prst="rect">
            <a:avLst/>
          </a:prstGeom>
          <a:noFill/>
        </p:spPr>
        <p:txBody>
          <a:bodyPr wrap="square" rtlCol="0">
            <a:spAutoFit/>
          </a:bodyPr>
          <a:lstStyle/>
          <a:p>
            <a:r>
              <a:rPr lang="en-US" sz="2200" dirty="0" smtClean="0"/>
              <a:t>First packets detected using the Yagi antenna at </a:t>
            </a:r>
            <a:r>
              <a:rPr lang="en-US" sz="2200" dirty="0"/>
              <a:t>437.465 +- 0.012 </a:t>
            </a:r>
            <a:r>
              <a:rPr lang="en-US" sz="2200" dirty="0" smtClean="0"/>
              <a:t>MHz </a:t>
            </a:r>
            <a:endParaRPr lang="en-US" sz="2200" dirty="0"/>
          </a:p>
        </p:txBody>
      </p:sp>
    </p:spTree>
    <p:extLst>
      <p:ext uri="{BB962C8B-B14F-4D97-AF65-F5344CB8AC3E}">
        <p14:creationId xmlns:p14="http://schemas.microsoft.com/office/powerpoint/2010/main" val="1962948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Commanding T-</a:t>
            </a:r>
            <a:r>
              <a:rPr lang="en-US" dirty="0" err="1" smtClean="0"/>
              <a:t>LogoQube</a:t>
            </a:r>
            <a:endParaRPr lang="en-US" dirty="0"/>
          </a:p>
        </p:txBody>
      </p:sp>
      <p:sp>
        <p:nvSpPr>
          <p:cNvPr id="3" name="Content Placeholder 2"/>
          <p:cNvSpPr>
            <a:spLocks noGrp="1"/>
          </p:cNvSpPr>
          <p:nvPr>
            <p:ph idx="1"/>
          </p:nvPr>
        </p:nvSpPr>
        <p:spPr>
          <a:xfrm>
            <a:off x="457200" y="1600201"/>
            <a:ext cx="8229600" cy="1676400"/>
          </a:xfrm>
        </p:spPr>
        <p:txBody>
          <a:bodyPr>
            <a:normAutofit/>
          </a:bodyPr>
          <a:lstStyle/>
          <a:p>
            <a:r>
              <a:rPr lang="en-US" sz="2800" dirty="0" smtClean="0"/>
              <a:t>Logo commands </a:t>
            </a:r>
            <a:r>
              <a:rPr lang="en-US" sz="2800" dirty="0" smtClean="0"/>
              <a:t>telling </a:t>
            </a:r>
            <a:r>
              <a:rPr lang="en-US" sz="2800" dirty="0" smtClean="0"/>
              <a:t>T-</a:t>
            </a:r>
            <a:r>
              <a:rPr lang="en-US" sz="2800" dirty="0" err="1" smtClean="0"/>
              <a:t>LogoQube</a:t>
            </a:r>
            <a:r>
              <a:rPr lang="en-US" sz="2800" dirty="0" smtClean="0"/>
              <a:t> to dump data during a pass over the Yagi antenna at the Little H-bar Ranch in Petaluma</a:t>
            </a:r>
            <a:endParaRPr lang="en-US" sz="2800" dirty="0"/>
          </a:p>
        </p:txBody>
      </p:sp>
      <p:pic>
        <p:nvPicPr>
          <p:cNvPr id="1026" name="Picture 2" descr="C:\Users\lynnc\Documents\PocketQubePix\DataDump_labels.PNG"/>
          <p:cNvPicPr>
            <a:picLocks noChangeAspect="1" noChangeArrowheads="1"/>
          </p:cNvPicPr>
          <p:nvPr/>
        </p:nvPicPr>
        <p:blipFill rotWithShape="1">
          <a:blip r:embed="rId2">
            <a:extLst>
              <a:ext uri="{28A0092B-C50C-407E-A947-70E740481C1C}">
                <a14:useLocalDpi xmlns:a14="http://schemas.microsoft.com/office/drawing/2010/main" val="0"/>
              </a:ext>
            </a:extLst>
          </a:blip>
          <a:srcRect r="3816"/>
          <a:stretch/>
        </p:blipFill>
        <p:spPr bwMode="auto">
          <a:xfrm>
            <a:off x="491490" y="3048000"/>
            <a:ext cx="8355330" cy="18489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62400" y="5105400"/>
            <a:ext cx="1257300" cy="369332"/>
          </a:xfrm>
          <a:prstGeom prst="rect">
            <a:avLst/>
          </a:prstGeom>
          <a:noFill/>
        </p:spPr>
        <p:txBody>
          <a:bodyPr wrap="square" rtlCol="0">
            <a:spAutoFit/>
          </a:bodyPr>
          <a:lstStyle/>
          <a:p>
            <a:r>
              <a:rPr lang="en-US" dirty="0" smtClean="0"/>
              <a:t>Frequency</a:t>
            </a:r>
            <a:endParaRPr lang="en-US" dirty="0"/>
          </a:p>
        </p:txBody>
      </p:sp>
      <p:sp>
        <p:nvSpPr>
          <p:cNvPr id="5" name="TextBox 4"/>
          <p:cNvSpPr txBox="1"/>
          <p:nvPr/>
        </p:nvSpPr>
        <p:spPr>
          <a:xfrm rot="16200000">
            <a:off x="-581144" y="3655814"/>
            <a:ext cx="1584960" cy="369332"/>
          </a:xfrm>
          <a:prstGeom prst="rect">
            <a:avLst/>
          </a:prstGeom>
          <a:noFill/>
        </p:spPr>
        <p:txBody>
          <a:bodyPr wrap="square" rtlCol="0">
            <a:spAutoFit/>
          </a:bodyPr>
          <a:lstStyle/>
          <a:p>
            <a:pPr algn="ctr"/>
            <a:r>
              <a:rPr lang="en-US" dirty="0" smtClean="0"/>
              <a:t>Time</a:t>
            </a:r>
            <a:endParaRPr lang="en-US" dirty="0"/>
          </a:p>
        </p:txBody>
      </p:sp>
      <p:cxnSp>
        <p:nvCxnSpPr>
          <p:cNvPr id="7" name="Straight Arrow Connector 6"/>
          <p:cNvCxnSpPr/>
          <p:nvPr/>
        </p:nvCxnSpPr>
        <p:spPr>
          <a:xfrm>
            <a:off x="211336" y="4572000"/>
            <a:ext cx="0" cy="5181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219700" y="5290066"/>
            <a:ext cx="1143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1044" y="5638799"/>
            <a:ext cx="7661911" cy="954107"/>
          </a:xfrm>
          <a:prstGeom prst="rect">
            <a:avLst/>
          </a:prstGeom>
          <a:noFill/>
        </p:spPr>
        <p:txBody>
          <a:bodyPr wrap="square" rtlCol="0">
            <a:spAutoFit/>
          </a:bodyPr>
          <a:lstStyle/>
          <a:p>
            <a:r>
              <a:rPr lang="en-US" sz="2800" dirty="0" smtClean="0"/>
              <a:t>TLQ lasted for two months and then fell victim to radiation due to its polar orbit</a:t>
            </a:r>
            <a:endParaRPr lang="en-US" sz="2800" dirty="0"/>
          </a:p>
        </p:txBody>
      </p:sp>
    </p:spTree>
    <p:extLst>
      <p:ext uri="{BB962C8B-B14F-4D97-AF65-F5344CB8AC3E}">
        <p14:creationId xmlns:p14="http://schemas.microsoft.com/office/powerpoint/2010/main" val="2577031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SSU </a:t>
            </a:r>
            <a:r>
              <a:rPr lang="en-US" dirty="0" err="1" smtClean="0"/>
              <a:t>CubeSats</a:t>
            </a:r>
            <a:endParaRPr lang="en-US" dirty="0"/>
          </a:p>
        </p:txBody>
      </p:sp>
      <p:sp>
        <p:nvSpPr>
          <p:cNvPr id="3" name="Content Placeholder 2"/>
          <p:cNvSpPr>
            <a:spLocks noGrp="1"/>
          </p:cNvSpPr>
          <p:nvPr>
            <p:ph idx="1"/>
          </p:nvPr>
        </p:nvSpPr>
        <p:spPr>
          <a:xfrm>
            <a:off x="582958" y="1371600"/>
            <a:ext cx="8001000" cy="1219199"/>
          </a:xfrm>
          <a:ln>
            <a:solidFill>
              <a:srgbClr val="0070C0"/>
            </a:solidFill>
          </a:ln>
        </p:spPr>
        <p:txBody>
          <a:bodyPr>
            <a:normAutofit fontScale="92500" lnSpcReduction="20000"/>
          </a:bodyPr>
          <a:lstStyle/>
          <a:p>
            <a:pPr marL="0" indent="0">
              <a:buNone/>
            </a:pPr>
            <a:r>
              <a:rPr lang="en-US" dirty="0" smtClean="0"/>
              <a:t>TRL-6:  Will be flying x-ray detector to raise the TRL to </a:t>
            </a:r>
            <a:r>
              <a:rPr lang="en-US" dirty="0" smtClean="0"/>
              <a:t>6. It is a 1u-CubeSat </a:t>
            </a:r>
            <a:r>
              <a:rPr lang="en-US" dirty="0" smtClean="0"/>
              <a:t>to be launched from ISS in spring-summer </a:t>
            </a:r>
            <a:r>
              <a:rPr lang="en-US" dirty="0" smtClean="0"/>
              <a:t>2015.</a:t>
            </a:r>
            <a:endParaRPr lang="en-US" dirty="0" smtClean="0"/>
          </a:p>
        </p:txBody>
      </p:sp>
      <p:sp>
        <p:nvSpPr>
          <p:cNvPr id="4" name="AutoShape 2" descr="data:image/png;base64,iVBORw0KGgoAAAANSUhEUgAAAkAAAAGqCAIAAABsz2wYAAAgAElEQVR4nLy811cb6bqv23/bvjh77bP2nG2Cyck2IMAmY5MMSKqsBEgoS4AjtkFSlXKOgEO7CVIpVZUiNri7Z4c5e/aM3c2++EqCnmvvcy7OWqfHOxilkgi+6Wc8v/dX32c2caMdaabgJhJqpOAmMHak2Y422ZFmO9JMIc12pMkONdnFzXZxMylusombSKgZjE3cZBM3WUWNVnETCTVbRY0WYcPeyo3dlc8twgarqHFv5caesNEqaq6PDWqxiZqswgarqNEGNVGiJkrUZBM1WkQNJNRkEzeT0E2buNkm5r+C77KImi2iJpv4JgW12sQ3SegmCbXYkTYKbqPgFgpupeBWJ9ZpR9pIqIWEWuxwux3usMOdFNQBxiZqo6AOO9xhR9odSKcT63QT3W6i24V3ObAOJ97plvR4ZX0eaa+L6HZgnU6824F129EuO9oFLiik04H1OPFeJ94D7pBwux1pc2KdTqzTgXbYkXY70mJHWhwof9NNdLrwLhfe5Sa6nWi3He50IF1OFFx3kOJ2CuogxW02USt4y4F02eFOO9JJIZ3g9zrxHjfe68J63Hhv/cJD9NVfurAeF97rxLqdaHft3V6PpMcr7fVIesA/0E10eSTdbqLTTXR6JF0eSVdAcSu8fiesHIgoB6MqQUTVH90YiG4IoipBXD0cVw9HVYLI+kBorT+41h9RDobXB+oXEeVgRDkYXL3jV9wOKG6H1/rD6wOxjaGoShBVCSLKwdBaf2h9MLwuCK4NBtcGgmuDXtltn/yOT97vld2Jaiddj3DNA4Hyzv9wS7pD6wOh9YHgWn94fYAf5UBkfTCiHIqqhusTV9+NbQzFN4biG0NR1WBUJYipBAn18IH2bkIzktCM7Gvv7mvvHujuvTaMvdbfe22499p477Vx9J15/K1p/FA/eqC7V//Mge7eoX70jXHstWEMvPXGMP7WNPHGPHFonDgwjO/rxuP6iZhuIqwZ866NuFeHPWsj3vW7ftVdn2rEv8F/DajvBdVjIfV4UD0eUI8H1eNB9bhfNRpSj4c1EyHtWEQ3HtaOhbVjEd1EVD8R1kxEtONh7VhMPxU3zMTNs3Hzg7jpfkw/HdHNBLVTfuWoUz5kI24/F3VszTcoJ/4dH21UrozYN4mj8F41k/hUPv72Y/qH8+x359nvz9PfX2R++JT94Svmj1+zf/pD4c/flf/6Q/Wn7ys/XmRSFvyNefbd5vwXm3NHj+aOHs+dPl1IPn1IP19KPV1MPVuknz9MPX+Y2nmY2nlIv1jKWIRZqyhnE+Vs4qxVlLWKMhZhem+FfrWc3lvJ7AkzVoi2iFK7K2krRO9ByVfC1K6I3hMnX4mOnq8c76ycvFhJ7aGu9bnte79/b5rIWOCsFc6ScJZEMzYkY0MyNjhHoYwDy1FIjkJYJ8a6MM6BFpxY2Y1XfJKzgOxDQPYxIP8YkF8EFR980g8+4txHXPgk517izIVVPUTViRWsoszOw5OtB1/oJmLErbj8zl/eb/7yY+Xy8vLy8tfLy18v/8v++/lvP34d1X0TVn6X0H6b0H4TVX8d2/gqtnERVX+Mai7i+g9RbSWsLYe05bCuGNKxfi3j0zI+Xdajy3oNGY8+5dQk7RtJu5rzrRa9aMGDME4x64KKPqQcQMshvBKRVkKSoh8tB7CSDyt4ENYDM26o6MfKQaIakVYjsqIf49wo58U4D8q4EdaDsm6M80qKQXkxKGe8khQFnewJs04s60BTVmHYPPdMvqBBlsyrGPXYeLrvP2dPvj/L/emc/f5D/ruz3PdnzPdn7LdV5g8V5ttq/ttK/rsq820lX5vct5XcH8rZP1Ry9fmm9vKbcu6bcvbrUvarYubrEn/xqZAGc8HRFwX6nKPPWfqcoz+CYdMfGPosT5/l6Q8M/YGhq/lUOZcsZk4K6aNi+pijj4rp02LmtJRNVnJ0JZeu5DMVJlvJZ8r5bCmfKeTSXDb7GYAQBTfZkTrDGm3iBjvSDF6ScCMFN9nFN0mo2Q41U/BNEmqm4GaAOhJqtIp4pFFwMwk1W4QNFuENi7DBImzYW2nYXb6xt9JoETZZhE08wMQ3KXGLTdhoFTVaRU02UbNN1Ax+iFXUZBE2AYBZRU3gAxZhc51hVvFNG9RCQi02cRMJ3bQjbRR8k4SaSKiFgtscaCcFt1JwCwm1kFC7He5wIF2UuB0AjBS3keJ2O9zpxLpqyOl04d0uHCCqy0V0uyU9Xtktl6TXiXe7iB4X0evEeyik04F1ObBugBMX0VMDWCeFtDuwTmdtXHiXA213oK12pNWBdjjQDhfe5aph0oV1O+AuO9wJxoF02eGu64itA4yCOuxwpwPlfylglQfv43EFYIb1uLBeN9HrxHpckl5XDWY8wIhej6QHAKw2XR5Jt0fS7ZF0eiRdfnlfaPVWeL0/vD4YVQkAOaIqQUQliKmHAY3CysHQ2kBwbTCiHAqtD4bW+8FnAKWCa/1gQqt3eAoqByPKwahqMKIcDK4NAiwF1/pDa4N+Rb9XccevGPDL+8Pqcc9jiWnprqLv/3ZiPWHlYB1dAHvh9YHw+mBYORRVDcc2RsLrgohyKK6+G9sYiW2M7KvvxlRDMZUgvjGUUA/va+/G1cMJzQjA0r727qF+FMwb4/hb08Rb08Qb4/ihfvS1YQwADLwL0AXmQHfvjXH8jXH8jXnywDB+YBhP6MZiurGIZiyouuteHfKsjXjWRrxKHmC+jbv+jXsB9b2AejSoHg9qJgLaCb9m3K8eC6hGAxtjQfV4SDMR1kyEtRMhzURIOxHRTkS0kxHtZFQ3EdGNxwyTCdNMwvQgvvkgYX6QMM/um+cSptmY4X5UNx3RTYXUEyHNmE9510bcebLUppn6nWby9+bZ5k1oaEdPHPj3ypk3X1WSf/yU//Fr5odP+R++yv/pa/anb0t/+aHy07eVH88zp7v4oXn27db8u63599vzX27PHT+ZP322mHz+MLmzmHy+CNAFJv1qOWMV5mzivE0M0JW1CDMWUXJ3Obm7RFuFaYsobRHRe8LUnjhthdMWKPlKmHwlovdgALCj5ysnOyupPcyrXjQN/e6dYTxtQ9JWhLbBaRuSJuE0iWRIJEuieQrLkmiWRADG8naUcWJFN1Hxyap++VlAdhaQfQzKz4OKM5+06pV88Ek++CRnXrzixiouvOLEWQtEP1s83px9pxuPErdi8v4/vzP+84fi/x8A+8ufvg5pvgqtfxPTfBPTfBVRfRXb+CqmPo+oP8Y0F3H9x7ihGtGVw9pSSFsIaLmAjvFpc15txq3L+YwZj552alMOdcqhKfjWCh6EcyOMQ8y54ZIfLwXxSkRaiUjLIUnRj5UCeNGHFb0o50VYD1zwoeUgUYlIK2FJKYBzXqzgwws+nPWgjBthXAjjxgt+aTEgZ33SJCk+2l3Ou4m8m8g5kawDytqRIwsU2X74fHVBj8waZKJX29pDH1k4PfymlP7+jPmuynxbzf+hkv9DOfeHSr42uW8ruWsky/8Lw74pZ78p5wC06gO49amQvmDpC5a+4OhPHP2JTV+w9Ec2/SFPV7PJSjZZyZyW0ycl+riUPimmj0uZk3L2tJxLVXKpSp6u5NNVJlNl0hUmU8lnKvlMOZ8p5bPFfKaQz3C5DJfNfFYHEgk1UXCTTdxIQvzUhYyCmyi42QY1O5FmO9RMQs0UfJOCmymomYSarVCTDWqi4GYKaiLFAGCfW4Q3gIftCW/srtzYW2mo04uEbgKY1e3KJr5pE98koRarqNki5CXMKmq2ihpt4qbazRaruNkqagaCRUItNvFNO9JOwa02cTMwMApuJaGbJHTTBrWQcIcNaqfgDhJqJ8XtDriLgtttohZS3O5Eu2rI6XJiPU68y4F1OrBOJ97jIno90luAZC6i20X0OrBuBwY+0AU+4MS7wLfY0Q5HjVv8D8S7nFinHWkH9HKgHU6sy4l3OYluJ97pRLsBogClwMs6vexQBwV18jyDO+1wJwV3AAlz4T1uos8j6QNAdWE9bqLPjfeC+26iz030umtO5sZ7PZJen6zXJ+vzSnuB/LmJHo+kyyfr9Up7vNJuj6TLI+kJKm6F1m4DowIUCa31h5SDkQ1BVCWIbAhCyoHg6kBgdSC0PhhcGwjV3Cu2MQQAFli9E1zrD67eCV3/IQBFawPg3dDaQGhdEFgd8Chu+xT9AcVAUHnX91S6vTwh7fo3i6g9uN4fWh8MKwcC6wPBtcHQugCgq25gkXVB/TqmHklo7gGwxTeGgXsBZazbFYDTa8PYG+P4G+PYW9P4O/MkwFUdYK8N42+ME2+ME4f6sTrJ3hgnXpumDgzj+4bxuH48qh0Nq0dDG/e8a8Oe1SHP6oh3fcSnGvEqR/wbd/2q0cDGGD/qcb9m3K+Z8KnHAppxv3rMrx4PaiZCmomwbjKonQhpJyKayahuKqybDGknwvrJqHE6YZ5JbM4kNu/HzTOJzQcH5tl904OE4UFMPxPTz8QMMzHT/bjpfkQ/HVSPBVVj3rV7u0jf48UWzVTD2tjnhoe9j2XTVhP+OrhXzb377mP2x28Kf/mu/Jfvz376tvrHj/TxS/TQPPdma/7to/n3j+a/3J49fjKffP6Qn51F+sUS/WIptbOUerFEv1rJWEVZqzhrE2esooxVmLGK0hZRancl+Wo5tSdMW8VpqyhlEaX2xGkbnLbByV3xyUtR8pX49KXoy+crXz5fOd4Rpm1EQLdiGPjdF6aptBUADEnbMNqKpG0IbUMyJJalsAyAGYXmKDRvRxkHVnATJZ+s4pefBRVnAXnVL/8QUFR90qpXWvVIz3yyqldacRNlF1FyEIwFSj1fem++/0YzHpXcjsv6f3xj+OcfS5eXl5eXv1xe/vJfCLCfvv86orsIKr+Kqr+OqT9FVJ+iG1/FNOeRjQ9R7Xlc/yFuqEb15bC2GNQVgnouoGd82qxHm/boM15DxqunXdqUS5N0ajjfasmLch6UcUIFL1IK4KVAHWAEeFn0Y4BerAcGBlbzM7zgw0sBSdFPcF6McSOMG2bdWMkvK/pljIc4tQqPd5cZN8G4iZwLzTjRnBtnvATnI1gvdmqDQluLu8rZbWLaKBM+N6oC1hf5L1+fM6k/lPPfV9lrALs+uT9Uct9csy4wX5cyXxXTXxV52fpUSH8q0Lx7sfQFR5/nUx9yJ9XsSTl9VKKP+UkflzOnlexpNZc8Y1JnbPqMzZyx6SqTrjB0lclU89kat7LAukr5bDGfK+ZzhXyOy+W4fP4zCr5pEzdR8E2rqNEmbqRgAKerLBFoFgk12sRN9hq0KPgmIB8JNVvFTVbewJqsooa6ge3VPUx4wyJssImbbeIWm/gmiBktwkab+IpkJHQT6JdF2ARIVpsmgDer+KblCoEtFMxHhRTcSkItgGR2pM2OtNvELTaoxQa1WUStVqiNhNspuMOOdDrQDpu4lYLaHWiXCwNK1OXCe514l1vS7SK6XESvW9LnkfbV6NXjInrrEaITBx7W48RBwFjDXh1gICfEOsGf4fytmTnxTifWXROvTgfSZUe6qN+EnO0U3G6HO0keYB0gRXTiPU7sClrOmmZ5Jbc8RJ9b0ufCa6Ei0evGeUXzED1eaZ9P1gf0yyvt9cv7fLI+n6wXAAzcCa3e5rm1PhBc6w+s3QmtD0RUgohKENkYDKsEobXBwOpAYLU/sHqn7kkAYOH1Ab/ijh8wbK0fcCuiHAytD4TWeHULrPb7V/uDNQPzyu/45HdCqrveJ8Tmyrik6/+yCFtDyv7Q+kBg7U5gnUddcG0wqhoOK4ciyiEeXXWAbYzEN+5GVcOxjeHYxkhcPZLQDCc0I7GNISBh1+n12jD+2sAD7FA/eqi/d6C7d6AbPdSPHeonXhsmXhsmDvXjB7rRQ/3ooW70tXHytWny0DiR0I/HdGMx3XhMOxFWj3rXR7zrI561EZ/ynk/FB4mBjbErhqnH/VrAsPGAdgJcB7QTIe1kSDcZ0E0GdZOh2gS0kyH9VNQ4EzVNx833E5sPEpv3E5uzB1vz+5uzcdNM1DAVN87EjTPg3ZjpftR4P258kDDNR3X3o7qZiHYqoBonJf1Pltt0Mw3ysd+tL/Q9VszbH8u+CDy/yCb+9DH1x7PTo5fwofnBm635t9vz77fmv9xeOHmymNpZSu0sAQ+jXyzTL5aTO0vJnaXUi+WMRZSxiAGoMlZR2ipO2yB6T5R8tZLaXUlbxbQNSlnEKYuYtsG0DU7uQaevxKcvRScvRccvhF8+XznZEdE2wr0xvzXa9IVpOmNBMlaUtqG0FaUtKG1FaSuatmIZEstQWIZCs3YsR2E5Cs3b8YJLUvLKyj5ZJaCo+OWVgLzql1e80opXVvXKqh5ZxS0tu4iyS1J04DmLOPl8+f3mgwP1aIS4HZHc/tNr4z9+A7Bf/os87J8/ffcporsIqC7Cmk9R9UVE/SmivohqPoTV1dDGx5i+GtNXovpSWFsM6wpBHevXMQF9zmdIe/VpnyHt1dNuXcqlSzm1nE9R8qKcF8s7xZwXLgUJkBBWIjLgWKUAXvCh1wFWCUlqACMKPqIUkBR8OAAY60E5L170yYo+KQ+wvWXGiTEuPOtC0w4k68bzXgnjlbA+ad5D5Nxo1omeWuDo1oJt4/5z6aRZJjQp5dbH5kO/I//l63M2/XUp+3Up93UpBxzrm/JVWgjuXBOv9FfF9CcufcHRFxz9MZ/8kDv9kDs9y55UsseV7HE5c1TOHpezJ9VcEsSGH9n0By79gc2csfQHNn3GZapspsLQlXy6kk+XAbqYTDmfKecyJSZfyueKTL7IsEWGKTFsgeU4hq1HiDyNaheNFNzkQG/aESBnjRTcREI3a3uvZhKqAUzcTIr5TRgJNZNiwLAbuyuf763c2Fu5sSe8sbfSsCdsACgCXmURNvxLrmgVNVlFTVbRzbqQWUXNFmFjXbms4pvWmqgBaAFiUWDjhbQ7UJ5htQ+3WsWtFlGzDWqj4E4KbrcjbRTUDtTHhfW48C4n3uXGe91Er4voceJdTrzHI73llvSCNRgYoF9163JgXU68y452OPFuJ95FIW0OtAOIV811uuvhoZsA2Ot04l1gr0aB5RbSBfZhFNRBwR2kuIWEWim4jULa7HA7BfFIA5swB9btwnvdWG3dhfJLL7ekD4wT63Gi3W68F3zSw8tZtxvv9Up73ZIeN9HtkfQEFLd9sj6frM8r7fZIugHMQmtAkvrD17ZQUaUgqhKEVYKQUhDkATYQXBsMrQ2G1gdDa/3Aw0LrA4HVmmatD4TW+iNKQXh9MLw+GFzjv6X+vX5Fv08x4F8d9CkGgsoR31PikXhK1vVvu0vNIeVARCkIrQ0G1gZDa4PBtcHgGggSBQBa4SsDG4koh6Oq4bBSEFUJAMD2tXcTNQOrL7cAxt4Yx98a+Qixvus60I0d6EYP9eM1gE0c6EYPdPcO9WNvagA70E/s64CEjUc0Y37lPe9aHWB3fcq7PtVIQD0a2BgLbtT2XpprAKtdhHSTEcN0UDcZ1E4EtZNB3XRIPx3UTQZ1kxHDdNQ4Ezc/2N+aTWw+iJsf7G/N7W/NRY0zUeN03HQ/brwPABY3P4gb7ydMsweb8/vGubhhdt84d2BaiJpmQ/qZiG7GpbhrI/p3xD2Pl9ufrHT6NiZpxyrj1x1uPTzYnH+zufju0eIX2/Pvt+ePnzw8fbaUfM4DLLWzlNxZOn3+kAfYnihtEaWt4rRFRFsBycS0VZTcW6F3hbRVTFvhlEWc2hPTVoS2oqk96PSV+OSl6OSFEADs+IUoacH9+mXz3cZ3pqm0DaMtSMqKpGwobUNpEgMwS9uwDElkKTxD4RkKz9qxrB1j3ZKiT1b0ycp+ecWvqAQUFZ+87JGWPdJKDWAlJ1FyEkUHnt0TJZ8tf2F6sK8aC+G3A1jPHw/0f/+eA4i5vPxnDWD/+XHiP3/69jyk+ehXXYQ1F2H1RWjjIqI+j6irIXU1qP4Q1Vej+krMUI7oiyFdIahn/DomYGQCpozPkPWZMl4j7TbQLh3t1nE+RdGLFXw444Y4L1IKEOWgtBpVVKOKSkha8mPXAVbwoUU/VglLKhF5OSIvBiRF/xXAWA/KelDOQxR90qJPynqJpE14vLuUd6KsG8870awdyTvRvAdnvATrk+TceNaFZZxY2oGnKTTrJNIk8ua5kNQumSQP16CHa7BIvyrzW1/RbxLnTOqbUu7rEk8sHlqlTH3X9VUxc8HRH5nUx3zyQ57n1lnu5AOT/MimPnCpc7ADK6Q/smmw/frApD+ymQ9clrcuXrzSFSZdzqdLuXSJyZTZXInJlphsMZ8r5fNFJl9kmCLDFhiWyzMsw7Is9xkJ3fyXUgYJ3QQLMLAJo+BmEgaJ4hXk6te2a50Omxgkfo17K5+/Wv4doJdF2GARNu2u3LBcVTkaLcJGi7Bpb6UR9DssQl6zallia41hQMh+wzAQFdpqQaIdarVDrXWkUXAr0DUb1A4YRkLtFNRJQu0k1EKK24D91JZJ3W4c0KvbiXcDgHmkfXV61ajTDtLCOsnqQLKD4gba4cS7XPz9LgfaYQdgq+eKV6ljlwPrdlwBrNMOd5JQKyluoeA2Cu6gag0OCupwwJ12pMuJdTuxHjfeC7gLWOXGe114L0gUQX3DiXYDXXPxC7Ne8E9zS3o8NQmrGViPV9rrlfYGFLdBR6O2fxqIrPOdjqhKANZRIcCt33BlsFa74AEWWL0TWh8Irw9GlEMRpQB0N/yKfr/ijl/RD1JBv6Lfr+gPrgn8ioHg+lDgCf4EfUB0/5tlpSW0PhhRDoWvSh+DwdovjdQkDMAstjECNmE8z3gDG4lrhutrsFpCWJewMbAGq5c4DnR397X3DnRj1xg2fqAbS2juvTZMvDFPHRomDvQTh4bJhGESACy4cc+vGgls3PWrRv0bd8HwANPw9Y3r3PJrxn3qsYB2AoAqpJ8O66eDuqmAdiqkmw7qeYDFNx/Et2YT23OJrdm4+UFiczZufhA1zkQM0zHT/ZjxPqBa3PwgZrqfMM8mNmf3zbNx44OEafZwcyFumo2Z5uKmubhpPm6cixrmwsbZoP5B1Dif2FqMm+YT5sWDrYXXW4tvthbePVp8/2jhy8eLJ8+WTp8vnTxbTD5/ePr8YZ1eqRcrmT0hbRGlrWLaIqL3hOAiZREl90Qpi5i2QrQVSlnEyT1xyoKkrEhyT3z6Snz6Sny0IzzaER49Fx7vCJMWLGSCDMOfv9FP0DY0ZYFPLVCKxGgblrKhKRtGk3iGxDMknrZhWZLIkHiWwrJ2jHFJOI+s5JeXAvKyX17xr5Z98qJHWnJLyh5ZpQawooPgKCK3B58+XXlrfJBQjQaw2yHi1g8J3d++y19e/np5+Y/Ly3/UGPbLfzrD/vHj1x8CmjO/6jykPQ+pz8MbF2H1h5CmEtioBtXVmL4aM1RihlJEXwwbimFj3q/P+fT5gCnrM+T85qzPlPYYU04d7dIV/KsFH8Z5MdYDF3w4ANhZbPUstloKSot+3sAYD5R3izkfWvBh5ZC0ElWUwrJiQFIKSADACj6c9SCMG2E9eB1gKUp8srvEuDDGheWdcNYOAZixHpz14DkXmnGhaSeWdmK0HaPtOO2QZN2SvAen7dibF2KnSbwpnVVBM0p46Yluw2/doV9Hz5nk16XsN6Ucb12l7CcufcGCXkbqA5f6WKDPufRFMf2plL0oZi5KmYti5ryQviikzwuZj2z6I5f5wGY+sukPTOaMzZ6x2SqbrbCZCpMpM9kyk6mwuRKTKTHZMpMrMbkikysyTJFhCgxbYFg2z7B5lmMK+RyTy+XzDPcZCTWRULMdaakzzI60AOuyiRtAoggAZhODjPGmHblJ8XeuyAfKFDZxk0XY8Gr596+WfwdyQtDCsAibLEI+/bOJW4BmAQMDF7bf2lVdwsBOyyJs5g0MarFBLSTcxlc5oJtUXcVqXym4lYRareI2q7jFBrWRYA0Gd1BQK8jo6gBzot0urNuJgwZHl4vo8UhBC7HHRfDUsaMdgE/gY2CnBZZkTryLQtsptB2wzVUDlRPrdKDtjv/APAfeaUc6HUinA+2yI52gbehAuiikk4I7KYj3M/CSLyWi3Xak04l2ufFeJ9rlwnrAH+8GPQ5JnxPv4YUS63Gg3S6i10X0eiR9XsktN9HnlvTWSxw1gPWBdqJX2htavRNQ3A78NgMMgSqHUgDIAdAVWhcAJQrzmZ4gvD4A6oV+xZ3A6h1Ar7BSEFkfAhwKrA4AaAVWB8Jrg4HVAZ/ijn91wK8YCCmHQk/xJ8Qs3vs/dh/eBEuv8PpARCkIK4cAwAC0IrVlWHhdEFUOR1UjcfXd6+uxuHokrh6Oa0eAgQFKAWiBUka9ygEaHHVR29eOHerH67OvHU1o7h3qx0EFEQBs3zgZ001EteNh9WhAdTe4MRpUjwY1o0E1X98IbIyFtZNBzXhAOxHQTvjUY96NUYCxOsDC+umwfiZiuB/WzwR10wHtVEA7FdJPRwzTMfOD2OaD+NZsfGs2vvlgf2susTkbNc6EQcDI+xkPMJ5wmw9ipvtx04P9zfm4eS5unouZZuOm+bhpPm5ajJrmo+aFqGk+vrmQMC8kNucPthZeby6+3l5492jx3aP5908Xj54+PH3+8PTZQ+BeAGDJneXUC6BZoowNSltEtEVIW0UpizC5J6oPbYVOLeJTC5S0IkkbcmqBT/agk1fiWoQoPHouPN1DgybIMPL7Q+04bcNSVjRpRWmSSNnwlA2nSUmaIjIUnqWItA1Lk1iWInJ2Sd5BAIAVvPKiT1byy0t+edmvKHllRbe0XJuiU1JwSDiKyO7ByefCd6bZmHLUi94O4Le+i+v//j1zefnz5eXfLy//XmPYz//pGPv7Hy+qPnXVu/ExqDsPaT4G1R9C6rOQpuJXV0LaasxQjRmqcXM5aiyGDYWwKe835vyGfNCU9RtzfnPGa0x7DLRbT7t0nGHI23cAACAASURBVH+16Mc5L8a6Ec6LASBVIvJKRF4ISjg/UQzgBR+W88JZD8T6Uc6PFUPSMjCwoPTaAgzOu2DGg7I+SSEgK/qlnE+SIsWnu8uMC8s70bwLyTngvBPl3DjrxjkPkXOhIFekHQhtR1MUmnERWbc07cTTTjztJGg7ekpC73eFocfCx6tLKmRuHV40r8vC9r3k61glc/ypkPmqcK1qWExfFNMXpcxFIXdRyl4UsxeF7Hkhc1HgL865zEcu84HL1iZ3xuaqtSkz2RKbAdZVZnNFJlvM5Qr5XCGfL+SZQp5l8yyb59g8x+RYJl/I5dhslsnmuc9IqBE0OACNQJxoR1oouMkmbiChJjvSAjZhtaQRtP542SLFzTao6bqWWUWNu8ufgxr93soNi6jRImoEJAM0AlOLDa+qHLXNFv9unWp8qAi12KAWCmkj4VYKaeNJBrWR4nZS3G5H2u1IG/AeB9pJIW0WUbNV3GyDbpJwO4V0klAHBbXx0Vyty+7CepxYtwvvdqJdLrzbRXS5pb3AwBxYp0fa65b02NFOO9rpwACNwDKs+1qi2AHeAi+dOBCmbgfWZQcFxZqu1XsfJNJmx7odaJcd6SLhThJqtyNdJNJBwh0k3GEHLUSELyLakS5QCXFiHQ6kw4l2O9AuJ9rtxHpAo8RF9DqRbqBlLqwHrPFckl6P9JZb0ueV3QL7PJAiAm75ZH0eYGCrd3zyW37FbWBRdZJFVYKwEhQCh64cSDlUX0rVKoiDoXVBQHHbv3ontC4Iq4aCSkEQ1AhrnwyuDgKGBVYHvfI7/tUB/+pgYHUg9hR7KlnA+/796YPPw+uCEFC9dUFEORRYHQivCyKq4XqVAwAsfAWtu1HVcEQ1FLsyMH4HBgB2PUJ8bRh7Z56sp4gHunsJzd197ei+dhRIGNAvMIfGiUPj5Gvj5IF+4kA/AWr0Ec1YRDMaUI4EVHfDuvGQZiyoGQ2o7wU1o0HNWFg7CbqFYf1U3b0Aw8DeK2yYCemnQ/qZ+gR10yH9TNR4P2qaqQMstvngYHsO4CpimI4YZqLGB4nNuf2tWWBmic3Z/a15cB03zyY25+sTNc7GTQtx03zUNBc1zcXM8/HNhfjmQmJzfn9z/vXW4uvthbfbC28fLb5/+vDo2cOT58unz5dPntXptXL6YiX5UkjzBgaD5JC2QSmrOLknOt0VpiyilEWUsohP9qCTPThlQ1M29NQCn1rgk13xyUvRly9EX+4Ij3dEp3tYwAwbRz4/1IylbHgKoIskklYsacVSNjxNSWiKoCmCpnCawjMknqUkWYck75ZxHlnBIyv6FCX/asmvKPlXS15F0SMvumUlj6zgkrAOnLMTDIVn9qDk85V3xrnI+pgHveVFb30b1/3tu+zl5T8vL/96efm3GsP+cXn5828x9v8ZYD98rHg3Kj71WVD7Iaw9C2nPQpqzoKYa1FQiumrUUImZzhKb5ZipEDFyETMbNOUD5nzQDPQLAAwM518r+DDOh3NeDACsHJRWIvJKWFbwEwU/UfDjBS/O+tCcG2G8KOcnymF5JaooR+Scnyj6iaIP57xo3gXnnAjrxlmfpBCUcwEZ55fSduh0b5k3MBecddQMzI3nPXjWjWacSNqBpB0IbYdpO5J24hmXJOMi0k6CdkiSDvyUwo5I7ITCUw7JkQ2PPRM/XVteWxrXQjObq5jr1ZPTg2g5ffyJy3xVzF0UM5+K6YtiFsx5IXtezJ2Xch/BRRFc5M+L+Y+F7Acm94HNA3RVmGylBq0Sky0y2SKTLzA5jmHYHMPm8kyOZZkCy3BMnmNBjpgv5fPFXK6Qyxc+u1Y4BFniTQfaCgBmFd0AykXBzbWLm7WYkf9KiZpIYTMlaiLFvIfZxE17Kzd2lz/f4xddjbsrN3ZXblhFTfVyvE18pVw102ohoVYSarWJQcx40yqqb8Ka6vEgCbcC/bJBLSSIDZF2O9wBFkgk3EZBrRTSboNaLKJm8Bkb1GaDO8gauuoV9rq4uHCAnG4H2uEiut2SPrfkCg+gLl/jFmh2dF9zss56R7HeY3Rg3Xa0GzTga8377mtrsA4K7gTdEAppJ+E2Eu4A4kXCnSTcTsJtAGAU1EFB4E/tdKJdDhAn4j1g+PwQ73FiYKXH/8GgSAnGJ7/jlvR5JL1eaY9XwhfrvbI+r6zPK+0F6AqtD1xJ2Fp/ZF0AlljBtYHQ2iDQoNjGSFQ1XFexiHIwohSARDGyPhhWCoIqQUg1FFINBZSC6MZIWDUUUQ1FlENgixZcGwwo+n3yO37FgF8xEFobjD0lHhML+K3fPZr699DaQD2lBPYGwkO+gqgcAmuwsGoorLzq00dUwzH13bh6JKEeiWuGY5rh6wV6ECGCqdvYa8PEgW4M0CuhubevHzs0Thzqxw714wdAxYwTr41Tr41TB/qJff1EXD8Z1Y5HtGNhzVhg425QfS+sHQtpx8LasZBmNKIdj2onw9rJiG4qop2MaidD2gm/dgKIF3CykH4qanwQ1k+HdVMh3XRQNx3WzwAhixofxMxzMfMcb2Bbs4nt2cTmXNw8GzXORAwzMeNs3DwL0sWY6X5icz6xtbi/tRA3zyU25/e35g+2F+Ob8zHzXNQ0GzPPx8zzgF4x83zMNJ8wL8RN8wkQIW4/fPto8YvHD794svj+6eLRzvLR86Uvnz08fr50/Hz56PnSyYvl05crqV0RbYVoGwzSQtoGpyxQck908molZRGnLHDKhiStyMkelLQiAGBHu6LjXejoFfTlS+jLF6KjF6KTPdxvhg1Dn++rRk/3kJQVT9nwpI04teJJIGGUJOOQ0ZSEpnCaxGkSpyk8bSdyLhnrUXBeecErL/lXS/7Vglde8MiLHnnBLSt45JxLyjiIvB3PUXh6Dz59LnxrmospxzzobQ9665uI+m9/yFxe/v3y8i+Xl3+5vPzrf56K/Xp9nfa37yolr6rsV1eC2jMwIW01pK2GtZWwrho3VmKmamKzEt8sxTcL4U0maGJCm/mgOesz1SJEADAj518v+HDOR7A+nDewoBTwqRiUFvxE0U9wPpz1YowHzXtRLoCXwzIQIXKAcD6c9aB5J8q4MM5DcH5pMSgvBGSsT5J2wCd7y6wLY1xY1olk7TDjwlg3znjwvAfPugDA4BrA4LQTy7gkWTeRduO0C0/ZsRMKOyKxYwo/dUiSTlnKqfjSCsceLb5+IfJvPXwkXzAQi1vrhO3p5puIn0t9eZZPXhRy58Xsx0LuYyH/sZj/WMx9LOQ+cLl/FS8mW2FzVSZbZXNlNlfh8hUuD9AFahpsnmFZjmULTJ5lmQLDFBkWTJlhy3mmlMsXs/lSNl/+zI42UVAjCdXFq9aqFzfYxA02cWN9vwXsql70sImbbKJGSthECpvtomY7dJMSNVHQTZAi7q40gC2XRdi0u9K4u9JQa2c0W4QNtcefm23iZpuIjxCvPcLVcq3H0QQ4x9+HWiiknYRbSbjVBrXW2vPtFNxug1uBolnFLXvCpjrkKKgdrJrAXDcwB9LlxntdWLcT58saLqIblDiceLeT6HYS4PnlDsAbF9HrlvQ68R4X3u2uSZUD7XRgwNI6QfPeifcAV6vVF0EmyXcX7WgnL4VwO4W0UUg7iXSScAe4WbvfScEd9UeeeXqh3U6024Hzv6LO1xojwfUVet2SPq/stpvo9UpueSR9Xuktr+y2R9rrld3ySPu8sj6/4nY9OQyv11vvfIGivvcCncDYxggATGh9MLw+GFUNhdeHwEosujESVAoC64MhpSCkFIRUQ+GN4Yh6JLQ+GFgd8K8OBNcEAcWgR3bHpxjwyftDa4ORR+hzxbLk9u8fT/3PgPx2ZI2vO9azx/C18BDkh2HlUFApAAYWV9+NbAzHNHdjG8OxjaGoeiiqHoprRgCxfgMw49hb8+RbADDT+L6el60D/diBYfzQMAGe+trXje1rRw/044eGSZAfHhqn4no+QgypR0Mb9yKa8Yh2IqKbCGvHgwBguqmYfjqqm4pqJ+P66Yh+KqSf4sVLMxnWTkb0UxHj/YhhJqSbAuIV0k0HtVMh3UzE8CCxOR8HszUX25xLbM/Ft+ZjAGDGmbh5HrAqsTkbN80mNuf3txcPHj0E37W/tbC/tZDYWgTciprn6gyLmuZifKg4HzfPH/AAW3q3vfj+ycP3zxa/fPYQzPHO8vEOANjK6csVeldMW6E0CYOSIdh4pSzi5K4otQenrChN4iA2PLXASSuIEOGjVwBgoi92hO93hMd7WGAT1Qz+z/2NsVMLemrFTq1Y0kac8Bc4TRJpu5SmJDRJ0HYiRWI0iaUpPOuU5t1y1qso+BRFMF4565YWPLKim8dY3k5kKSJLEfQecvJc9NY0H1WOudDbLqjnU1D512/oy8u/Xf7658vLn2oM+9s1jNVV7P+VYb/+n+fyr38olrwbAGDVkLYa1FTDumpYVw5oSiFdJWaqxs3V+FY5vlmMbhbCm2x4k41s5QPmrM+U8ZszfnPaa0x5jRnfJhdQFQIE65PkPRjrw4s1gFWiChAhAg9jfXjegzJejAsQxZC0FJYVg1LOT7A+nPHgfEfDieQ9OIgQCwEZ55emHfDx3jLjxvJONONEMg4k78byHjz/W4ABetF2OO1Es25J1k1k3HjaTdBOPGXHj0jkiERP7ZKkQ5pyyr7YQ+NPlk4d0lOH9Esb9vYVFHy08mpj8bF81qSAnxrVEa+dfv+6mE5+YHMfuOwZCzoamTM2U2XTVS5TZXOVfLbCZCpMrsLmSkyuzDBllimxTJFlShxbYDmO5TiuwHElji2xbJllS3mmyLAlliszbDnHlHNMOZsvZ5hyhq18RiGNJNxgEzeAujzYe11rz4NosckmbgTmRMHN9cjRKmq0iZpswgZK1ESKm8iamYFHmHmArTTtrjS8Wr5hFTWRtWrG9VM2rnc3rhZg1x4Oqy/GSLiFvJKwVl7C4FY70gFCRRJuA3gDCzMSbrUj7Xa4/frDwtcNDADMjfc60C4H3uXEO11ED6j2uYhul6QHAIy83mjHe1ySXifR4yS6XES3o773wq92Y6AVUkdLjSg9fOkD7XBgHXa0k4RBHAqg1WGD2gEm+bl2ZgdY1zmRbgfa7ai5F0BU3fNcRK+zBjC3pK/2SMAtt6QPdO590ts++R2v7LZXdscjveWR9gKAXT8CI7QmCNaqE/VKRR0nYeVQaH0wsNofWB0IrQ+E1vkuYnRjOKoeCasE4Y2hyMZwSDUUVg2FVUOg5QF0KrA66JHd5gG2Kog/wV8pIez27x9N/i4gvxNZGwyvCeoAqxtYSCmoPdosCCkFYdVQTDUcVw/H1CNR9UhMfTemHo5rhmPq4ZhmOKEZrkeIdYwdGsfemifemCf4frxu9EB/DWDGGsD0Ywnd6L5uDPQPDw2Th4ZpALCYZjy6MRpS3Qurx6LaiahuMqqfjOonwtrxmH46bpiJG2Zi+um4fjqqn4poJ8PaybAGnLgxEdFPgbZhWD8V1E1dW4ZNhfUzMdNszDwXB+janNt/NJ/YngcGFjXOxM2z+1vzB9sL+1sLic35xNbC/vbi/vZifGs+Zp5LbC0kthYBwMKGB1HTXOxfGGaej5vmE6aFg63F19sP32w/fPt48YunD798vgT068tnD09eLJ+8EB7vCI93Vk5fimgLL151gCUt4qQFSu7BtAVJWdEUiZ5a4aQVSVrRpBU7taCnFvTEghy9gr58If7iuej9jvh4Dwtu4TrB76NrI0kST9rwpA1PkZIUKUnaiKSNSJFEiiR4gFESmpKmKQl9BbBVzr/K+RScV1HwKji3gnXLWZes4FGwTlmOIrIUkbNLaQt2vCN+a1oIro870Tt2YddXYdVfv6YvL/9y+cufLn/98fLXP1/++tPlr3WM/aPWTvx/Zti/4OqX/zCXf/kqV6gBrBLSlQOaakhXDetKfk0prK/ENqvxrWpiuxzfLsW2C9FNNrLJRraY0GYuYM4GNtP+TdpnTvs2M/5NLrhRCEhZn4TxYpwPLwalxdC/Aozz4ayfYH0Y48U4P1EMSitRRSkk4/wE55cwXiLvxrIuNOtCc26U9UmAgXEBKU1Bx3vLeQ+ec2MAVzk3xnhxxkvkPXjGiWScSNqJ0A6EdiBpB5Jx4TmPJOuRZDwEAFjSjh1T6IkdPXUQSac06ZR9sYfEnyydOKSnTtkRRZw6FbRnNemWvbOiwccrFr3QrFjSKTCjWmV5/vxNNMwkj6v5dJVJV5l0lc1UuUyFzVby2TKTLbG5CpuvcGylwFUKXIljixxXKhQLbInlihxXYrlyni0xbJnlKjm2nGPLea4CJstVMlyFZis0W/nMjjbZoBtW8Y16lli/sAg/B8VCm7iRgsHzxVcPOPO1DlGjVdRgEzVeP2Jqb+Xzl0uf76407K007i437C437K40WFb4FmK9jggQBc7XsIqarTVc8Q81AwhBLbVnv1pJqK1GsjYb1AoQBVZigFsU0g5OxwDvUnCbHWmzox1196KgdsAw3maQLhfe48R6HGi3k+CLiC6iFzwKVj9Hiqod7MR3CIluJ9HtlHQ7JF0OostBXG25gMA5CT7ls6O/Ob/DLekBJ3fwyzC4lULawerLBnXUg8T6IVJ2pNOBdoOlmgvtAQuwOhTr6PotKa+CRACwWq3jlkd6yyu7DbTMI7vtkd4KrN4JrQ1GlIL6hGrl9bByCEgY2GCF+FbFEDhfo/bI80BYOehfvxME1qUaimwMR9UjkY1hHmDrg6G1wbBSEFEOB1b7PfLbPsWAXzEQUPRHH6MvlGLizu9N9/67X347vCYIr9V4uToQXBsMK4fAzwHcAj88sjEc4wPDu1H1cFQNXo7E1ENx7UhCM3KoG/1NkKgfO9CPvjaOvzbxrIpr7yV0o/uGsX3d2IFh4tA4ua8fT+jG9nVjCe0Y716GyX3DxL6eN7C4ZjyqHgurR4Mb9yLq0Zh+IlqbuHE6YeQBBiaim4ropyK6yahuIqKdjOinI4Zp0KQP6afAZitqvB8xTEWN9+PmucTWwv72fGJrFgAMtDlipvtR8/2Y+X5ia35/ezGxNc9b1/YigFZ8cz6++R8BthA1zUVMs1HzfMy8AGCW2Fw42Hr4Znvp7fbSuydL758tv3+2fLSz8uWzpaNnSycvVk5eCPl5KUrVAJYmEZpEaBJJ2eBTC3y8Jz61Ivzey4qeWFCw0DrZQ0730JNd5Ogl/P6F+N2O6P2O+NhCRJ/INAOfhxTDpzacTw5JCU1KAcBoSkpTEpqSXJGMkqQpScYpy7tljEfBelevxi1nXfwwTlneLsnZZRlKSluwk5fw683F4Pq4A75lE3Z+DK7/9NXp5a9//vWfP1z+/Mdff/7jr7/8+fKXP1/+8i8Y+8f/IU78F2j9fA1a19Xtl7+c05xno+jXlgK6clBbCmgqYV0lYiiGdMWgvhw1V+JblcSTUmy7EN0qRLfZyBYX2WbD25mAORd6lA1uZwKbab857d9ig5orgPmJUkhWCskAwIBj1YfxYowXKwQkpbCsHFsrRVY5v5TzS2uFeDQH7MpLFIKyQlDO+CUpSnxiWQG+BWQLfIbxSvJePONCM06U5ksccMaFZj1ExiPJeqVZrzTjkdAu4tSBn9ixUweecklpt5x2y99bkf1nS0mn7NQpO7ZLkk5F0rN24lYcuxQnTvmxnXhHEuFnKKkXPpLNGWSiZ3q15dnTg3Awd/y+nKUr+Uwll6mdBZUrMUyZY8scV+IKJa5Q5IrFYrlQrDCFCsOV81wlX6jmC9UcV82wlQxXyXDVbKGa5apprkqzZzRbTbFnn9nRJhJusIlvkFAjxT+w3GATN1hFN8AOrNYzbLx+YEedYRRUR1cTBfOLMYuw4dXy56+Wb+yu8PSqN+Zra7BmO9IO+u5W8U2LsNkmaraImvmQ8Hob/srSWmziGt7gVhJuI+E2CmmrpXBt9TYgeMsGtZJwKwW3OpCOenIIAEZBHXw0h3Q5rwDAR4JXESLe5cT5bVYdRQ6820n0uCQ9LmmPg+iy453XANZ97WvPFfCwbgcGtKzLjraDvNGOdtqgNhvUTsLtNqjDBoEU8TrDOu1Ipx3ptKOdTrClAwDD6+eD1CPKHmBg/zJuSZ9Hcsst6XOCO5I+sBjzym4DkgG1ut7UCNVOIIyohkC3AgR6gdWBiGoopBRElENh5WBECZoagrByMLg+4F8fDKwPBpSDIZUgrBJENoajGyORjeGQUhBcHQzwTzQPeGS3+RRRdjv6GNlZE2K3fme4+28++W2w9/LXfpdf0R9cHQjzJicAXIyp78a192KauzHNUFQ9HNkQRNVDUQ0wsKGYZjih5Y9DrAeJB7p7Cd3dQ+PYgXFsX8+b1r5+bF8/fqCfONBPgsAwoR0DA7obh8bJfeNUwlCLEDX802ChjdGIegwALKIbj+on4oapuoHF9NMxw0xUPx3RT0X1U1HtZEQ3FTVMgzwwbJgGKhY18kX5iOF+3Dy3v7Wwvz23vz2f2Fq4DrDY5oPY5oP45lxiaz6xBWLG+f3thwePHia2FoF+7W893N9ajJnnQ/r7EeNs1LQYNS1ETHNR80LMvBgzL8bMC/tbi4dbS68fLb19vPzF05VrAFsGhz8d76wc76wcvxAevxAmd8W0FU6TKKAXTaEpG3JqgY93xacWOGXDUjbs1IqdWNBTK3Av9GQPPd5Fj18h719C73bE73egEwsReoRrBj4PyoZOeIARtF2WoqRJSpICymWXpe0ympLSlJQmJTQlSdulWZci71aw3jXOt14D2BrrXWOBhHkUjEuRsUvSdilNSZMW7Pgl/HrrYUA5bodvWYXtZ17FT59OLn/58dd/fP/rP77/9Z9//PXnP/Hzy4+Xv/x0+Ws9Uax72M81YtXR9fM1Yv1c++Rv5qcPSc6jLgZ0paC+FNSVAtpy2FCJGotBXSFoKMc2q4nHlf2npdijQmyL4wH2mI09zoY285En2dB2JrCV9m+lA4+4kIbzS1ifhPESnJ8ohWWl8G8AVghIuOsRol9SDMvKsdVSdJULSFmfhPVJgGPl3FjOg+W8OBuQsgFp3kec2oTHe8vgLSBbOTee9xJ5ryTvlWTdeNqJpp1o2onRDiTtwrJenl5ZrzTjkdJOSdIpObFjSSeecklTLlnKJXtvRRLPlk6d0hOH9NguOXXKkm5F0qM4cimOHPL3lOw9JTuyy44d8lPn2hdWqWdTaJavGOSQfk328tGjiMeTfPuGS6eKuSyXz3H5fJFhCmyhyBWLXJHjSlyhwharTLGaL57lS2e50odc8SxXPMsUqnShSnNn6cLHdOFjmvuQ5j6muA9J7sNndrSJQhqtoht2qNEBmITwZ2rwZQ0IRIgN4FBEYGB8xihuAGC7dgAVANgNsAYDO7Drz3vVHlhupuBWUIu3ilss1wPD2hNd1yNEsCGzwfwazAa1WMU3awxrp5B2G9JmQ9sotN2Otl/rKLbUn/2i4Ks1GAl12NEuIF7gf/01zHSBZ7/cku5aq5AXHfBAsYPosePdTkmvU9LrJLpckh47fnUkB/heJw4WaX3gwI76ocD1l/U2I4V0geTQBgGG8TYGsEShnXyQWCNoPcYEfzAIEq9L3vV+Rw1gVxIGyh1AywDAamdEgc2WADQvwqqhWL2qrhwCj3AFVgeCSkFIJQirhkKqobBSEFoHjfnBsGowqBwMqYaCysGQaiCkGgipBBH1SC1FrG221gY88tse2R2fvN+v6D94ils0GN5/QzXw33zy2+B558DagF/RD4AXXBeEVLyE1ZROENOMxDR3o+qhmGY4qh6Kqoej6qGYejimHo5uDCc0Vw8yvzaMHRpG9/X39vWjB4bxff34vn7swDB+wKNrYl83fuVbuvGEdiyuGd3XjR8YJvYNkwem6SuA6fguYlQ7GdOBwwwno/qpen6YMM4kjPdj+ukowJhuKqqbiummY4YZfkz3gYfFTPfrCWHM9CBuntvfmk9sze0/4vdb+48W+WfCzLOJLeBnvHIlthb2tx/ubz8E7rW//bBmYIsR42zUNB81L0bNixHTQsS0EDUvxjcfxjYfJrYeHm4vHT5afvtk+YunK188rQHs+fIXT5fA9dHOyslL8clLUXIXSoHHjWuTIjFQNTy1wEkbniSJZG2VdWrFj/fQ4z30aA85egW/fwl98QJ+vwMfW4joE0J953OfRJC0S5KUJEkSKbssZZcnKVmSktGUPG2Xpe1y2i5L2aW0Q0bbZbRdlnOv5tyrec8a51Oy3nXGuw6+5j1rjGeN8a7m3atphyxtl9Gk9NSCH71EDzeXfOvjdvj27sO2qnf1L59Of/3nH3/5+/e//O27X/7+wy9///6Xv//wyz9++IWH2Y+//vLT5a9/+981O365Rqzr84/fvvz58vKfP1aPWbe64NcXA4ZSUF8M6soRQzW+WQoaikFjObpViT+uJJ6W4o8KsW0uus1Ft9noYyb2hIk+YePPs+EnmeCjdOBxJvi0GNZyPgJwCBhYOSKvRNcqUUUxJC8EJNcBxvrwQkhajMrLsdViRMEEJKxfygWkrF+S9xFpF5Lz4oyfYINSNiBlg7IkKT7eW8l7iJwbTzuRjBPNeQjGJ2V8UsYrybqJjAvPuPCMW0K7cNqFZ73SnE+W9UjTXmnaK6c9sqRLcurAT50EoFfKLX9vQ/d3VgDAjuzEqUOadCuS3tVjt+zIKX9PSb8gpe8p+ZFj9dilOvVunLhVR87V11ap5zH8WLliVKxsKiU7W5seinr39l0mk+byHFcoF0sVtlhhixWmWM2XzrKlj5nix2z5PFv6mCmep4vn6eI5XTxPly7o4jldOE8Vz1PF81Th/LRw/hkJNdjhBgpqoMQ3KHEDBV9PCJso+CYp5vv0FNRcVzSAMdsVwJqsohsk1AC+iz8F8dpZG/UTN8Cd62chWkTNVnELOIMD9AzB2Yb1Ksf1ww/BfSt/WFSLDboJPMyGtJJomw3hegwWcgAAIABJREFUkWarbc7scNv11Rd/8kUtD7zGA74i6Jb0gKnRiE8C61yxY90OvMfJc662Cbteo+eXYT0OrKt2DEePHe2uv6yHfhTf3QDo6rRB7VZxGwl38FJVCzkdVxp3pVzXSxw1yvb8y1tuos9D9Hkkt64niu6ah3mkt3yKO4HVgcDaYFglADEgH9Np7kbVIxEVn+CBz/jXeCUKqYaCIGzkixuDQaUgBK5VgyHVYARADqR/4JmwNUFwXeCR3wEG5pf3x59gVh0hH76pFvw3r+w2X6Ov/xxwrRoKK4eD6wKwVwsqBZGN4cjGUEwznNDdA1llVF37azeGY5q7Cf6YKD5C3DeM8lXD2q4roR0H6Lq265o80E8kdGMJ7VhcN35gmEoYp/aN0wnD1L6xtgbTTUS14zHdVEw3FQempZuK6qbihpmE8X7CeD9hmk4Y7scMMzHDVEw/HdVPxgzTvJkZZ+qPJ0eNM4nN2Zjpfu0Zr4WD7f/F1ns9tZV3757vvzVzqmZqqs6Eizm/NuCIsXG72yS729ndDiQlUN5BEqAAJkelrbyDcgLlnCWwDcI2BtzO7m6/c/Hd2qbfM1WrVJvdwm1ffepZ61nPehh4+tD/9GFg9nFwbtD/9KHv6e9ezQPv9G/emd98M/Toi7bFzzwOzg0BbvlmHntnHntpgNGS6z8A5p0e9M0MBmcHAzNPQrODmwvD0cXh2NJwfHkYRBfGl0cSK6OJFVZ8mZVcZafWOWkdl3YGGsYyhrGMfhy0CpNaXko3ljHwAboyekFaz09s8BIbY4mNsfg6N7LCjqxwIqucpE7gWRBM9LThooGMSZg2CtJGQcYgThtEab0obRBljeIsJslikiwmzmDiDCbKYuIsJipYpEUbVLbDFQdScSDgoWSDSjaoaJWWbNKiVZrDhFlMlDUKMzpBfJXnnx7Ekdsm3s8bg+d3bNIPzdTfX97++fHgzw8Hf306/PPz0Z+fj/76fPTX58O/vhz9+eXwzy/H3/56/+9vH//97T+mYieI9e0LqG/fPn/79gXUv799+fe3r//+95///vbluLZVtipq+FQdV247VQ2ncseteuadrjtVVVLd8Mzs+Oa2/Yt173zNM1t1P626Ziue+YpnsexZrHiXS+6lomsxT8zlyYWaU1F1CCoOYcXRUmAu0bZHuuOF65S4igtqpKBGCCu4sOTgVwhB3SVpuKXbHqjhlpZxQRkXVElRGRcU7eN5K69oHy85BFVSBERYysBK6UbLdj4QW1kTr2jjlxyCMi4sO0RFmxAwLGflZy3jOSsfACxvF+cdEhpgZmHKJEibhRmrOGuTZG2SqI7nXx5JW8Qpsyhm4qcsooxNmrJJEhZR3CSMYcKIQRgxiGImScKCJm2yhBWNWdCYFY6apVuYOIyJ3KtjBvXIjPSh0WDwpXLx0nam9jy7vZfb3stv7xYau4WdZn6nmWs0c9vNfKOZ227mGs1svZlpNLPb+5lGM1NvpuvNVK2ZrDWTtea/TJx2M6fdxG7D2G1G1ikD6CUCjcVux9ggKardwG43jLZh7HYDu103ekpPexTbAMP0LAZm7SApan3oB+A8bOmwdsaFyAzAGLAZ2Gf1YAZG2wtpjcX0D2lBBpBGQwuYNc4ZOZ1GXqeBd97Au2DkdYL3tP+Qc9bYcnBg7E4j+4KBRadJMVnvLdVC7yxbBZdBjpRVAJqBdBr9ydGUiR41XbLwL5n5XeYTMzDzeBcDPwA209hFYN9gIAey7c3jlzBel5593sC5AGZgQIr9w8cBYn95XUZuF8b7DiqmP3kCY4z86mZMHDb+FbvgipV/hVFgDvFPDjFwcPxoFVyxS36itQ7S60L7aCch2scgAbQBcek1HO5xtrDkkvUznkMC7gEtPifaR8A9ONxDIb2gf+iS9ZNwL8gCBiFSdvFPVuFVXNqDi6/5ZlmGKYHk+jnk5//DJrpKQr1OpI+Ee0mkl4R7KbiHQkCWVR8J97nQfpesj0J6naCXqLjunbjhkg245QNu+YB34kartXjdN3HDP/lrUHkzOPmLf+oX0DAMKG+GVLcBxvyTvzIAYwqIMP/kTZ/yNoMuv+puQH3Pp7zjmbzlUtz0TN5yT9zyTN4BWHJP3nFN3PYq7/nVD3yq+z7VXZ/qvl9936u641HedavueJR33FN3PMp7XvV9ADC36h7YR2a2kgNPaYAFZx8FZ5+E5geDs48CTx/6plvKbOax/+lj/9NH3umHHs1D/9MnwfkhRnt5Zx55Zh656W7hY8/0EwAwt+axZ/qJR/PYO/3EN/PEPzsYeDoYnh/eWgQAG2EqscJKrrDjK6zECiu5zk1peWkdL6PnZ/RjOWw8awS4GktucNNglGUUpAz8lH48reenDfykdjy5MZ7U8uPrY1srnM1ldnSVm9SJfMtC5KcfrIL+tFGYNgpSRkHaIEobxWmjKGUQpw3iTIthmRMwy5klBRtUxgG9kJIdLjvgkg0UVLRI82ZJDhNlMVHGKEpphfHVsdDsiB2+rWdf3RjsbJglH5qpPz8df3n/6uv7118/HHz9+KZVB18/HX75cPDlw8FfX97+/SeQYp9aI7GvgFvf/v787e9P3/7++O2vT9/++vTt709///Xx77/Aj5///feXf3/7+u+/v7wp+EtWecUxVSfVDZe6TqkalKrhUtecmiql3vHN7fgXtv2LDd9C3bdQ9cyV3bNVz0LFu1RyL1S8KxXPctG9XHAu5anlOjVRwwVVXFBx8GuEYMctabglO17pjheqUeIKIaySwiopqBDCMi6o4EIAsB0v3HBLW18AAOOXHPwyLqzgohopqZHiskOY1I8mdCMlG90tzFvGC1Z+0S4o4eKiQ5S3CfJWft4qyFkFWfN4zsIv2MVFhzTnEOfsYgCwjEWUxPgMwIACC6yMZKySlFkUNwtSNknGAWUcUNImSZhFMawlwkySuAVOWNGYBYmY4YgZ3jLBERO8ZYGjViRmhbcwoY+Y9+RrgdLzcPn5VnU3UtuL1vYStb1UvZluNNONZqbReqg30/X9dK2ZrjVT9Waq3kzWmolaM1FtxirNf5k47SZOu/EkwDjtRk6HiXvayOkwsjqAAtONntKNthtYbQZWG9Be4KV25AfdaFtrtbkNmD6AAlsfPnVCdbWD5qGedVoPiMU6y9xJaS1s0T5DJnFDxzqjZ7U2wNggbKm1+8Xr1LPPAQVj4HTquRcM3E6MdxHjXcB4FwzMN9nn6QMlnE4j5wJIpgcLwiZaFYHpF00XC78LMAzoMEaBMSfB6ANdgivgOyeFF9NFPBFmz9wV+w6wVjTiZYzXpWOd17HOAYDpWOeAAmNIyVDTyAUhwt0Y71LrGtnlEwOwy60rZd2mscsW/hWroKW0QFjiOG2tZKZf9HUu6c84dA2gyCXrd7UcEwASAA9ASAH140T7nLJ+EuklaXSB7/e65QNuWb8T7iXgHgoEGMoHwOoYBfWQ0h5ccs0h+dkh+dkqvOqQXCMlvcH5Ee3UuGigHbn2v1sFV0mol4R7cegaAV8Dfz5tZUT6SLiPQvtJhFZgbtmAW37do7gB/noMz8AnwFVQfTt4wlsI3IatopeUT1o2QPkmf/Upb9EAU9/zq+/61Xe9rTQp98RN98RNMOsC8gt46P3qBy2G3QeNRK/ynlt12zl1yzl12638Di0AMIZevunfALpC849Dc4+Ds09C80PBuSf+p4980w/9M48CTx/TfcWnjzyah76Zx4HZwcDcoO/pY9/MY39LhPlmnng0j72ax97pJ+7pJ6CRCOjl0Tz2zQwG5oaD88PhheGtxZHI0j8AllxhJVfZsVVWfI2dWOcA13sWeCsM/KxRAACW0oMaT9MA4wNdldQJklp+Si9IavmRVe7WCi+6MpbUifzLQuSn/+EQ9qeMorRRnDSKUpgkhUmZymCSrAnKYlDGKM2apFlMkjVJcxaoYINLDrTkQIt2uGRHS3a0YIMLVqhghYo2qGiFcyZJFhNnDMKUVhRf44dmR+3oXT37x7XH5+sm0R+7ia8fD7+8f/n5/cvP719/fv/68/tXn9+//vTudevH118+HPz56ejPL8d/f/3j218fvv398dvfH7/99eHvP9//9fXdX1//oOvP9399BfXhrz8//P3np29/ff73t69/f/30phgo2iYruLJGqhsuTY1U1ihl3T1dc2pqrukd3+KOf7HuW6h552re+Yp3Acivim+57Fmq+dfK3uWie6ngWsq5lmuuyRourOKiKiGqk+JtD9QquO6S1ChxlRRVcSEQWxVS2HBLGx5o2ws33FCVFFVJUZUSlx0iMNYq46IKIa6RkhopqeCihHYkoRst20UluzBvGc9b+EWbsGgXlglJCRfnbfy8TZC3CnMWYdYsyFmEBbukgEuB/MrZxVmbOGsRp0yCtEWUtUmydmnWJokZxkJrrIxVkraIkxZx2i7N4FDGAadtUNIsjZskMUwSMYiimDhmhuIWJGqCImY4YpJumeGICY5Y4IgVidrQqEW66ZqLPWsmXxzGn72O7ryM1PfD1b3Nyu5W+flm+flWZTdS3t2q7G6VX0RKL2LlvVhlL1rejZZ3I6XdreKLzeKLzdJeqLD7L4zd9o9quRAxdruRcxoAzDDaoR9uM4y0G1ntehYYdLXrRk8BaAG7h3bkB+3ID9/TpIb/a3Xoh43h9lYjEaTUd+hZwM141sA+S68qs84AwwWjvfTss8BGqGedBRmG30OkQNF9wvMGTqeRc9HAvajndhq4naaxLtNYJzD40QZF9nkz9xLGuWjkdhnZnRi31U7ktsZR4xcBvRgfvE3YzQCMsWO0XIiMZx3gjf4VC7+LSez9/9NhXSfQ9X1eBRDFDMAAvU76HpmRGPO/NnKBAusGDUPGIWIau4yN0SSz8LvN43TPsNU2pE/DMM1Dm/CqTXzVIf0ZdP+AS4JC+lyyflLW71QMuBXXgYqinRQtXwbTzSMROnqDhp+snzqROOWW0XkZYIWZgHrsUpBG/7NN9JNd/LP36SCmEUt+OSe9+t8s/Cu45BoJ9eDQNRy6RrT6hxTaR8F9FNznRPoJuI+E+5yyAdcJvjKU9U7cAD/6Jn8JqmjHPNM2DKlbEb3Km/7Jm4HJmzTAmF6i6nZAfTegvutT3vIp7/jUd32ae37NPZ/6rld1xz11y6n41TV50zN5i5l7AXrRLUTNA4/qvlt1z9eCmUt526m841Le9SrvuZV3AcAAupgCAAvPPwnPPwnOPQrOPQkvDgfnB30zj1ou+UeB2SeB2SdAcoEBWHB+KDA7CJ7pmnnsnX7kmX7snx32zgzSAJt+4n865H86FJgdDi2MhBZHwgvDW4vDkaWRyNJIdGU0ujIaXR4B6IqvsaMro7E1Nr2ndcIfSPcM9eMpAz9p4KeNgpRBkNIJM0Zx2iBM6gQJLT+pEyR1gtjaWGR1LLo6ntBJQusQfPW/TJyfk0ZxCpOmMHHaBCWNkqSRxljaBGXMcMYMp01QxgRlMShrgnJmqGBFSnZZ2SFnPgtWpGhDC1a4YEOKNhTQLmOUJLTC2Bo/8HTULruvY/+08vBsDRP98SL+5cPB53cvP/2x/+ndq49v998f7X182/z4dp+pD8fNz+9eff5w8Pnjmy+fDj9/OPjy6fDr5+Ovn4+/fDr88vnoy+ejL5/ffqXr3dfP779+ef/n1w9//fnx299f/vry8XU+ULRPlh3qKqmuU+oaqa67puvumapTU3M/bfgWdvyLDf9S1btQ9S5UvYtlz2LFs1T1LZe8yxX/atm3XPKuFDzLBc9qzTVRI0Q1UlIlRDWKBtiOF97xwnWXpOYU15xi0A8EVXdJGh7pthdpuKEqIargdBUdgqJDUCKEFVJadUI1CqrgkoSOldCxyg5xyS7KW/g5C7/oEJVwMQBYwS7KW8V5qyhnEWYtgqxNVCCgIgEVcGnOLsnZpVmbJG0RJU2CjEWcs0NZO5S1SeNGfnCdnbFJ0zZJ0ipJ2+CsA8060JQVSpglcZM0hkkiRlHUJE1YkbgFiZrhiAmKmqEtMxQxQRELErWjURsStUBh90LsWTO9d5zePUzvHaV3DxPPD6LbryL1ZriyGyw+9+V3fLkdXxbUti+74889a/2448vuuDPb7nTjfwIYu93IbgeGDgycS2adBheT9SNtjFcecKt10PLUxvB/rQ/9D+1om4F9Wjvaph1pWxs+tTbUpj0x9NKOtOtGWulTrDPgvpeefVbHPqtng0CK8zrWGT37jJ59jgYY+6xh9IKBRXs3DNzzRs55A+ccxus0cICFr9PIBQC7aKR10kUQv2toKTCMc9HIOY9xL2LcCxj3HIjtwLjnTbyLJt5Fxv5+kj0tdXWJ2UdmlsAYxwQwetCUEnzXXowUY/40Zt+ZsdefOOh8sTX9onl8EmB69nmAsZYCY6BFP7feAJ4xUowuZhvMwqePcH6fhIl+tIp+tEt+Ahz6zip5v1Mx4J684Zq4Tsr6SFkfhfYRcI8T7XfLrrtk/eALTnk/gfSSrQK/i0PXCOgaCUSYjD6jTMG9BHQNl15zSH62i+lyiH/2zjwxzUilv16Q/PTfLONXSGk/Ib3mkP7skF4joF4KpRUYSQNswIUOUEg/hfSDzqFHcd0lGwBtQ6C9QDETr/8AWFB1y6+6FVDe9E3d9E3dDKju+JW3vpfqdkB9x6+641fdDqjv+dX3fOq7fs09v+aeV3XHM3XXNUmfowRzL3rxS3nPr37gVz3wqx94NQ986gc+9X2v+oFXed89ddetvOtW3vXS4677DLS8mgdeDYDZ74Gnj0ILTzYXB8OLT8KLQ5tLw6GFocDsE5CvcRJgoAJzg8H5oeDcUHBuKDA7CEgWmB3yzwx6ZwYBwDzTT9zqR76ZwcDsMGBYaGEktDASWhjeWhyNLNHbWrFVVmR5JLoyGltlx1ZZsVVWfJ2T1I1lWsIrYxRkMWHGIEjpx5P68ZSBnzYKMpgwbRClDKK0QZTSC5M6QUovBA+x9fHIKi+yMh7XikNrEHTtv3SjPyaN0rQJTpukKUyaMkpTmBRgLG2C0iYoY0YAw7IWJGtGcmY4b0OKDlnZIa84FGWHvOSQFW1owYoAsBVtaM4M5cxQFoNSOnFCKwzOseyy+1r2T0sPz1ZN4rfPY5/fv/709uWnt80Px833x3vvj/beH+29O9x7d/jijzfP3x48O3698/6o+f5474/DF++O9t4evnh33Pz0/vWnDwef3h98+nD46cPh549Hnz8eff54/Pnj2y+f/vj66d3XT+/++vrh778+//nlw27aVbRPlXB1iVBVSHWVVFcpTc01XXPP1DyzDd/Ctn+pEViq+5dq/qWyd7HkXih7Fiv+lbJvpexfLflXSr6Vkn+16FuruyeA671KiqqUCMy3dnzISYBVSRHdLaREDbek4YYaHrjuhiqUuEKIKrio7BAW7PySQ1ghpGVSWnPBdRdcJiQpPfs7wKyCnJVfdIjKuLiMS0u4tGATF2zinE2UtQozVmHOLi7g0iIBFQgo55ACvZW1SVJmYcYmzTvgnAPJOeAYxvevj6bt0rRdkrSKM3Ykg6MZHE1apXGLNGaCophkyyiJmeGEFQX02jRJtzBpCJOETdItCxy1oVEbGjFLN91zsd39dPNtunmU2jtM7h2mdg+TL97Enx1Et19vNV6GK3u+wnNPbseVaVDJGpGoEokqlaw5U3UyWSMTVTxeIRPVf4H+oZF1CmO3mTgdRhBCz+kwc0+bOacx1hk9q0PPbtez2rQjP+hHT+lG2wDA9Kw2I6cdLDjrRtq0w23rwz8Aem2MtK2PtG+MdDBhHGD9SzvSphsFC9Gnv2+A/XP0RRfrjIF9xsA6rx89px89Z2CdN3DO6znn9JxzOtYZjHextbncaeRe1HMuGLgXwI4wiI0HO8JgRczE6wKZ8eBSl5FzHuNeMPEuYlw6pffkyAq8sQq6rYJuxuZn/Kfp4+TY7OQGGP2HtCI5TobQM2fD6AOVdFrHJTD3MnAutLyIF8AXTpo7TgDs+y8C40mLpt2mMeAToRuJJy0bjGWREWR20VWL8IpFeMUh/Rl0AgGE6ASNiQH35A1K3k/I+kh5PyHrw+FrTrTPLRtwoQOUrN81cd05cZ2U95OyfvyE+wP0FXEQQIX2UUgr4ZDe7up1SK7ZxT/bxdcckh7f9BPbLCS+cU704/9iGb9CQQMk1ItD13DpzwTcQ3MR7XOi/RTcR8J9FNIPpJhbdt0lu+5V/OKWXT+pwDyK6055PwMwRnUFlbdC6tshze2A+rZPddM79at36qZffduvosunvAU+wUNQcy+gvgfo5dfc86nAdtft1jFlWngx8survu/VACzRgy6v6p5HeY8OldeAkyi/eTUgJup33/TvXpBtOPMoMPskOD8YXhgMLQ4yAAvNDwHnIegfAlb5Zh57px8F54bCi8PBuaHA3GBoYSg4N+SfHQzODwfmhv1Ph/yzw/6nQ76ZQd/MINBewbnh0PxIC2Ajm0ujW0usyPJobIUdX+VEl1nxVXZ8lRNf48TWOPF1blI7ljEI0mDj2DCewQQZTJjUjyf0Y0n9eNogSGPCpFGUMAhTmDhpFCX0gqRemDaIUnpRbIO/uToWWR1LaCXhDVjac8rA+jGNSVMYnDZBKQxJGeEUBicxOIlBKROSMiFpM5oxoWkTnDHDWQuStaI5m6zgkBUd8pJDUcTlRVyRt8vzdjRvQ0t2edEuz1mQvBXJmeE0hiT14s3lMWLqsY7Xs/jb2fQa7+h54uuHw8/vXn582/xwvPfucLfFrefHr3cOXzbe7DeOXm4fvdp+s19/06wd7Ndf7lUPXjbeHr7443j/3dtXH94dvH938PH94cf3R58+HH36cPTxw/Gnj28/fTj+8vn9n18/fv749kXSXXKoKoSmTGiq1EzVNVNzPa17Zuve+YZvYTuwvBNcrgeXa8GlenC54l0qexYr3pWKf63kWyn714u+tZJvreRfLQU26p7JKiGoEuIqKa45xYz82vbCdZcEMKxKiaqEuEqIa5R42w3teJBtL9LwwFWnpEpJKrio5BAW7PyiQ1ghpVUKqrngmgsuE5K4djSpZ1VwqGiX5G3Cgl1YwiVlQlokoCIB5R2SlllDnLGIsjZx3iEtkHCegLN2adYuzVolGaskZRFl7VAOR3IEkiOQmEkQ0nKyDiRtkyZtkowDyZLyDC5L2uCkDYlboKhJGsGkUTMct6JRC7JpRkIYFDSKg0ZxCBNvmqGIFYlYkS2TZMs9n9x9md5/m2oeJfcOk3tHid2j+IvD2PM3sWdvojsHke1X4dq+v7TrLbwgMw1HsmaLle2xiiNWtkXL9lb9C+O2G7ntek6bgQssiPS2MsY9bWR3tA6m0BOvlv/wNLPODBqG+tEO/XDb+tAPutF23Wibdrht4wTAWgxrP1nakQ4dc6aylTR/EmPAAa8fPa8fPW9gXTDSa1IXDOxzAFTM4pSBc1HPPgfQhfEumMe7jFw6pQnjXsC4nfQ9FF4nGKeB5F8T7+LJMyggGgob67QKmDAOJgux6z9c7HRURyuT/j8oCNyMjBRjAjgw3kUjt/NE8hPtb9SzL7R2wjoZgyLG6zLxLhnYnbSDf+ySqdV+bHURv/+I8cC+2vd52EmGMV4PeglMfNUs6AYKDIfomZNT1g8ad6S836kYoBQDNMCQXrvkZxLpc6EDLnTAjQ645QOUvB8UIesjZX2M48Mp6yfgHrLl+KCQXifSR8G9JNSLS3to+SXpwSW9Xs0j61OJ5JdO0Y//q3m8m4L7CGkPoBcOXQNTNwrpZehFwn0E1AsY5kIHvIpfPLIbzAwMlFs+QHvllTeD6ltBADD17fD0nbDmTkB9y6e66Zn81Tt1M6C+wwDMO3XTp7wJABZQ3wlqaO0VnHkQmL4PuoiuKVqBfeeW8p5n6q5Pdd+n+c0385CZcoG2oUd1j4mTB8G7Xs3vHvXvXs3v3unfQYq8vwWw4PxgaGEotDC4uTQcWqBFGBh3Ab1F9wxnngTmBsOLw+AlIJlv9gkYcfmfDgXmh/2zQ0znMDg3DLgVXhxlamuZFVlhR1fY8VVObJUda6ErtsZJbPCSunEw3AKVNYnSRkFKz0/q+QkdP6kTJI0iADDwENfz43pB0iBO6cUxrWBrTRBd4yd10JYOlfT9sDF8KWmUpDEkbYJTJiRJ0wsG6Eqb0ZQJzZjQNIZkzDS98nZ5waEoEZMlYrKITxSJiYJDkbPJ8g5FEZ8o4IqcTZazyXJWWcaEpoxwTCcOLHKdU4+skl+MwgFqDU2GqXIq9PJZHiitD0fNd0d7b9+8OHq186bZONirH+zVXj4v7z8vvXxebj4vNV+UXu5VD15uHx7sHh3sHh82j9+++uOPg3d/HLx7d/jhw9GH98cf3r999+7w08c/vnz+8PHD2xcJZ8mhKpMzZXK6Qk5XqZmq62nNPVv3zjf8S9vBle3gSiO4Ugss1wOrVd9yybNY9q1UAqsl/1o5sFEObJQAxgLahmeySoiqhLhKiuoMwHzIjg9puCQMw2qUuEqIak7Jtgfe8aE0wChJ1SmpEKIyLiw6BEWHqExI6BaiC66QUFzHShp4VQIu2SV5mwgArIRDRZIGWM4upruFVnHWLs3jUIGA8zicc8A5uzRrkwKHYRZHsjiSI9E8JYubRcF1bsaOpKxQyg5nCTRLKrK4Im2XJe1o3ApFzVDEBMWtaMyKRqyysAkJm+CgURwwiAIGcdgEbVmQLQsSxiRh93xy91Vm/22qeZRuHqWax8nmMWBY9NmbzZ3X4e1XofqrQHU/UGl6Ci+c2WdEumFP1qzxiilSxDbz2GbeGM7Te2B69ikDp03PbmO6gowpA+AK0MvI6QB5iSbeWQO9E3aGzpQaadONtGlH23Wj7RvDpzaGO9aH28EGWAtjbSAFUTfarmN36FmntaPf6wTAzjGrYLrRs/rR8/rRcwb2hdYpSHAuq7Nl37hg4Fx/mUarAAAgAElEQVTEeF2tGI5OEHUBAn9bnDtn4JzHaJi1inOeOXdC3/H6zqHLlhPOPWYHy8i9yCQNtiTad2K15l5dJv5FU8vTyEgxjNdp5H53Z5y0xYNrL3rWeT3nwnezPr0K1mXgXDRyL7a8+93m8W7TeDfAFSO5AMDMLaphvK4Tf88rNuGPIP7KIui2iX60CX+0ia+CAi1EAu6hHRlorwvtJ2V9lGKAkveT8n4S7aPgXlza02rl9btk/c6JAVLeD75AyPspeb+LDnYaoJDvgsyJ9juRfifSh0M9uLQHnLK0i392SK4R0j6P+qF9HpLcvCy6+r8ZuV0U3E9Ir+EtUwmJ9BJIDwH3EFBPS371E1CfE+l3Iv0uoMPQf5g4wBjMN0n75v3qWwHN7ZD6tl91KzRzN6y561ffZgAG0AUw5lPe8k7d9Clv+5R3fMpbfvUd0D8EAPNr7vnU9z1Td4DtkGkhAob5Vfd9tCPjd3A3Gdw6OeE2/L2VZ0gHG3o1v4MOof/pY4CuFsCGtpZHWl1E0BscDC0MhxaGA3P0j4G5wdDCcHB+CLwPzg8H5oYC88PB+eHA7HBgftg/N+yfHfbPDgOqBeeHQwBdS6ytZfbmEmtzibW1zI6ucqOr3MgqJ7rKia/zEhu8+Do3ruUl9eOgTwjWszImUdooBE3ClEGYNIiSRlEKE58AmDCuFyWNkoReFNMKI+vC6JooqYPj2ISw5//dGLmU1IvTJjRtQoHkajEMpQFmRjMWWdYiz5jQrAUFcCo4FEV8oohPFPHJEqEsOCbol47JomOyYFcU8Ym8fSJrkWUssiSGxvTSmB7a0kq88xyHetggf6yTPdZPDJnnxD7bSipor2SCO6XY/rPCQbNx9OrZm2bj9V79YK++v1tpPi/t71b2d6v7u7WXzcbBy52D18/fvNk7Pnp5fPTy7R8H798fvn93+O7d4ft3R58+vP386d3Hd8fPYkSB0JTJmTI5U3HNVMjpinOm4n5a8czWfIuNwPJ2aHU7tFIPrNT9q1X/Stm3UvGvVoLrJf96JaitBLVF/3rBt1YO6hreqRopqhDiKiluuKTbHnjHizzzozs+pOGW1hmGUaIqKaq5JNteeNuL7PiQbS9SocRVSlImRGVcVCZEJVxcIaUVSlp1QVUKrpJIQseN6zgVAi7ZJaBhWMKlJRIukXCRgPK4JI9L8g5pzgEBj0aBQIokWiCQPA7nHFDOAadtkpRdksXhLIHmCFmeksfMIv86J+1A0nY0bUezhDxLTWTJiTQuSzrQuA2JWZCoCY5b0ZhdFrHKtizophkJGiG/XuzXi0MYFDYjYTMSNIiDrrnU7stM8zjTAliqeZxqHsVfHEafvwnvHIS2Xwcbr/y1fX+l6as0PaVdT+GFO/+cyu7YkzVTpKgP5bWBbCsLkd3GjLUYkyHjkje01r+M7A4Du8PAPYPxzoGUejrqd7RdP9ymG2nXjrRtjJxaHz61Pty+QfcP6fOV4LqKbrRdx2rXsdr17NM69hkd64yOfYZ+aFVLgZ3Tjp7Rs87rgQ4DFnPuRYxzUc8+15oSXTDyOsHQ6+TZSebqCqBXi23nTbxOI5eGGfiakXvhpJOwpatoBcZYLf4RJUWbOJih1z/mXtj4RdP4RfMJsIFED0ZXnYzPAIMuPfsC+LcYOEyv8pKR12XgXTSOdRnHurDxS9j4JdP4ZRO/2zTeDfwaLUfiieJfMY93m3iXzPxuE8iUEv5oE/5o5nebBd0m/mWr8KpN9BOgl1X0o018FbgKcegahfZRSB+J9jqQHlLe75q47lQMEGgfgfbhUC/Zkj6UrJ+Ut0rWR8j6gFCj5P0uef939yDa55YPuNEB4L8goF4c6nFIrgEHBy7poSbuEoswfPsa/8r/sTFyxon0k1AP2DZrjdb6CLiXhHtJuI+E+13IdRK5TiEDFGAYOkAh/cB7wjjpGYD5lTf96lugAprboZm7oZm7fs3tk63CkwzzTt30q4B1/nZAfdevvvcPgKnuMvT6D4D51KA9CO5y3fdqfvOof/NomPPK9LkT2lI4Q9sLvTOPwHZXYO5JaGEIeDdCC0ObS98BBkRYcH4ovDgcmh8KPB1kZmCAXqGF4dD8CO3RmB8BrAq0ABacHwaSK7Q4Gl5ibS6zIyuczSX25hJna4UdXeXG13nRVW5khRNfH0tsjMfXx+Ib4wzAsmZx1iTKmsRg1pVuoYs2ExrFKUycNEoSBnFcL4rrRQm9JKYVRzZE0Q1JwoBEjQpR7//QjlxO6MVpM6AXmjbL02ZZyoSmTLKMRZaxyNIAYFZ5xiLLmGU5ixzwqUhMloipIqEskaoCPpmzK/KOySKuLOJTecdkiVTmHVM5+2TOPpW2TsQNcMyIRI1o3CSLmRQRo2xLj/jXpc7FcatmBJsa1MmfbKCPMDUHX5b5HRupEF5JBZ/X0vsvyq/3G6+a9df7Oy/36i+b9VfN7df7zw5evzh60zw6aB4dvXx7/Prt8es//njz4d3hpw/Hnz6++/DHYSOCF8jpEjVbJGfKrpkyOV12Pq24ZyueuZp/qRFc2Q6v1kOr9eBqPbhWDaxV/KvVIC28yn4tEGFF30YlZKj7lDVKXHVKKpS44YZ2vOiOX/YsIN/xItseuOGW1E/osKpTsu1FdnwoEGE1l7RKScqEuEyIK6SkTEiqTqjmhGsuuErBFQJOGnhJA69KIiWHNG+X5B2SIg6VSLhEwQUSypPSPAEBVoFxFwBYkUTzBJIjkIwDStmkKTucdSBZXJYj5HlKETWJ/OucLI6mHbIMocg6J7LOiaxrIkMqUrgsbpXFLEjEgsRsaMwuj9rkWxY0bIJDGOTXi706kd8gCWJwEIP9OlHItZDee53Zf5tuHqWbR5nm28z+H8m948TuUezFm81nB6Gdg0D9lb+276vt+6pNb6XpLe+5i7tU/hmR3bGnG+ZE1bBZ+BfQXkZOO9MkPNktPBl+yLzRc9ox3hkDt8PI/R77qx1t2xhp2xg+Rd9SGW4DIfQtenVoR9rAhEzH7tCxO7Ssdj3ntI59Wsc+q2Wf0bFPa0fpdqKBcw7IMj37vI513sA6b2R36lnn9ewLBja4Tnm+pa7OAlDp2GeN3AtGLj0GY1qIBtr0cYE5TWnkXsBaoVNArllaYyrAP/N4l01Iz8CYMRhTLYBd+g/5ZW4lPGFjXcbxLvMJV0jrC5cx3iVGYwGvoJF7Ucc6rx09qxs9pxs9r2dfNHK7jNwuA7fLwO0y8i4ZeF3GsUvY+CWz4LKZ320av2LmXwEiDAzGLPwrFv4VunPIv2Lmg4bhFTP/iol/xSr40S66ahFcsQh/NAu7rcKrdsnPwMEBMAYUD470EHAvCfWSSJ8D7aXk/U7FgEsxQMr7HWiPA+4h4T6n7DopGyBlA5S8n1IMEPJ+QtZHtGDmVAzQHcWW/8ItH3CiAyTcB7p/Dsk1u+hnu/gaLunBJdfcynvEolR27/rYpf++PnwaaDUSRFLRXcR+xsHhRG64Zb84ketO5LoT6XeiA27ZdUp2HRgmXYoB78QNz9Qv7onr3slfvMpfvcpfAbpABafvhGbuBv4JsID6DtNI9Clv+VV3Aup7AfWdgOqOX30vMH0/OH0/MH3fp77nU9Fry4wCA2Z60Cr0Tj+gr0pqfvdqaJjRERst1RV4+jjw9DEdyDvzyDfzCCRrBGYBwIYCc0+Cc4PhxeHQ4nBoYSgwN9hqIQ6HF0dCC8NAkwGebS6NhBfB+5Hg/HBoYSQ4N+yfHQ4vskKLo4H54cD8COBWeIkVWhzdWuFsrXC2VtiRFe7WCjeywomt8eLrY/F1XmyNF1sfi62PxTfGE1p+QstPG4QZTJQ1ibMmURYTZ4zitF6YogFGewgTBjHwEyaNkqRRmjRIE3ppTC+JaMWRdXFCj8RNE+L+HzZGu1MYBORX2oRmLIqUSZYyydJmecYiz1rlAF1AS2UssqxNkbNPFvCpIjFZJKZKpLpEqYqEMu+YzDvAe2UBnyrgUwVcmbVPZR3KtG0yakRjJjRulsctioRVGTdPxs1TcYsyaprYNKBbRnlYLwtswN4VMTU/blGNYMphw9QQphrG5/le09Og25xLhhqV7O7z6sv9nYPXewcHu28Odg8Pmodv9o+O9o8OXx4fv/7wx+HH90efPv7x7vigsWXPE9NFarbkmi27Z0uup0XXTNU7X/UuVP2L9dDydmhtO7xeD23UQ9pqcL0UWCsHtJWgthzYKId0paC2HNKVQ7pK2Njwq2pOcZWSVChJwwvv+NEdP/osINvxoWDZC6Cr4ZLWKGnDAzMAa3jgqgu0EKVlQlImpEzzsOaEKyRcJuC4lpPQccs4VHJIwcSrRMAlCi47kSIF53EIiK2W3oIAvQoUmneiOUqWweGUDUrZkQyOZnFZFpflKEXcIglqx7K4LG1HU7gs65rMuaeyrsk0IU8T8qQdjVnRqA2N2mmAbZpBC1Hq14t9erHfIA2ZkCAGBwzikHspufcq8/Jtev8o1TwECiy5d5TYO4ruHm49P9h8dhDafu2vv/TV9731prfW9FT2nMVdMv+czD9zZHdsmW1zovYvI7cd433nE2getmLpO06WntWmY4GAxDaMexocZT6RxNEBVphpBTZySjt6emOkY4N+88PG8CnaxMHu0LLadewOPee0jtWh557RcU/rOacNHGCXPweueelYp8GSr451nnGZGzmdBjaAU6eBvgF2zsA9p+OcNXDPG8c6DWOd2HcF1gnMjcwISt/aITPRlgrQ5WMMhxfN411W4WWL8LJF2FJg/MvGse/oarX4LrYchhf/I8kJ43UZx7qY4yyMLxFsLoPLLCfDOHSj57SjZzdGzmhHz+lYwFLfaeRdAgAz8i4Zxy5h43SElUVwBSgwI+9Sa7u52zzebRnvxsYuWwQ/mvndpvFLZn63md9tGgc7YVdAEKJV9KNVeNUu/tkmvmoRXrHwf7S1VsFw6BrQOgTShyN9pGzAJb9OygZwtN8B9zIKzIkOULLrhOw7uuhPWR/wLpLyfhztpdBeAu2jZANO2XUS6SdQWoTZJT02aS8O9RGSXkJx27Egkd27Pnbp/1wbOk1CvSRE04tEeqnW3IuE+yi4n4IHXOgNJ3Ldid4A9HIrbjgV1ynFAKUYcCoGXBPX3ZM3nIoBz9QvXuWvPtVNBmB+9e3g9O3QzF2mYXgCYHf9qtt+1S2fEjQV7wbU9/zKuz7VHb/6fkDzW0Dzm1/9AJjmva30jRMJUsBM+NvJ9qBv+qFv+lFr6PWbtyW/gAIDcfI+WoE9Cc4NBucH6c/5wfDiUHB+EBjlA3ODofnh0MJweLHVRZx9Elpg6PUPgIUWRvxzw+ElVmiRFZgfCS6wQovs8BInvMQJL7E3l7lbK7ytFe7WCnjgRNfGYuv86Bovts5PaPkJ7Xh8YyyuHU/oBGmjKGuSZDFJxizNmCRpI2gY0sRKm6AUJkkYxElMkjZBKUyawpCkEU4YpDG9NKKVRjekcT0SwxTigR/WhrrSJjhjUaTNsrRZnrYoUiZ5yiRLWxRpsyJjncjaJrI2RdYqzwKe2RQ5+wQQXiVSVabUJUpVIKZyxFQBnyqSqiKpLOBTBVKZJ1RZhzLrUKXtk1GTLGpWxMyTUfNE3DqZsE4lLFNxy1TUNBk1TcRMUzHzVMyijJunYuapmFkZwSbDBnlQC/nXpeQ83/qUa5nhGjU84xxs1c17HbpUxF0vpfee11+/enF0/Pr47Zu3b1+/e3vw4d3hx/fH745e1jctOeJpgZorOmfL7rmye67kelr1zld9C1X/UiO41giuNUJr9dBGI6ytBtdL/vVqSFsN6SpBbSVsKId05ZC+HNJXw1jDp6o5xTWXtO6GQG9wx48+D8p3/LJtL9xwSxtuac0prlGSqlPS8MC0PvPLgAKruaQVSgIUWKt/CNdccNUFlyk4qeel9LySQ1rEoZxdnHdIgPwqO5EiheRxuEAgBQLJE0jGAWVxOE+iBZes4JLnnbIsgWQdSMoOJ21Q2oFmCXmWkOcoRcwsCmzwMrg87ZClcVnWOZl3q/MudZpQJHB53CGP2WUxuyzukCfwyZhdAVqIIQzyGyQ+vSRghIImOGCEfTpJwL2U2H2V3j9O0y3Eo9TeUXLvKL57uPXiYOv5m81nB+Gdg2DjVWD7lX/7JQCYq7xHlV6Qxed4fseW3bGkGt8BZvhnki+TF2Vkg47iqRO5G20GNsDbGQP7tIHdGoOxgKejY2OkbX3klJbVoR89vTHStj58qrUH1mZgn9ax2jdGaR2m55zWcU/rOB16zmk957SBe0bPodeZ9eyzwJgH0MVYNjBO5wl1RbsN9dxzeu45EMYBpJWe1mQXvhs6eJ3g5ArgmXkcJGJ0MSG8oBloFXZbhd1mwWWL8IqJf9ks6DaMdRl5Fxn3IOPos/AvYbwLGO8iiMkwn2g5tgZUl5kGY8s0+L1/iPG6DNxOHesc+DfqWOf17E6gwE6KMNN4N1BdZn63WXDFPH4F4M3A7TKNXaY7iuPd4AsYLde6TfzL5vHLVn7roorgikVwBew420Q/2URXLYIfbSJagRFwL4H0EUgfgfTjSB8p6we7wwTS54D7cLiXgHrpWZRsgJIPANVFKb4/MABzID042kvI+kj5ACUboJB+HOkjoF4C6bNBPVZpr03a6xD3kPJbxJJk8uFtzoX/vjZ0BuyBkWAVuoUuAuqlkH4nMuCitdcNEh2g0H6XbMCluEHJWwps4jooADDP1C8+1U2f+pZfc9uvue1X3wxobgc1d05YNgDA7gU19wPquwHVHRDd61fdDU0/aHno74MN5YDmt5Nh8y0TxwOf8gGwGvqm/zHios90MeeSZx4F554E5wYDc08Aulqe+Mcnxlp0F3FzqYWrWZpeoYXh8MJwaHE4MD8UmB8KLgyFwHdOAmxxNLTICsyPhhY5oUVOcIEVmGeFlziby9zNZc7mMju8zN1a5W2t8CKrY1sr3M1lbnRtPL4hiK7zY+v8hFYQ1wliWn5cL0wYRCmTOGMGm1uSrAVKYZK4XpgwiFOYNGWCUiY4iUEJozSBQSkTnDRKU0Y4aYTiBiimh6I6OKqFkkZZ0qoUXz+1/OhCxoSkrRNJizxlUSTNipRlImlRpCyKlEWRsU1mbJNpGmOTWasiZ1PkHZN5fKpIqcqUuuzSFCh1HlfmCGWOUBZITZ5S53BVnlTlCXXWocriqrRNGTMpIqaJiHlyyzwZtU7FrMq4TRWzTEXME1HLZMyqjFmVcasyYVMl7OqEfTph1yQd00l8Jk0+TeFPE3Z1zKoMG+W+dYhaFOCzPKuGY5kZt8wJbYtIwL6UDFirpfTLvZ23b5of3h3/cbBbDxlz5HzBtVR0zZfdC2XPfMWzUPUtVf1L9cBqI7jWCK3Xwxv1TW19U1sJacuBjUpQWw3pK0F9JWQsBfSloL4cNFTD5oZPXXdJ6m647oYaHvhZQP48qHgRUjwLyLa98LYHoluITknVKam5oZ2AbCek2AkpGj6k6oaqbmnVKa1S0gopLZPSiguuuuC6C625ZCUSjuu5SQOvjENFHMo7pMAlX6LgihstOelZV4FAcg4o44CyBJJ3yfNOGmB5pzxLoGkHkrLDaYcsSyiypCJHymNmcVg/nsEVGVyeIRU511Terc671RmnMklMJHBF3CGL2tAEPpEkphL4ZMQm3zSjIQz2G6QBIxTA4IAZ8WGwVyfxuRYTe68y+28z+8eZ/eN08zjVPE40j2J7R5EXbyIv3mw+ex3eeRXaeR3YfuVvvPI3Xvrq+55q01Xec5V3yeJze+6ZJd34l4HThvHaMW4H1vIfMpYN2o7I6cA4HXr2KQA25mZY6/QlYBh965I5tawdadeOttGybJh2z28Mn9KDu8zsDgZgRt5ZPec03VRknzZwzhq4TBLH2Za//DyTdWvkdBo451pp7mAJ+jxjxAcrYkCBtW5anjVyaYvHCat9l3nskonHdP/+pz0wYbdF0E1Pj8YvYS0rIDhr2XKoX2a87KaxS8yoyci9yOxptdwcIPIDrG0xXvxLxrEuA/uCnn3ewL6gYwHTPN1FxHiXDNwuDGwoj3dbhFfMgm5s/LJp/LJpvNvAvQTYBr5AE07QbRzvMo51Aa124qLKFSAlLQIaYHbxT2AYRodxQL0E2udAeh1IL4H2k7IBl3zAifZTcD/AiUNyjYD7SKiXRPudigFnS/oAPz1DEeBdBFMxUt5Pov2kbABH+nC4D0f6bFCPHeqzSXsdkl5S/iu5IlH8fovX+X+vPO5wSH4mob7vjnmkn0Ym3OdCBpzIdQodoNABUjZAoP0UOuCauEHJB5jxm3vyBqPAPMpf/KqbPtVNn+pmQH3br7oVmL4T0Nxt+TVu+ZQ0vYIawLB7fvU9v+puUHM/PP1bcPq+X/MAKDAmZeMkw7xTd32qB37Vb17lPbfqPgAYaBsCmeXV/O5V094NQKng3FBoYailvegkQ/o/gSnXwlB4cahFpuHQAj3oCi8Oby6PhJdHgovDwcWh4OJweHkUeDE2VzihxdHQwkhogRVa4gTnWaFFdnCBFZxnBRdYmwBaq7zNFW5ohbu1Nra1wgMVWR0DAIut82Mb/JhOGNMJo1pBXC9Om6QZM5QxQ2mTJGOWZC3SjBluLSBD/zRiwCkTksLgFIYkMSSJoUkjGtXDMR2SwhQJi0p6o2P54YWMWZaxTaStoCbT1smUZSJlUaStk1mHMmufApWxTWZtkwXHVB6fyhFTeVJZJFUl13TROZ0n1DlcmcfVBVJTIDU5XJUn1HlKkyM1WUKTdqij5smIeSpiUUYtyqhNGbOp4/bpmF0dsUxFLFMR61TMporZlHGbKm5XJxzqhEOdwjUZajbrns+6FjLO2Qw1n8JnE46ZpH0m5ZhN2NQxy2RAh7iWheT8mHWaY3wqxFcUMXyllnA+y3iKnrW8c7HoWiy6FsuexapvueJdqvqWa/6Vqn+5Hlyrh9drm9rapra+pa+GdOXARjWkq4T05aCBBlhAVwli1bCl4dPUXNK6G6m5oIaXBthueOJ5ULbjQxoeqOYSg+lX1Slp+JBGAAUAq/uQigequKUVl7RCSUuktOyEKi646obrHrTukVVcaAIbSxh5tGXDAWZg0pITKbvRohNhJl45HM7icJZACi550a0ouOQFSpGnJrKUPIMjaQeaJRRZQpGlJnKkPGoSbRoEWXICvMm6p/JuVd6jybhVaWoqRU7GHYq4YyJJTAGARW3yTSsaNsNBDA5gcMAEB8yo34R69GK/ezm+9yq1f5RuHqX2j1L7R8n940TzON6kW4igi7j57CC48yqw8yqw/dJb2/fWmp5q013ZI4vPHblntuzOvwycNgOH9s0zADtp3DBxOkycDgOn3Qi2mzkdutFTRu5pjHsW457DuGfAuUsD6zTgmZFzRjfasT7StjFySsvq0LE7Nkbb9EB4jbTpRtsNnO8Ao0UYm1ZgOvaZ1tVKWl3p2ecAvVpry8xYq7OFKKDPLujZ5/Xc88bWAOz71WbueSP3/El6GbkXAEVMvIumsa7WtclLzEaXTdhtE14Bssx04rgX479ofZ/+RYzXZQItPuEVi/AKk94LqpVT1XXygDITvwuWwAyci3QgPfciBjqHJ7qINKL4l4GVwyK88k/hRQ/GTOPdRt4lbOySRdB9QiZ2m8Yum3iXzfwrNuFVm/AqbeUQ/WSX/GQTX8XhHhzpwdFeXNZLyHoJtI+UDbjl112yAQrud8K0hZ2Q9hBQL4H0OxXXXYrrwIVI++kVAwxCaLy1Wos42keg/QTa74B7HZIeu7TXIe3DJb04ep1YFk8+vjPe+f8sPWwjpNcIaQ8J9RIt7QVIRkC9TqSfQvoBusAQjpQNuBTXnS2jv1Nx3TP1q3vyhktx3TP5i3fqV5/qpk9506+6FdDcDqjvBKfvBTV3W+Ou294pBmB0BdT3Aup7Ac390MxvwekHfs1vYD0ZKDAAMK/ynnfqrnvqrkt516d64FP/5lU/8Kgf+KYfgtPJ9G2UmUdezUOP6nf61hcwxM+CxuB34eWbeRKYHQwvDIcXRzaXRwC3wkvDwYUhoK7A6Cu0OBxeHgktg5kWPdYClsLIKndzmRNe4oQW2QBd4AFUeIW7uTa2uTa2tT6+uTa2tTYWXeNHVscjq7zI6lhkfTyqFUQ3+DGtMK4XxXTCuF4EZBZYycqY4awFzlqRrAVJm6AUBiUxuOV9R8Bza5dLljLJkxgaMyBRPRLXyxKYIm2fRm9dWPr9QtokyzpUGYcybZvK2KfS1sm0jf7M2JU5XAUwBtRY1j6Vw5U5QlUg1UXndNE5XXBqcoQ661DmCXWeVOdJdY5QFZzTeed0jtBkyekMromaJyOWqZhVE7WqYzZ13DYdt03HbZqoVR0xqyIWVcyqidk0MfBf7aqEQ5MipjPUXM6zmHXPZ90LWfdChppLE3MZajFLLWbI+Qw1nybmUvhsiphL2Gfi9uktizpimU7isyliIUMu5V1LBddS0bNU8S5XvMtl71LZu1TxLVUDK/XQRnVTW9vS1sK6ethQDenKwY1KSF8O68shQyVkBFUOYdVNayMwXXNKay647oZPKLDJ50E5MCI2XNKGC6q7oZpLuu1DG34aYA0/WvVIK25p2SktU1CZAvRCqm6k5kFrHlnVLUtgYwlsrOxEigSUwyU5XFIgpEUKLrvREoUWCKRIoAUSzRJwBoezBFp0KYoeRcE9WXBN5p0TOUqewdEMLs+SE1lSkXMqck5FzCzeNAizhCJDyLPURN6jKnqn815NxqXMuJQpcjLumEjgk2lKlXaqEqQy5piI2OQhExwwwX4zHDDLAma53yzzGKQ+13LsxavU/mGieZR6eZx69Ta5/xYALLZ3FN09jLx4AwAWBgzbfumtNUG5K3tU8Tmef2bP7vzLyP1+JAVYOcCVLyO7XT/yg5HVhrHbja12opl3BuN0gBVmjHvaxDtr5On+qmwAACAASURBVHQYuR1GdjvGPQ2CEHXsjvWRU+sjpzZG27Ss9o3RtpMPDKvAAEzH7jBwWi1E7mnQ96MNhNzzOhAidYJnjL0QeAhbfcJOA/u8gXvBwOs0trbBmEOXwKmB8cAy1oWTJg7rOEigB0vBXSARyiK4bBV20zlS/Esm/iVs/BJzuITZqTKPX7a0LpvQTOJfNgu6ATzAnKwlvLow3sUTUzRayWFjl4y8rhab6UgOA49WXWDQBVqFNKtaADMLgBfxEjZ+2cy/YhVeNfOvMDoMG7tsGr9sEXRb6eZhd8t4wvQPf7KLf7YKf7KJf8Khaw74mgPtJWS9hKyvhbF+l2zAiQ640AEC6XNAvQTUS8B9ONzngHudihvuiRtM8xAwzNlq4oGiRRja74B7aeog/bi0zybptUt6HZJeEr3hWpMqBx/wzv5fi7+dIqAehxSE1vcRSB8J91JIPwn1ElAvBfeTCE1BwDBKNuCSX3fKrxNov1N+3Sm/4Z74xTP5K/j0Km96lbf8yts+9e2A+o5ffSeguRPU3AWuDSDCgGUjqLkfmma88mD9635gmlZdATU9A/Op77fSNx64pu65VPe8qgce9W+gvN9HXw/90499mkde9UOP+qFv+rvSCs4NAYABmAFHBhhobS6Pbq2MhgHDTigtevq1OBxaAkWbCUFXMLLK2VzmbC5zW4MuTmiRHVxkhxa5oUVOaJEdWuaE13jh1bHNtXFAssiaILomCK8CqgliWlFMJwLyK6YTJgxiALA0SHgyw2AxK2tBUiYoZYIAvTIWWcqEJjEkZUKBnzBtlqfM8gSGxoxo3CiLGWRxTJGyTaO3Liw/6EwY0ByhzjiUafvU97JNZezKLK7KEuosocriqqx9Kg0A5lDmCFWe0hSd00X3TME1nSPVWUKVI4HqUudIdd45nXdOZ4npHDWTwadjVmXEqoxZNVGLOmbVxG3T4DNum46YVRGzinlJv3dMJ/CZjHMh61nOupcyrsWseyntXEiR8xnXYta1lKHmss6FLLWYoRYy1GISn00S83F8IeZYSOILSWIhTS3lXMsF90rBvVTyLpe8yyXvUtm3XPGvVgOrtdB6bXOjvqWrberqm4ZaWF8OaSthfSWsr4SM1TBW2cTKm1hl01yL2BoBTZWS1N1Iw0MD7EVoYjc8+SKk2PGh2x644YIaLqjhgRseaNuHbgflz8KKZ+GJRkBWccMVF1x2QmUnVHbRAKu50bpXXvPIq25ZzMBNGMfKFFIk4BwuzTmkeUJapOCKR1ZyysAArEChWQIBRvmCS170KIreyYJ7Mu+ayFGKDC7L4PKcczLvnARgi1ukW0ZhjlJkSEXGOZn3qQv+mbxvOutWZd2qFDUF5FfGpc64NSlKFceVUftE2IIGzEjQIg/bJsL2yaB1wo+hXvdq9PmrxN6bRPMouX+c3D9OvXyb3H97EmBbzw42nx2Enr0O7bwObL/0N/YBwDzVJg2w3M6/MO5pI7cD457+/+h6r+c2tizd8/xfd2ZibsxM9L13bk21JBo5OllaHStzrCQSHrTwhAcJAoRHZsJ7pAMy4YFMGJIgCVISZXhMVVd1z+M87EyIVR0TsSNjMwlQevvFt9a3vsVNgwGSLV+Dlq8FXv0ZZEqBLSrw8jVo+RrEizNYOAILbwQFNwKCoVy7Hli+4Vu5DnDlW74OzBpD26H39bUhvQKCkaBgJCgcDQpGA4JR/s1YUMincgjG/IIxHx/vy++uHO6xvMWHcYxzio1TWneAFxGAEKwHg0S3YPFtRHwbEo0HBWN8D4wbXgbVvGFiYVj+eZ1KWDYZkt5FJHeDwtuBlZufq4Vgawmf/g4aYIh0MiSdAoPDVz853GA5bH1xvnzx3aDojl9w279yOyi4ExDc8QvuANU1BNjwiUimALpC0mlQSIQlXPEwLJsBIiwin0Gkk7DkLkApeEbk0xHZNCKdDMtmovJ7nJGdHytObD6MbwKAzSZVs3HFo6TycUY9l1PNZxRzGeVcWjWf2JpNbD5KKGcBjbLaxaxmMc0rLVBOTGvmAcDAM6WeS6vns5rFz7JJOR/deBzdeBzbnE1szqUVi1n3mv6X54Kb/7Lz9M/x9Qfx9UfJrccZxVxqqPl480hKMRfnGcYBTLOYVi+AS067lNMtodtfZnVL2e2lvP5L9B+thqTp26L5O8L4NWHk1lTynsPvSMsz0vLsM8B47wZmeEqYXhCm57jxOW58jhqe5vVPc/qnWf3THE8vMNGF8u0u3PwDABi3CpkvFWKWH4H9HaTxcq0v28/Ezi/FvVfU/mvKtUztvwan6HxZcLwk914WHa8o56uC82XR+arofE05lzk3vEtIu4Rll6jkElH7oqJTSDmFRaeQ3FspOMWUQ1xwCAmHoLAvolwSyiWlXNLivoRySWm3DPxIe2Qlj6wW2KgF1qt+eTWwWuYZ1kA2m6GtZljRDG21wltMRMmEFc2QohlStMKqVljNRLTNK2bCBqKuh9T1kLoKK6uwsgIpK5C6hmibCYvm67uO7241EDWTMDZj2624gUkYWwl9M77djG234nomDgBmZFMmJmkErkI2YWBTxnbG1MlYujlrN2dl02YmaWRSRjZtaqfNbMrUyVraGQubtDApSythrkaNlajhKsCGpxw2lsPGatRci1nAm1rMUo1b6klbM21nco5WztHKOZico5nmAZZzNFP2Vnqvld5rpu2ttL2e3Kknd+sJey2+W0/sNVJ7rayDyTrZnLOTc/byAGDOQ8x1iLsPC56joveYDpyUgsd08LgEHVHBg4L/iAoeFaCjItwvhQ4o+JAOHdGRfjl2SnAlxP8EMC1wapzmt45zm6BDdoqpBqTmnNKdU9pTQt3PKw+zW4cZjmFHOcVRXnGUVx6jmmNUc5RT1WFJMyQ9zCh7aWU7scnENtrJrV5WcZhT9zLqTlLRTinYtJJNKZnEFptSdrLqXl7bzWvbWW07q2UzGiapYpKadna7ndvu5re7eUM1vEkF5UxWB+qHLGrq4NY2bmHyRiZnaKS2a4ntekrfypmYvLmZNdZThmpCR8e0xaiGiurohJ6KbxdjOiKkxDFv6c3Hyrtfqxe/VS9+r138Ub/4S/39X+rv/1IdAgx4EQefyMFH/PQDfvJhCLBs702qcxYHAANW+MDytcDKNVg4AglHgsvXuEyplesh4QjCWzyg5WtB3soBvgU+DxY3Ax8HtDLqv4Iu3zJHsn+SXwHBSHDILeE491I4AonGYPFNSHgzKBqDxOPDcPrhpBeoInJph4KxoADMOIOXN3kP/S0uSkowDgvHYPE4Ir6JSG6Cv3x1Ygws6OLzCSevpi6BUeWhFR7EcFwNlOKkmHQyJJlE+EWXiHTiquf+qjvxPwMMEt0NCO4EBHeCwrv+ldv+ldvgDvPuDFBC5AwakglEOjmEE/gxLJ9GePkVlk0P34P/TFg+HVmdAW6UsGwmwtcP+VSnB/GNBwnF44TycUL5OKWeS6hmk4pHYL4qq5pPK+eTqvmkYjalmAXdLMCPjHohpZ4fVhEBsa76KbLa+YxmPqNeAKU/AB7QAIttzsbWHyc2Z9P7cvPKC8H4v1i++VN8/UFy83FGOZdSzaUUnwGWVYLhs4WUej6jXkir5tPqhbR6IaNeAD9m1AsAYFndUka7mNt+ghq+Qg1fYYavAL0AwArm7wqm7wjTd7jpu7z+a8z4LWF+OvTKg+gNwszRizA9x0zPcMsLzPIc42a8nucMz3OGZ1n906z+KaAX9zS9QE3fY5YfMPMPuOUn3PITaubC48ESr6FZYyi/QFeM2P2ZdLykXcvDU3Kv0K7lguMlufdLwfGKdi0Xna+KzmWgugrOlaJzhd4XFPdXSh5J2SulvZKiW1R0iYr7EtIhKjjFRae46BQXHOKCU1zyyDliuWXDU/auVn3rFf9aLbhR8a9X/GvV4HolsAbe1OGtZmh4FExEyUS4aa1WWN0Ka5oRbSOsAdACF+DOqMLKCqyswJoqrKmHdK3kjvabKdvX4/WQmkmaW0lDM25sJUzNhH54eAXGMawV17fiBnBvZyydrKWXt/XytnbGzCaNbNrUyVo7WUs7Y25nrJ3cbjtjY5IWJmmtxU3VqKkSMVej5lrUXI9b6nErOENo1eNW7pmw1pK2Rmqnld1j8k4m72zlnUx+v5nZa6TsjZS9lXW0snutrKOVcTRS9kbGXk/ba8ndWtJeTdrryT3wGTa3z+b32/n9Hrrfy+93MecB4T4gfYcF31HBf0xDxzR0XIJOyvBngNHIIYUclUIHFHJIh4/oyHElMShYT3Jbx3nlSV5xiikHpPq8oHlb1L0t6s5wFUjc4OiFKq4ATDcgNf288iinOMxyOqyfV/ZR1TGmOcF0AGA1SFRHpEc59UFGBezy3ZSil1P28ppuTt1OKztZVTujYpOKVmKTTaraaU0no+3mtzs5XTe/3c5omaSaSWnb2e1OTt/N67uooRrdopE1NrfNZnVs3tDGzV3S2iYsDGpq5UyNlL6e3G5kDEzeDADWyBgrKT0d11IxLR3bLiX0paShGNMRIQWOe6nzT6W3l+W3l5V3v1UvfgcYq1788bmEeH5Z5AFGDj4CBQZ6YBkAsPbgiyGKeFHF31euB5evwSvXkZXrsOB6UHAtKLwWvLLQEnxyGCgF3Bz+5esg7df36hpgmG/5uh9cXl/zL18PCkdh0VhQMBoU8BPQyzcCK2P+lZGhERESjgeFwMpxw788GuRtGgE+hz4ouAkJAclug8Rb4OkAJAMMA+FSkPBWcGUsJL6NSO5ciXS6DQlvhcRXswqBlYPDEh/ZPs2PIQNV95lAPLqmwrIpkPAEi+4CZsCSz9uTOYbJphDJZIjf48Uz7C7Et7gCgjtB0cSQZEMRNpRi3BnqPPkUIp2CJZMh2XRYNs2Nf0mnI/J7Ydn0EGzgRNfuAd0GhFqYM3E8iK7eT6w/jG88jG0NfYNzSdVsWjELQi6yqvmkYi6+9RicpHIuoZhNKjmDRlLNqa6sdjGtWUyqQD9sPqWeT2sWMhowpzUPvpVSzadUC6HVB+G1h9GNx7GNx/HNxymH3Cb5eWXsv+sW/lti80Fy83FGMZtWzWeU84mtx4nNR6ktLr8qzdMro17IahbBM6tZTKnms5rFvO5JTreU0z3J6p5wADN+Bhhu+Jo0flswPyWNnwPmAcDAqDIQYYT5KWF6SppekOYXuPEZZnqOm59fdRjmDM/+M8Byphcgdfc/bUn+HrP8PCwhghEukmcYaX9J2H8h914WHC+p/deAXmWPoOwRlNwr1P7rguNl0fGq7BaWXEJ6f4VyrlCAXh4R5RIV94W0R1L2yUpeSdEtBkqLdIiKTnHBKS7uS8Ape+W0mwNYySMveVbL3tWKd7XiX6sGN6rBjUpwoxrcqEGbNWgTXBqIohVWMRFVK8yNGDNhTTOkaoU1TFTXjGibUR3PMG0jrGmEtY2Ith7WVkPqakhdRbRVRNsI61upXe2307vf3KyF1Wza2koaWwlTK2FqxAzNBHdnUmYmaWaSJjZlYtPmVoKnV9rcyVm6OWsP3e3mdjpZWzttaWetndxOO2tjM9Z21tbJ7bBZG5veaSWttYSpFrPUYtZ63FJP2BoJWz1hqyesjYQNtK9qCWs9YaslrPXkTj25U0/amhl7K+9g0H0GczHofiu/38w66tm9RtbB5JytrKOVczI5ZyOz18js1VL2atJeSzlqKUcz42xm9lpZB5t3tfOuTn6/h7oOMHcP9/BWQ3+fCpxWkJMyfFyCT8rIERU8KAaOaPioFDqkkUM6DM4RFT4uJ86KtgGmPMHUp5hygKsGBc05qTkvat8UtGek5hRTnuS3+lluAuwU5wD2ht4ekJp+XnWVYf28sp9XH+PaAbF9iuv6qKYCiRrh1aOc5gDoreRWJ6Xo5dQHmLaX13Syqk5W1c2p2YyKSSrYlIpNazo5rn4IDgjaYNO6dna7hxq7uKka26KRNSa3zeT0DGpoE5ZecbdD2ljMBGqG9ZS+mTUCgDE5cy1tqKT1pYSOjmmp2DYd15eSBiq+TYaUJB6gzi9Lby7p80/lt79W3v1eeff7sH4IvIj0m18BwIjTD6CEiB2/x44v0P4FMCImAMAg4NEQ3hgCDBLcgAU3ENEoIhwJCUeQletg6uvzcNgK6IGN8gwD2Bvhs+q5vCgAsKEC8y1fDwpHIeEYJBoLCEa57PnlUf/rUf8yV0gMCscg4c2gcJTvk42CsTDf6xEuz3dlDHTCYNFtLoxDCNKkbl+JzAATYLe4ECmuMXYHFt2ExbeHw8X8PDIQXtzylH9MwuXSDsHuMa6JxYstXnIBBTYJSDbMTuQukgkggzjaSSchPmsD+AwDK7cDgjuwaILzcfAMu+rgGB5OZsmmIckU6IoBJgE4ReT3wSjY8E1YPh1Zm4nIZ4DXA7wfAiy2dj+28TC6+TCu4EqISdVsSjmbVc7n1fNp1WxSOcsD7BFI5UiqZzOa+bRmIalZyGgWstqFlGYhrVkAPMto5pOq+ZRmIaP5TC8eYPPRzceR9UfRjcfRjUeJzdnEnnxX/kpw+3/ql/5Hcuthams2o5wFoi2hmI1vPU5uPU5vzaWUc0nVXFq9mFIuplSLGfVSRr0IKodZ9SIAGAiIyum+5BXY16iBCzbkFdhTwvQUpMsDgAHJVbA+5+hlfkqYnxHmF4TlBVjWNczR4Ia6DM9yhmeZ7e+uAizPD3uh5h9Q849D1YWaf8AsYAfKj7j1Z8L2C7n7ErcCN8erwt5r0v6K3HtV2Htd3F+mXMu0e6XiFVY8opJbQLtWKCeoForKbhHtFtIuAb0voN2ikldCecSUW1zySss+WckjK7okBZek6JIO0QUulEtCu2W0V0575SXfasm3XvKtV3wbZf9GJbBZDW7VoM06vFULbtaCm+AOjIVgvpiJqJmYholxuAImi1Z0uxXdbkWHZkJtM6JrxnSNqK4W1lRD6mpYW0V0tZCezTh0T6esX41WQ2omY2Oyllba0kya6gljM2FikmYmaWZSFiZlZZLmdtbCZs2tlJFJmZi0pZ21dvM73fzuIe48wBzdvL2dtbWz1nbWNgRYO2tjMzY2s8ukd+oJSz1ubSRsjYStkdptpnYbqd1GereR2uG5Zaundhqp3WZ6r5m2N9K7rbyzld9nUBeDuhnUxaCuVn6/kXU0so5mztnMORnU1cq7Gtn9Rna/nnFWk3vgNDLORtbZyu23MTebd7XR/S7q6uGeHs7R66jgP6ICpxXktIIcl+DjSuioBB/S8FEpdFQKHdLho3L0sBQ5LEUO6PBRJTko2ga4+hTXDHD1Oak5K2rPi9pzSveG0p0R6lOUy+09RRWnuHJAas6K2je07pzaHpC6E1w9BBiwbxxjmhNy+5TQnWDaPsYBrI/qDnOablrZSSl7Oc0hqjvEdIeYrpfXgNPOqpmMks1o2jltD9X3UD0QYRzAkhpOgaHGHm6qxrZK4XUWNTA5A4OZugVbr7jbLdhYzMygFsAwALA2bmth1lrWWM0YSgkdHdumYts0UGBxPRlSFsgg9YYDGH1+WXrza/ntb9x593vp7W+lt78BBVY8uywMLsnBJ+L0I3b8uQ2WOXib7Jx/AQmBg4ObBrt6AJ8A4cB96K0HxUNQPwT2xcDyNeCnh1ZG/K9veF9e87z6139qgPmWrwcFY5AIqKvRwPKo7/XoP4TQr4zyFsThx8bAaDNI6IBEtz83wATjIMqdrxlyTTI+VgP47Md4E8dtWHwbkd6GxLcg8W1YcgcS3w5xmyenhqNgvGaajMinIvKZkHQyLJkISydgEchCnBiW8jh6yaYQ6SQi+Vwq/KeoQ1BajMhnwDQxIpuExRMgR2M47BUUTgSFk0CBBQR3rno3hl75q4bDEPhTEr5aKJ0My6ZDspno6n1g6BjqrcjqTGRtJrp6LyydCUmnw1KOXqCEGF17ENt4GNt8FN96nFA+Tirnkqq5lOIxyItK8gZCgJOEYpZz2GsWM5rFpHo+qZ5PaeZTmoWUZj4JhsNUcyn1fFLNFfpSXPFwIaVeTKsWY5uzAGCxzcfJrbmEXe5cXxFO/Kt+6b8DK39WOZtWzSV47IGJNN55uJBSLaZVi1nNk+F6yYz6SUa9lNUs5HVfottfZ7Vf5vVfooavUf3XuOFr0vQtaf4WN35DmL8lzN8RfLXwnwDG1RItzwqW7zHzc9zyAjzBONfQoJE3Ps8ZnmUNz7KGZ8M8Q3BArAa3Jdn8Q970PRBkmOVnzPITbv2F3HlJ7v4C9psQtpfEzkti9yVpf1XcW6ZdAsq9QnsEZa+w4pWU3ALaJaBdgtK+sOQSllzCkkdM89AqeaXAVVjySsv+1ZJvlfLIim5p0S0t7IuLbinlkhX3JUWXhPbISr61km+97N8o+dYrgc2y/yq9FA1EVQ+pqrCiBimrsLIKK6qIohFRtmLqVkzTimmYuIaJ65iYHhCLiemZmB6YLzhTRpTrZjViulpEU4toqmFdNaSvhfVMZk/zdNK4dL0Mq1uZHSZrbaUtzbSlkTI3UqZmytRMmpmUhc1Y2bSlnbGxGSuTAkizsFlbJ7/bRfcOcWcP22ujdhborfwOk7MxWWs7t9PJ2zu5vXZ+j8nuNhK2RmKnmdxtJGzN1G4ru9fM2JuZvUZqt57cbaTsjbS9mbG3so5mZq+Z2WtmHM2cs4W6GMzNHdTVyjmbOY5qHNvy7mbO1cq7mzlXLeWopferyb1Gdh+87OCeDu5uY+4u7unh3gPCd1jwHxYDfSp4RAdPyvBxBemXkeNK6KgUOqKRo1KoX44cliIcwMqxg1K0X0mcFW1nmPIUUw8I9ZuCFqirtyX925L+nNSA0I0Bqhjg6lNSNShozou6c1p/Tm+fUdsnhOYIVR7lOefhEars45pTcntAbp8S28e4tgqLWrH1E2y7n9d2c6pOVnWAao/wbXB6ec0Bqj1AdZ2cmsmo2lltD9UfYAYAsG5+u53VMmk1k9YwWV0bNfRwUw83VePKUnSzg5uYvIHBjN2C7YCy94o7LG5hUEsrb26kDa2cmcWsDG5toOZa1sgpsPh2Ka4vJw3llJGKG8iwukgh9NvL8tvf6DeX1PkldXZJv/mVOr+k3/xKv/m19PY3GvTAzi8LZ5eFs0ty8IkcfMJPPmD99/xA2NtU9/wLXn5dDwq4pHlYeAMW30BEo5/VGF9XBOgKCK5DwhFYyEHuiv/+xtWxMO/LP/uXbwQEI0Nbh3/5RmBlNCgchURjQcFYcGUcpNH7Xt/4HEIvGONGj0VjkGg8KBwFWo1fj3ILEt0KgkFm0VVj/RigF/DN80ZEzvQBi+4MGRYU3QqKbiLSu4j0blg2XHryeclkSDoZlk2FpZNh6RQiAUtMrpgypFOwdDIkmwbaC5FOIFIQFf95SzJnTRTdRfgSYogPpgrLphHxBCS8GwSqS3jXv3I7IJiARdP8/S4knAjyJPts4hBPwcOwKPk0Ip+GpZOQZAKWTMLSSVg2DcumQ/IZRMb56bmO1+pMaG0munY/JJtBhvJr9X58/WF042Fo7V5s61Fc8Ti+9YhjhnI2qZpLq+fTmvmUai6hmE2q5uJbj2NbjxPK2YRiNq1ayGoW05qFpJpDCyAZxzP1QkqzkFDNJdXzae1iSj2fVC0kVAsJ1UJKvRjbmotsgFnm2cTmfHJP7twUiKauqWf/j/j6g9TWbFoxm1Z9pldCMQtMhmn1YkazlFYvZdRLOe2XOe2TvO6rnPbLlHohqVpIqRfy+q9Rwze5baDAvsaMIIDjW9LyHW76Bjd9Q1qeArPGVYCB4uHwEObnqOkpbgH04jzxGB+xkTc+B/TKm75HTUBy/ZDnS4igTsjXD39AzT+h5p8wyy+49WcuWncHBOy+InZecmf3JeVcoT2ikldY8opoj6jsl5Y94pJbVNhfoVwC2i2k3ULKLeKs8B5JySulPJKiW0x7pWX/Wsm/SnlllEde9MiLbhnlkVOeVcojL7pltHdtSCxwrv5YhRQ1RFULqauwsoaoaoiqCitriLoV1TJxHRPXMTENE9cyCT0T17diumZ0m4nrmbi+FdczCSOTMLXihmZM34oZWiljK2GoR7erEV01rK+G9bWIvoPub794YFy6UQ1pmNwuk7O1MjuttI3J7rQy1mbK0kxZWxkbm7ezuZ12bredszMZG5vdaed326i9g+11sL0D0tXFnW10r43usXk7eLJ5eztvZ/N7bdTBog4ms9tM7jaTu62UvZncbab3WlkHdzKORsreTNmB54LJOZtZx1BmMaiLxT3D08rvN3POIc8YzM1i3lbezaCeVs7dyLoaWXct7Wxk91t5N4t527i3S3g7uKdH+A5IPx8NFejT0FEJBug6roSOK+GjUuiwFOqXw/1y9Ig7kaNK/LAUP6okBgXrAFUMcM0ZqT0vcvR6Vza8LenPitoBqR4QqqH2Oitqz4rb57ThTclwTus5gKHKPqrqY6pjXHVCaE/J7UHRMCjoTwhdBRK1YuvH2PYxquvl1N2cGgCsT+r7hB7osENsu4dq2zl1N689wAyHuLGH6nuYoYfqOzkdk9UwGTWb1bXzeg5gCVUpqugQFhY1sbi5Q9oOqL1DytEhdlnM2kLNjZyxhZoZzMLg1iZqqedM5ZS+lNBR8W06oS+lDKW0kUoYi1FdsRQuXQCxxZUKi2eX1PnlkGH0m1+pN79Sby4L55eFs0vy7JIYfMRPP2CnH9Dj9+jRRfbgbbr35gtEOAoLb0DC6+AgolFEPAqLRhDRKDiwcAQRc1IsKLgBCW+AFERIeAMSjUA85BDRCJhuhgRjgeVR/+sR/+sb/M7lG0B++Zdv+F+PBgWjkPCz6vK9HvG8uj4MpIdE44A9QcE4LBoPCsaCwpGAYASssgyKbgZFt4KiW5DoFiS+xa8tvgWaXlet83yI1K3P7g/RLVh8B2gvWHIHkXKZ8SC9NyyZDEnuhqVTEfl0WD4NuqLC3gAAIABJREFUzHvDTHpQWgxJJmHxBHylihjmtjZzcb0gkgMYEWEQQCXhPBf/Kd6eG1UOCO4EBHch4VRAcNe/ctsvuBsUTkHCiX+oH0qmYOkULJ2CJVMh2VRodRqWgTfAXj8Ny2Zg6VRINgNJpxAJCK2fBgostDYTWbsfls0g8s/1wzjofm08iG08jCkeJZSzSeU8mNZKgDkw7WJKPR9XzSY18wnF4+jWIzDjnASNKO1iSj0PDB1J9XxCNZdQzyVVcynNQkqzkNYugrpiWgN4tpBQLSTUCzHFXHRrNrI5G1mfja3Ppm0Cl1L0+s7/rZn/P2Nr99OKuaxiPqmYiyt4tacE41/zQHWl1Usp1WJas5TVgmrhl2nNYkqzkNEu5fVf5/Vf57a/zOqWUMNXmPFr3ASE17e46VvS8rRgBYh6hpu+Qw3fDV0bQ3qBWiJueTZUYISVzy00vUBNL3LG51nDs4z+WdbwnKsTmn7IGV8AvwZu/QnUDDHLj6j5R7DTBAM7umwvyd2XpO0lsfMK33lJ7HKHtL8qOFdoj6jsE5d9kpKXe9IeUdElKLoEtEdY8oqB6qI9kpJHCgBGeSQl32olsF4JrJV8a7R3jfauFd2r5L6s6JZTntWiWw5YBZ61oKIaVJQDW+XAVgVSVIKKCsRxq4ao6ryTsBHWtGLbbNzAxvVMfJtN6JmkgUnoG1EdMFy04sZW3MgkjEzCzCTMTJJrZbUSpnpUX4tsV8L6Sni7HjW1c0798wemJ6PVkKaNOpj8HpOzt7J2JmdncrtMdqeV2WGydja/x+T32Pwem99jsrsASz1i/4B09Yj9o6K3R7g6+D6LOlh0r4062pizjTraqKODOVkUfGsP0ItJ7zXT9mZmj8k5mbyTye+3co5mZq+R3mtmHUx+n8k5W/l9AKpmzsli7jbhbRPeDulrE97P3MI9DOZmcS+LeVnMy+K+Vt7dzHlaqK+RczfzLgbzsLiPxf0dwtfBPSDY8IgKgtOnOXqdVMMnlfBJLdavhA/LoX410q9E+5XYcTXer8T6lfhRKd6vJAZF6wBTDAjteUH7htIBel1UjO/KBkCsQUEzINVg9uuc0p3T229K+rdl0zltOC3oTgnNMa4+ITSnpPaE0JwQutOCfkAZBgX9KbldhoRsYvOUMPQxTm8d4dt9Qn9SMB6TBqDD+rihh+raOXUP1R0RpkPCdEiYDgjjAW7oYno2p2WyGja33UENB4S5h5tqSXUpouwSVhYztXFzh9g9oJ0HtLNN7rLkTguzNPLmJmppYVaG2G3htnreXM2aS0k9ndCXksZyxlRKm0tJUzG2XaxEKx/+qFz8UXn3e+ntb/Sb3ygQH3V2WTznz5vL4ptL6u2vxTcAYJ/w04/44CN2+iHfv8gcvk313nyBiEZAmlRQdB0RjyCiUVg8CktGIdEIoFdIPIaIRxHRKHDMQ6KRoPDGkHAw3waDhSOQgJtuDiyPggBf76sbgeWRACghLl/zr4wEVkZ4BXYT6Cp+JdhIACy3FI5x/viV8aAAlBBHeO11ExLfQqR3AcOAAgus3Ays3OTXpgzjo8Dc2Bj3RQAw8W1EendIL0Q6EZKCseXJqHxqmFgYBq2j1ZmIfCYin45Ip6/EavBS7PPI18TQzTjcxjKkHVBsiGwKEt8NSSbDkql/3Ko8BYsnA4I7QeEEJJryr9zh75MI7z/8bKmXTkGyaVg+E5HPhFbvIbJpkN4bkd8LgzfymdDqvZB8BsT4coVE+Ux4/X507X5IPoPIZ4CnI77xIL7+IL7xIL71ML75KL75OHGlWphQzKZV81ntYkazkFDNp9TzSeVcdOtRjA/pSKvmMxoeYMBnqJ5PqucTyrmkei6pngcMy2gXM9qlpJoHmIoDWGj9UWT9cWx9Nm9bdmuk4nvXFI/+a3TtQVoxn1XOp5RzScXs8H+SVM6l1QtZzVJGvZRRP0mpl1KaxazmSVb7JKf/Kq19ktYuZXVfAoDl9V/ltpdQw1c8ur7BjF/jpm+vgIpLl8eNTznboQX8CjTDnhNWgK7vwcEs33NGecsPqPl7oMByxhcAYIBeQ/sGWNmFWX5ErT/iuxy6hstNiN1XxM5LfOclaV8m7cuk/XXB/rqwv0K5hQBdQ3pRvPAqeSVln6zil5d98rJPxh857ZNXAuvglP3rtHeN8q5RnlXKs8rBzLNK+zfKwa1SYLMc3KrCqgqkLAcVVVgF7lVYVUM0NQ5dIORJUw+pW/FtNmlgEwY2aWBTRjZpZJKGVtzAJE1MwszEzUzcxCTMTNLC9bGSZiZlaSXNzZixETNUY8ZqxNiMWdp5l+H7R4aF62VE1cb2mbydye2xeSeT32Nye0zWzmTsTGaPzTnb+f026mRRB5vfY/OODu7sEa4e6e6RLgCwLrHfwffbmLONudrYPos526izg7tYdJ/NO5mMo5m0MxkHk3W2sg4m52Ty+yzqZlFPK+9u5faB3mIxN4O6mnyFsJXfZ3B3m/CypLdD+ljCy+AeBvMymLdN+Fjc2yb8LO5jcR9L+BnU00I9DB5o5t1NzM1gXhb3dchAh/R3SR8A2GExcERDRzR0zNErclqLDuqx03rsuBY9qkT61Wi/EutXYie1xHE12a8kjsrxk1rmjN4d4KoBqTsrcvQCALuomN7Qeg5ggF5F7duS/l3F+K5ifFcxnZeMg+L2oKA7JbUnhHZQ0A0KOsCtc9p0RhkHBX0tJGETmwPSeIzrD1DtAaoF9BoCrI/rj3B9N69hs6oDfPuIMB8VzIekqYcberihh+k7eR2b03ZQfQ839QhzjzBXE+pKTNXBLSxqauOWNrnbo5wHpf12wc6Suy3M2sibAb2Ywl6L2GugOw3UVsmYSylTOW0uZ6zlnI3OmKmEvlxLVT/8tfb+r9X3fylf/FF69zv99rfi+WXh/JI8+0SefSqcXxbOAcB+o97+WnzzK3l2iQ8+4qcfsdMP+eOLXP8iffD2i7B0DBGPAIDBkhFEOgYABotGEOFocOU6xyrhaGDlWlB4AxaPQcJRWDiKiMaAjwMWjvDpiKOwcAwW3gyujPte3eB2Lr++ARQYEGGcz1A0BjQTHxk1CgAGCccDwpGggOt7ceZDwUhAMAYJbyKSm5DwJiy5A0vucCJMeGtoTeShxRGLD+ngmmQcwLjW192QbCIk46aVo/KpiIwPLZTcDfOBGpHV6Yic86ZfHf8aOj6uZvWCJZZDV0hIMhmWTYP5MFgyAYknhunAvBF/KiybgUQTAcHtgOAuJJqCRJOch140AXNJHEMFNglJp2DZNCKfCcnvAVxBIBpRPhNZvT8EWHjtPiy/j8hmIvJ7YdlMSDbNv5wJrc2EVme4+KitR/GNB7HNByA/F5gM0+qFYecpo11MaxcAlhLK2ZjicYxvgwEFltEsgK+kuWbYQkI9d6WcuJjWLKW1T5LqxaR6kWfYfGRzNrQ2G9mYjW3M5XdWPFqp+ME15aP/Gl19mFIsZJULaeDdV/I+DiUI/ljMqBczmqWkejGlWUprn2R1X+a2v8rqvsrqvgR34M7I67/CjN8A+YUZvx4CjDdrgJGvp4TpOWl+UbB8T1qeE+ZnhPl5wfqcNL/Azc9wywvS9gOXJW/+J4A9zRqeD2e8wLwXavlslMetP2HWH/OWHzDbz5jtF1AqBDqMtL8i7a+I3defIzMcgqJLSHtEJa8YnLJPWvKIKI+Ycosot5inl6zsXy3718r+1UpgrexfL/lWy/71anCzGuRWYRU8q0XvGu1bp30btH8TnHJQUQ4qKrASQKsCKWuIugJxAAMujHpYU49owWlGda24nkMXf5iEgUkYmKSZSVvYlKWVNLWSZiZlY1JWJmVppcxM1tbK2JpJayNprsXN1ai5Ebey+f3t7x9uz/25DKvamIvNO1jM1cZcLOpk8g4mu8fkHEzO2UZdHczdwdwM6mTzThZzdXB3j/B0CU+P9BwWvIdFb4/0dHBXG3d1CE+HcLexfRZ1tjFXG3W1UReT3+e55WSyTibnYjAPg3kZ1MOgHtDBauZcDOZp5d2tvIvh6cWSnnbR3y76O1SwUwyypJ/BvSzhY0k/Q/hY0j88DO5t4V4G97UwD4N7GcLXIQPdQrBDBroFf6/gPywGDyj4kEYOaeSoFDquRE6q0ZNa7LQRP23E+tXIUSXSr8SOa/HjavwYAKyaPK4kj2vpc9o+ILVnhe031Pa7sv6iYnxXMb6vmS+qprcl/TmlBWPLZ0XtOaV7VzZcVE0XNfNFzfy2bBoUt4cMGxS3zyjDGWUcUAYAsLOioYaI28mtU9J4QuoPcd0Bqj0mDcekAQDsmDT0Cf0hvt3DdF1U28N0R6SpX7QcFSwHhOmAMHZxQxvTM3ldGzN2cVOXMHUIcyWuqsRUXcLGYlaWtHWKez3a2aP3O0UnW9hrEbtNbKeF29mCs110sYX9FuFo4vZazlbOWis5WyVvr6B7pdwOnTLTzWz909/qHwHA/lK++KN88Qf19leSqxZ+Is8+EoOP5Nll4fxX6u1v1NvfOBE2+IidfkBP3uf6F7mjiy/C0rGQZBQwDJGMINIRWDwSFN2AxaOwaBQS8nfhiH/lml9wAxKNweJxWDgGC0eBjwPmfBw3gAKDBOPBFVBCHPG/vuF7zaVJ+a4E+EKisQCX2MsZNPyvQXtsHBaPQyJuPBkW3QoKxoKC0aBwHBLehMRj4F8HFUJgiB9WDmHe3wGLhrGHdyDhnaDgFvdbPoADZMmHZWCn12RENsP7ODieRVenIqtTYflkSDoZlc+E5dOQ+C4M5BQ3ATYZkXHzzleXMg91GCK+g8gmwdgWLJlApBNh+XRYxg+NgRwpyRQsngwK7/IAm4BEd6+E0N8djjBD4omgeIJrdK3eC6/dD63eQ1bvhWQziGw6tHovtHqPw9vqPUg6A0tnQsBeL5sOrd6LrD8An0HkM9HV+4nNx4nNx4nNh9H1+8mtRwneJZ9WzYMw34RqLqNZTGsWk+r5uHI2pngMFFhcOTs0sqc1CynVfEazkLpykmrO3JHWLqU1gFuLSfViQr2QVC0mVAvh9cehtcfR9bn4xkLG8ipglK3OjW7c/9+iqw+Sm/MZxXxKOZ9ULiSVC0nlfHxrNqmcywB6qZ+Av5/WLGW0T3LbX4GT1X2Z0T4Bo12AYajhmyHDCPM/uA25JcuGp5jhKQAYYX5GmJ9xMDOD4uH3uOV7zPwDyIwH6AK9roz+ac74fKi6gAhDLT+g1h9B2C5m+wm1/ojt/IzZfiHtr4jdV/jOS2znJWF/VXCsFPaWC3scvYoOQcEpLLpEoLNFe8W0V1zxy8u+q3VCWdkvL/vlZf9qJbBe9q9Vg+s1aLPsXwMAq0FbleAWHdikfOuUb50ObJYCW+DQ/k1QKqwgqiqsqsLqGqKuIZoqrK7CqnpIWwMO+Ki2EdWB04xvM0lDO23qZC2drKWTM7dzFjZjZpImJmVl07Z2dqedsbEpG5vZZbN2JmtrZXeYnJ3J7rQytkby87hVG3Nrn9/XPf5/amFdm/C0sX2WcHdwN4vus+g+k99n8q425u4S3g7u7uCeNuZi8s425uoSnh7p7ZHeg4LviAocFgNt0ssS7jbp6RS8nYKXxd0d7ni6hI9FXa2sg8ntM3k3k3MzqIdTTrgPYKyZc7fyAGluBnW38q4W6mZwD0t6O8Vgpxjs0XCPhtuFADgAWsMf24UAw1HN3+IJ1ykGu8Vgrwj1Cv5ugaPXUTkErIbH1chxLXpci57U44NG4rgWPaqEjyqx42r8pJ44qaf7lcRxNdkvJ46rmXN696ygOy8a3pUMHJ+qpg91y4e65V1Z/4bWgamvN6XttyX9Rc18UTVd1CwXNfO7iumcNpxR+lMAsILujNIPaONZyfymZD6nTWdFQz0k6aQ3BwX9SWH7iNg+xHSAXqdF03Fhu0/o+4T+iNQf4NtdVHuA648K5mPKAkTYAWHq4CYWNbCooYObeqT1sGjrkdZaUlNLaDqEjcVsbXK3SzkOyu7DiqdDuQCxGHKfLbjalLdb8rUpL1Nwt8j9BuaooHtVzFHFHDXcWcUdpdxOqYU2fv178/JvjU//Vvv41+qHv1be/4V+93vxza+F80tAKWzwERt8Is4vC284BQYARgw+YSefcv2L7OHFF7DoBk+vUUQ6BktGYckoLB6FxaMh6XhIPAZLxkLiMVg44nn1r/7l67BoDBHfRMQ3IeEILBqOgo3AQtAnG4GFY8GVkcDySGD5euD19QAwIi5/Dj/kFJhobCi/hg2wwMpYUDgOi29dCZTi7YjcjPM4IrkJicaDHLdu8Um+YIqZoxcivoOIb/MOjlt89NRVtt0OSyZAbm9UPh2RDQE2GZFNxtdmomszkdXpkIzTUoh0EhZPcCGHkrthfpvlUHUNdRgsvo3IJvha5W1EegeW3IEldz977mVTsHjiatwGaIP5V277V27xAb4TIHoDFk+GJNOQeDIomYRl08jqTEg2A0iGyGeGSAN3TmzJ7kEAXSDhlwdeaPVeZO1+fO1hbONRdP1hfONhdP1+fPPRsFgHWlygp8UBSTWXUM0lVHPRrUdxvk/GDRRzu8G4Rldas5DSLCXVi0n1Qkq9kL5SPIwr5xMqwLaF8Prj8PpsdGMusbGA2lYCRql89vr6vf81JL2f3AQKbCGpXEgo5uNbcwnFPHAeplWLac2TpGYppVlKa5ZSmiWgugDActtfARMHavgGXDDjN7jp26uNrqLtBWl5RppfEOZnmOEpCDkkzS9IM5gAe06aXxCWF7jlBWZ+Mdx+gpm/H24/yZteAAUGSohDzyFm+wnb+Ymw/4Lv/ozZfsJsP+E7P+M2rstF7L7Edl6Su8uUU1hwLJOOZdKxUnAICk5BcV9YdIlpr7Tkk5X8kpJfUgmslnwy7o1PVvLJyv7VanCtBm1UgxuVwHo1uFGHFWX/Rtm3UQluVSEFkFmlwBbl26B8G6XAVjmoKAUVZUhRgVUVRFWBVbWQph7SVWFNDdHWQ7p6SFcL6erh7XpE14hut2L6ZkzfjOqZuJFNmdtZczdv7eRt7Zylk7N2crts2sqmbZ2cvZPba+f2mOwuk7ODrhWT2wWNqFZmp5myNhI74HRJn+HHWe2DP5VhTafgYwk3g7tZ3MPgrjbuZjF3G/d0SF+X9LUJb4fwdghvG3O3MTdIXTooBnpFf48K9KhAt+DvkL5Owdct+LqkHzSuuoSnS3jbhJdB3a3cfivvBgVABvexBDh+hvAxmLeZdzfzbiDIGMzTwjwM6mFwX7sQ6FFQl4J6NNyloE4x2C4EwBNchm9YMsAQfpYIskSwXeR+Bb7SKQS6ReiARo5KoaNy6KgS7lfCx7XoST12Uo+dNhKn9dRxLX5YifRr8X41flxPnDTS/VrypJ7uV5Mntcybsv28oHtDGS7KxvdV0/ua+X3N/Klp/diwXlQM70r6t6Xtt7QOiDMgvz40rB8alndV0zltOKcNg4IO6LAzWj+gDQPaCAA2KBoaEWn3KsBwzXFBd0oZTynDSXG7T+iPCP0hsd3DdD1Ue0Qajilrn7b2i5ajgvmwYOmSljZmbGPGLmE5KOweUXuHRXstqa0mdF1yr43vdIqOg7KnX/P3a/5eydst+TqUr0352rSvWwn0anCnEmRLfobytihPnXTViP0auV8vuKuki8bsdJuo//r35uXfmpd/a1z+rX75t8qHv5bf/4W++J14c4mdfcqffkAHH9HBR2zwCWCMPLvEBp/QwSd8cImdfEKPP+SO3n8Bi24gohFEfAMSjyDiMUQ8hkjHEMkYJB5BxKMhyRgiGQN1wv2f/qfnlz/DwjFEdDMkuRWS3IRFYyHRKCQYgYRjfDDHGCwcCwpGwOZlbs3KykjwSgAHqCIGhaD0d9P3esT98prv9Qhn6xBwxvchnCDhWFAwBovHYfFNWAwk2q1huvwwin4oy4bRTUEBoOAtEEs4jMBAxBNg/2RE9nkxSlg6CaI3IrKp2Oq96Oq9yOp0WDYZkU9HVmcg8URQfIezy8umQldqj2HpREh6l3cz3kXEd0KyCUR6F5bchSV3IPFdWHIXkXLxTrCEM8Rz0or3cQSFd/jL3WF6L+hmcZEc0qmrrELkM8MLQNRnhsnuh6Uzn8eW1x5E1x+AL0bWHsQ2Hkb5E1l/EN14mOBTNgDAEqq5uHKWV1Tcj8MeGB8/uJAeRhFqFjPaxaxuKa1ZAtXCFFc8XEpqFgHAAMPiyvnIxmx4fS66OZ/cWsJ2VoJG6er8DfnUf0Ek91PKpbRiIa1eTKkWk8r5hIIDGHAeAqWV0ixltE8yoISo/zqn+xLcgQLjh5Q5bgGADT0aBcsL0vwCNz3FDJ8TNwjLM8LCWecx83PC+j1ueUFYfyTBCkp+fRd45owvrgIMtfyYt/yAWn/Ed3/G7T/juz9zDLN+Bhhpf4XbXxF7ywWngHQuF/ZXSKeAdAqKLlHRJSq4RJ9x5ZdWAqtlvxwwDFwqgTUwpAUAVoO26rCyEtgsBzYrwa0KpAD1wAqspAKblH+D8m+VIVUZVpdhVTWkroXAYJauFtJVEW0tpGuEtxsR/fA0o4ZW1NCIGlpxzpHRye/0UHsnv9vJ7XTyu2xuh8na2Jy9jTo6mIPJ25msnc052ZyDye4xGXB3Mpm9VtreTNmbSXszae+Qfv3LJe2jP5eC6g7pA/QaHt494e8WAm3C3yF9wEnRJrzdYuCACh7S0PDZKwaGp1vwc4f0gQuLc9VCUNxjCB9LBlgyyJJBlggyuL+FeVqop4V5wG8Z3AtKhQBCXRrulUNdGm4Xg22eWENl1qWgbjHIkgEWD7ZJqE1CnQJHLw57VLBLQ0flcL8cBgA7rkVO6tGTWuK0njxtJE+bqX4tflSN9Wvxfi1+XE+eNNInjfRpM9uvpU7quXdVx1tK/442XVRMQH59bFgvWzufmtb3NdO7iuGirL8o6S8qhouq8UPdwgPMelEzvSkZzmkDRy9KPygZBiXjoGw+L5nPKOMZZayGxO3kBgDYIa47wNR9UndCGU5p0wllOC4Y+gXDEak/JPQ9THdIGo4py3F5p1+yHVKWw4K1R1q6hLlLWg+L9iNqr087jkuuZsZUS+kP6f1e0XlQdh9V/ccN6LgOHVaDBxWoWwq0S/5OOdirIge1ULeGtCtBthJo0d5GwV0n3Q3K26B91YK7QjorPbr56783L//euPxb/fLv9cu/1y7/Vvn419L7v1IXf5BvfsMGl+jgU+7kIzq4BAzDz37FBpfY4BI9BQD7mD16/wUiGuEZxpkygPZCJGMczwDABCP2F/+X44f/johugsh5RDQOCwHbwH0EEtxARGOI+CYsGg+ujPheX/cvXw+ujARWbgSWb/wjvUYDAi5iw/d6xPPyuu/1CBfUKx6HxLcg0S1EcicouhUAxUPRLVhyexgHBWJ5+ZrhzeGayuHIF2BYUMBVESEh5xIE20xApgYgVmx1OiqfGrbBEPHdiGwyJp+OrU6DKmJEzkUxIdK7MMiwBxmDHO0mr3g3Joa1RFhyF5ZM8ANnd2DJXbAPBZGCkedhXO8kSJAaVg6HO8AQyVRINgNiooIcwO4h8nvDYuBVpCG8jyMsnwlJ74WkMyChIyK/F1t7GF1/wH1Gfi+6dh+gC5wYr8BAzmFCNZdQzsWVs0nNQlI9n1TPAYDFFI/jitmkYg7EYWS0ixntYkI1N7yDJCfOMa9Zyui+TGmWgCb7DDDFfHRzPrw+G9mcTyieoLZlxLq+vjQun/5fIPFMRvUkq3qSUi8CBQaeKdUimPoCAEuqFwGx/kmBgR7YMNIQqC7OpmF+WrA+L9q+B0VCoMAAvUjzC+Kzaf7FFfvGj6T1p8LOz4Ttx6uRhv8EMMz6E2r9Ed/5GcRqfFZgtpf4zkty9xXpeI3bXxKO14RjmXAICMdrwvGKdAoK+0JAL8otvlonrAbXqsG1sl9Oe6WAYdXgehXarMKbFWijDG1U4a0qrCxDigqkqMJKYMqohtQVRFWCFHRQWYbUFVhTgTVVRAOIVQ9v18Pb4DLkVitqaIITNzJJcytpbsWNrYSZTVt76F4Pc7RRexu1t9G9Nmev2Gujji6+30Yd7byjnXe1MRebdzJZBwewrIPJ7LWyjmbK3kzZu4WA/tWS8sH/KPoV3WKgU+D4dMX4B3wQ4PiAzGoT3gMKAp2kwxJ8WIYPaKhHQz0aPijBPQoC5b4DCu4VoR4F9yioUwhw3CL8LBFgyUCnAEgDt0mIJYIsEWAwP4N7P/e0CB9L+tvFYJeGeyXkoBw6KIc6FNShgh0K6tJwd1hapEJdCmkXIJaEOgWkU4A7RahLwQcl5KCEdCkYfOyoEulXopzPsBY7rsdOm6nTZmrQSp80kgBdJ43kSSN9XE8d11PH9eRxPd2vpU4a+bc157uS8V3JdFExva+ZP9TMn5q2S8Z+2bJ9qJvfV4zvS/qLkuF91fi+ZvpQt3xoWD42bR+bOxc189uy8U3JeEbpz2nDecl4VjINSqbziuW8YnlTtpzTplpI0k5tDBXYAa7pF7ZPaeMpbTqljSeU6bho7BcMR4T+AN8+KhhPaNtJefektHtE7R5RO4fFnR5pOyjsHFF7fXr/uOw6qXhaOUs9Yzwse3qUu1/1Hzfg4yZy0gz1G8hhDelWoE4Z6lWRg3r4sBE+aIQ7VbhdgRja3yh660Vvg/Y1S/465asWXNWDcuv3/2j99h+N3//e/O3fG7/+vfHr36uf/q384d9K7/9SfPcHcf4bNrjMn37Kn35CB5foP97RwWX+5GOm/+ELYCYMicdg0WhQcCMovAGLRxHJGCIdQ8RjwFUPFJjjh/9mf/EvkGAMEYFowVuIaBwWjsPCMUQ4hojGOROHaBwWjcPCscDKDf/r68HlkYBgJLByA6DLv3IDEo0Oh5SDgnHf65G9H//kWx4F012w5BYkGQ+IxiHxbUh8OyAch0Q3YdE4JBqHRGOwaBwW3wxJubmuYUo9zO2iywBVAAAgAElEQVSxvDksIYLfAoANU6D4+eI7iBi45yeH9BpWAsPSidjqFOiEheRT3NSwdJJnzwSX1SSdjkinIvIpbqRMOhECtkbZJDCJgBh7EK37efCZzyoEa734HhgnvIbzyyE+IIrbByaegsTTiPx+aPV+aPVeeO1BeO3BsH4IDhBhiGwGks4gspkwHy4VkT+IrD4cQi68dh9MLse3HgMFNhxVHi4rSShnQWEwpeZEWEwxC2qJSdV8mo/eSKjngHEjxTkPPyuwLMCM9kmKl2VJ9UJCtRjdnAuvz0Y25+KbiznzL4hlbfPLW2v3/ndYfC+pXMqon6TVi7wIW0go57m/xssvcM/qvsz8/wAMPEGsBm56RpiegfohBzDL97jlBQ4WfZmek5bvSev3hPV70sr9irByGykJ20/89pMfcetP/NTX90PfPGb5Ed/5Gd/9Bd/5hbS/BOlQhP0XfPcXdPclZn9FOpcJx2vM/opwvAaqi3As43uvCedK0SUC41yUR8LTS14JfAZYySejvTI6sFaGNirwJnegrQqsADNbQ3rVwppaWFtFNKWgqgJrQJgTODy0DPWwvhExNCLGRsTYjJqaUWMzZmolLK2EqZUwM0lrK21rJC3NlIXJ7nbxfQCqLu7o4PsdzNlGHR3U2UVdXdzdwV1tzNXB3F3C08bdLLrfxlxtzM3k95n8fivnbGUcrYyjWwjql59s3vsXKqDqUFCn6G8X/O2inyV9nX+s1IFLrxjoFgLtQoCjVzl0WA71q+HDcgjQAlwOy6GDMnJQCvVoBJwuFWRJP0sG2gWoTULtItyhkE4RbhfhdhHmdViAJYIsGWDJQJsMMniALUBdGunSSK8UPihHDiuRXgnp0kiXDnVpADMY3Ht0qF2AuT9LIR0K6dGhXinco8I9GulScI8KHZWj/Uq0z8usk0Zq0MqAc9JInTRSp830SSNz0sgc11MnjfRxPd2vp/u17GkDfVd1XpQMFxXzRdX0vm7+2DB/alovmZ1LZvdj3fyxavxQMX6oDAFm/tiwfGKsn1q2i5r5bdnwtmw4p/XntOG8bDwr8/SqWt9UrWclUy0i5XpgJFBa2yeUYVA2D8rmU9p0QpkAw44KxiPScEyZT8u7p9W907L9uLTXp/f61N5h0X5QtB/R+ycVz6DqPa36Wqitmbf1q/6jsq9fD540QwMmcsrE+q3IYSN8UAt1q8hBI3zYjBy2Yr1mpF1H2CrUKgfqtLdB+xq0D9wrhf3aQaX1x//L/PEfrd//vfnbvwOG1S7/Xvn09/KHf6Mv/lp89wf+5jf07DI3+JQ7+Zg7+Zg9/gAuQ57lTj59EZaMAzMhIhqFBKOQcAQWjUKiG7BkDBGPhQDDRGOQYNT1859cP/8JEowioluI+DYiuYWIb4bEtyDBGO8/HAPJuZBoLLDCLUwJgvohDzDw5JwawnFIeMu/Mrr305/8gjFIdAsS34YktyHJeFA0DugFlixDYCRZOMa3wW7zPa3bQ7sHeAOJboUkd0IcwG6DQTFIeGeowEISsIXyDiK+C9B1xT0I1o5MROVTYelEdG0aWAcj8mlYMoFIJsIyzpQYkk2BeWfgkgesQmQTIflEZHUqJJvkS4gTwwTeIcNg8QTobA3jeocAg0QTQdFdSDxxJXRjGpFMQ6IpSDyFyO+HVh8g8vuI/D4ivzdsgw0tiPzzPiLl6ocR+f2o/GFs/WFo9R4inw6v3Q+v3Y9uPEwo5mKbj0EhEUwrA4t8QsVtLUlrl7K6Jyn1YlK9kFDNxxRzCdV8QgW6WVddG/MJ1VxSPQd6YCneKAgwk/4HgC0mVQvRrbnIxlxcsRjbnM+Zfo7tbim+mpDc/S8B4XRSuZRWP8lonmS1TzKapSTXNlvMaJ9keICltU+4EqL2ydDBMXQhXlVghPk5aX5BWp4D+0bB+py0fk/afsCtXLUQFAwLOz+Sth8I6/ek7QfS9gNp/WHY+uIZ9tMwHSpvepE3gqT5nzAr1+vCbS8Le6+J3Vek/RWx9wrbfYntvSSdy6RzhXCs4HvLhENAOoWFfSG5L8QdK4RTANBVdItpr6QSWL16qsG1anC97JOX/GuUfxUArIqAUqESzGzVEFUVUdVCakCvelhXRbRAeNVCumpIVw1tV0O6emS7ETU0oqZG1NSMmZsxUzNmbsXMjaixGTMxCQuTtjWTlmbSym3DSu2wub0u7uoRboCxA9Ldw10dbL+LuXtc58nTwd1dwtMjfR3Cy6KuDu7p4J425mbyrlZun8m5mJyrW4SMoq/Wp/+lBGl7NNIp+rsU31XiXX/tQrBHwd0i1C1yFbkeBR+Ww0eVyP/H1ns+tZV/6579d91wzpm5956aWzNV8/s5YEx27OAA2O7kbIIkko3BCIHJQoGonHPO0o7aWdKWECJjMI7tbs+L75ZMnzNVq6iNkIX9xp961nrWs7iUmUtbchkrm7IwSRObsuTSFiZhYhJGLmXhUmYmaaATRiZpohJGPCJw6zRmiKieiBnwiA4La/GwlojqQQ8QD2uxoIaIGeikmUqYqgCz0EkzKCphEtBVfeX0J4P30wkzHTfRCRMVN1JxE5MwsykLm7ayaWsOsheQKsAwdw525WB3AfEUEE8BdudhTw725hAfh/g42JtHfJtpRSU1WUlPf+MTMreHze9hCzvw9Hbm9Q4oaGobmt6BZ3bg2T10fhdb2EZmK+mpzdTURmKyGJ8spadLqelSaracmd+E5OXMfDExDVn6Kc9IMTbNR6dz0alc9HUhPlVMzZVSC3xyrhCfKcRncrFpNjrFRafz8fliWslnlIW0opBU5pMqLq5kYgompmLjS/nUKg+t85AWDyqwwGIB0nEZbQ7WF1ALj9v4rD2PWTnEQkMmEjIyiJnBbAxmp1FrFjLiGSOW0sFxDRxfR5NaNKWDEuupyFKKSWFvPmJvPoBCDz8gB++hg3dpwLCdt7Gt4/DmIWCYJ7/jzm052Yqb23JzW978DlBjntzOdybJBSCwqotcQhyiQVxnlNQbxXUG0TlDL1hPPrv27J+6nvN60cXaOMokadD31ul6z+t66/S9dbreOr24Xttbt9Z1ZuXZPzTd53QCwM5pus9VHRzndaI6g6ReJ6rX9dRreurUj//fte5z1fXkBkMfuH7SqO2t1/bWa3rrdKJ6veiiTlSvF9frxXV6UX2tVVgbgNWEl0HcCG5I1s5gansaTqfOA5lVO75cU2AGcaNR3Gjub7EOtprBUeaBanxGn7AKZupv0/c119KkgKKq5iK2mKp/ytDXbOhr0YkFhoFg+FPyS8iF0v2n25X/cQYmadOL27S9LXpxm77/smFAAJi+/5JhoK3GrdMCyzh4WS9pqwLssmXwmnXwqmnwsnHoimnoqkXIjvqhpsPsIz84xoTMeNvoD/bRHxwjP7nHhZadY+ymc+ymdeRHACGn9JawPiy75ZLecFd3lj0T7e7xdoArABVAGqf0Vs3HYR+9YRn+yTL8k23kpm3ktn/msVP96mVHo6T5XzSiS45Xt12vbrnHb7tlt93jgmWj5tdw19Alu+2tthBPe+gBuvxTd6sM+yU0/Vtw5pfw7C+h2V8ic78BRAVnf/NP/+Kf/qUKsPtg7gV+GpE/DM0/BL55ALCaWaMGMO/0A//Mw8Dco8Dco8Dc4+DCE5BqGJI/DSqeBhafhJRPw6ouQXWpesLqXtAzjC6Lw+resFoUXQbyqy++2geidVPa5ynBrPE8pXme1AzFNUNx7VBKP5zWj6QNo2nDaMY4BpnGIONY2jCWNo5lTOOQudYYnEgZpCmDDDJNZkyvU8aJtGkyY34NW6cR+wxin0FsM6h9BrXPovZZ2DYD2+cQ+zzqXIAdc6hrETQAMbci61cTAZCqvkqFl6nwChVaJYLL2eASHVmjI2tUeJUKr5HhVeC/wIMrRHgtG1zNBlfxwCrmX0Z9y6h3iYoZ5wZ+GWz99/DaKzppImNaMqYnYvpsVEvGDURMj0c0RFRPxU1k1EjGDFRcT8WNdMLMpaz5jCOXsXMZWw6ys2krm7LkMrZcxgZiLLi0jUtb2bQADAAYImYg4gYibqKSFjJhJuImIm4iEiYi/o092agej+jwiA6P6Mm4kUlZALeYlAV8zmmG0afARsZNZNz0/0c7i8CzlIVJWapTLnsBcfKYm8fcBcyTR705xJNHPHnEU0B9OeRbcbAvjwY2M4pK6jXwbmxDM7vw3B46v4/N72Nzu/D0DjS1k3m9C03twTN7yMweOruHzu1hC/uYfBed34JmtqCZSnpqI/m6nJktZ2Y3MjObsLwCKyrw4kZ6DrIOkL7RjcRsKT5XiM3kY9N8YqaYmi9lFvnkXCExW0jO5uMzudhMLjaTT8h5SMVDKj6tKqTUhZSaS6iYuIqNq3PJFT6zzsO6ImLIhpRYUFFAjDlIX0CMPGYrEo4i4chjNg61MrAZyC8OtzOYncHsFGrNQiYsbUCTOjSpw1J6NKWHEppMbBXiMtjRJ+zoI3b0ATv6iB59QN58gA8/ZPbfp/fepfbeJXbexraOAMMCxQNPftfBbNmZTQdTcbIVoMY8ud3vQP8Q+AxrJNP3nDOKLxglF4ziOhDsC4zy4OayvrcO2AiNkosmSQMYhulFF4RUX/EFnahurfvsytN/rD87o+up13bXCQDrOrvefVawIPae0/bWaXrqND11K13/XOs5qxXXG8SNekmjQdIIFJUeRM73XqidoNSLG2rPoADkavbC09dSALqq2fA1gAlJvqfCfMEoqxmkcpj6m00DLdbnV8yDbbXEXr2kGTjpDX2thr5WsBFsGbosXCoZaKueL2k19beYBgT3vFbUqBM31rLhwYt6cbNB0mLsa612CJs1PU2anqZaR/HbBUvhwnKLTtSiE7fq+i8bBq4CEabvv6yVtOn7L5mHroBpljADExqJVbb1XzINXDUOXjYNXjYOXjEOXrG8uG4d/sE68qMVMGzkB/voD6A36Hj1o230B8erH52vfnJJbzqlNwHATs+xBKRJb7jHb7qq0y/n2E/u8VveiXb3+G3n2E2n9JbjlFpyjN20v7rplN6yjd6o0uum7eWtwOxj5/LYSGdzX9O/rnQ3OV/ddr66JcBP1u6S3nJJb7mkt2utQo+s3T3e7h5v9060+yY6gefwlPy6KyiwqXuh6Z9D078GZ34LCKtdv4bnfwNKKzT3u3/6F9/Uz4GZX4KzvwEFBio09ztoG/pnfg8C+TX/EGwo+2fu+6Yf+KYfeKfue6bu+2YEp0Zw/klgHrQQn4YUz4LKZ0HF06DiWUjZFVZ1A9UVVvdGl8WgIkuiyJIoutwXW+mLrw4k1gZSmucZ3XBKN5yqBsOntC+SuhcJ7fOE9nlKP5I2vEoZX6WNr9LGVxnTGGSSpo1jGZMUMo2D+RZkmYStr9OmyZRxIm16nTZNps2vM5YpyDKF2udQ+yzmmEPt84htHrXPY7XUJeci6lxEnYuYW4l5VZhXiflUeEBNhVeZqIaJrgNWUeE1ILzASUYqskpG1oDtomq+EGzr2dA6FlhFfSuwZ5lJmKckdwaa/5d/aZhOmoFdAlCESpjIuImIGci4UaAF4EHKwqStOciehx152J5HnBzsZCE7BznA3IjN2Ni0jU1bOcieg+xsxsZlbEzKQsRMRMyUjZuIpIVMWImkNRs3EwkLkbQSSQsRM1EJMxk3ZaNGImokYkYibiKTJiZlpdNWKmVmMjYubWXSViplplLmb2BL25i0jUpaqYSFSFioxDfagfcwKUsNacCmAf7yBcRVwHwFzMfj/gLmz6PeHOLNo7486s8hPg71FbBAHvUDgFUgRSX9eiszsw3NAvm1j80f4PJDXH6Azu0h03vw6314eh+d3Udn9jHw04UDfHEfk28js1sQMNbPbEJzZXi2DM1vwotbqHILVW7Cctg2SAfGNlJzxeRsITFbSMzwqbkStLgBK0oZOZ+e51NzfGK+kJgrJBb4lKIIq0rwSjGzxKeXCullLqFm4+qq/NIWEUMRMeBBBRZSFTFzHjYUECOP24qks0i6Cpg9j9lymJVFLRxmzWWdXNbF4g4KtZKIBc8YAb2wtBFLG+CENhNfgzgEO/qEHX3Ajj9ix5+w40/Y0Ufk8CN0IDAsuXsS3z6OVI7Cm0ehjTc+ft/Bbtvoio3atNMVJ7vlZLfd3M53RvEFIMK+BUdVn0H/sJayoes5B86mAJ+hXlxvlFwEpkR9b52u57zgQhTX60R12t669e6z611ntEKmRt1pI2LVGX9eK6rTiuvWe8+t956vGty/Od1BAV1VPWXZUB131U4t/+1ttWspelGDrrehGlEvXLAEVVVpTaB/WBNkNapZhtqszy+BFiIQT0BI6SXNhj4BaebBy5bBK+AN4OaWebDN2N9crVZ9X4tW1PgfouuFFqKkdu6rVScSAAbGXWAkJoy+hPc0aXubdeI2bV+bvv+ycbDGsCv6/kumgcsAYABdNYuHUP1tpqErxoHLp/yKV63DP1hf/mgevmZ5eV2wF479dKof+JNj7IZ7/LZr/BbQTwBgYBwFNFY1aKMKMOkN9/hNj6zdK+vwTAg6zCW97RnvdEs7nNLbLmm7c6zdPnoLAMw+esv+8lZg5pFzZWz057aehv+6/LTeNdbukQqUAnZ5lyC5BHp5ZB1uabtH2uEeb69mR3XUPPSBqXvBqV/8k98s8kHBFv9rcO63iPx+aO4+UFqBmV8DM78HZ38Pzv4WllfpNX8/OH8fACwwez80/yC88CgsfxxeeAxiovwzDwOzj3zTD3wzD30zD4WYKPmTgPxJcPFJUAFmXc+CiqeBxWchZXe4Sq+wWhRZEoHVrsiSuIquwcTaYHx1IK19kdINV1uFL8G4K6l7kdK9SOlfpg2jgFsZ05gAMPM4ZB6HLTLIMg5ZBHpB1umU5XXa/Dpjfp02v64ewZoHiBKCbkHkkluBuZWYSwEKdS9iXhXuX8J9wjSLiWrYqIaJroOiwmsgb4KJaBjgA4yug5EVEdYQEU1WMGLoiLAWD2kQ3xrqW6Xixpm+e32N/zOwMkwljWTcQCWMZNxEggFSAmgaC5200kkrnbQwKSuTsrFpBwc586DnhnrzqDeHuFnIzcGeHOLhYBeAWR52c5CTyThYyEmn7dm4JRs3Z+MWImGlUnYyaSUSFjJpo1I28EwkLGTSSsbNJAAbAFLKRqftdMbGwnYOcTCQnc5YacjKZGwMZGcgO5OxMxkHnbZTSSuRsFBJK52yMSkrl7GyGSubtjIpG520MCkLQCkHOVjIySHOPOopYD4e8xezQR4P5FFfAQvyWBBwK4cFCliwgAU5xJ9HAxVIVUm/3oZmdyCheXiAy98QiiNCcYjPH2AzB+jMITpziM0dYrOH2bmDrPyQULwhVYfZxV1sbhuZ3YJmt+G5CrJQQRcqiKKCKLZQ5Tam2kIWEccQE5SWM/Ol1CyfnOVTcyVIvgErNlFVCVosZuTFtLyYkvPJhUJioZhRlpClDWS1CC3z6aV8aolLLLHxJS6xnEutFSFdETEUET0eUmUjS0XMzKOmAmrms/YN2rNBe3ncWcDtedyew2w53JYn3QXKmyNc30RYyoilzVjGjKVNaMoAJ7RQDsGOPmPHn04B7BN29AkwLL33LrV7ktg9ie28jW69jWweB0uHnvyejd6yEGUruWmjKjaqYqcr3xnE503iC6fR9a2LKDpvklwwiuuMvefBoEvTdRY8CAATXzSI6g2ien3vhZo4A7vMup4L2p5z2p46TReI6K0aN04ZEcFASyuq0/Zc0HTVVWda9X+/NtlYAxjYRxbOS4objH3NBnGjTtSo7a0HvvnqT0E1VkkmeO7/DrAGvajB1NdiGWg1g6+1LqKkyTzYZhlqMw/+DWCnaQQUmGngUu1ipGmgzTxwyTTQahqoRv1KmjU9Ddrexqp9o3Z+pRWoq9oMrBoiBWLpm0CMb/UNzdrepvWeZo2oRdd3qdo/vKzvv1xtJF4yDV0BAPu24ywER4EWopAjpe9vMw5eMg1dtQ5/LwzAhq/ZXv1of/Wja/wmCDCsLYGd6gHedIzdtI78aBv9ySm96ZTedElvuqqZhy7pDe9Eu0d22yO77ZG1eyY6vBPt7vF2QC8AMMerdtdYu0vaYR+9ZX15wzp8wz56yzF62zf9wL0iffXrla6L/2XlaaNj9LZb2u6VdXhld1zSGgVvecY7fROdHlm7W9oBPhO84p3orIVx+CY7QzM/g1Nekdnfw7Onr6L8Fp6/H5E/qCmw4MxvwZnfg7MPAjO/B+cfhOQPgrP3wdArvPAIMCw0Dy54PQ7NP6rmyj8KzD7yzz7yzT70zz4KzD0BbsPA4lNAr4i6O6zqBgALg87hUm9YLQqrxdHlvvhqf3y1L7osia/0x9cHY+sDsbWBxPpgSvu85tRIG0bShpdpw0hSByKgRtOGVwBdQHXBFpkQnGGRwZZJ2Poatr5G7NOQfSZtnUrbptMW4SQxuDAC2oOoS4E45KhLAUyDmEeJ+9S4bwnzqjCvKutfzgaW8cByNrCcDa4wUQ2I9WOEr9W8iZiOjunpmK5aejKqI2M6IqojInoioiejejykxQJriG+VjBvnBn/tb/pfXvULJm2hhNacmYybqYSFSljIhJlMWOiUDYCESdu5jIODnBzsziFeoGCAfOFgXw7x5VFfDvGwkIuD3TnEw0FuDnJxsIvJOMmkjUzYyKSNTjuZjJNK2em0k0o76bSdTFrJpJ1M2qiUnUrayKSVStmplI1K2ZiMAxQLOzjYyUB2FhaKQ1wc5GIhJwc7mYwDUJBO26mUjU7bWMjOZBwc5MxlnEzGRqWtLOSslouD3YBeBczPE0EeDxawAI8FC7jArQIW4vGwADAsuIWotzPTu8jcLjK3i87t4wuH2cUjUnFMKd5k5w+xmTf4zBt89k12/ohYOCIWjsjFI1pxzKjfkIo9bGEXm99B5rbh+Qoir2CLFVRZwVRbmGobVVWQRcz5gg2NbwCApWaL6YUNWFFGlGVUuYEoihn5BqQsZRb55AKfWtiA1WVspYytbSArPLRcyKzkUyu55Eo+tVYA8gs1ljATEV7KRpeLuJnHzAXcWiRdZdpXpnw84eSzjkLWUcDtBdyeJ9150psnPVzWyWB2ErHgaTOesWRhK2AYnNRlcigAGH78CT/+lH37GTv+jL75hBx+hA8/QAfv0/vvk3vv4rvvYlsn8a23kc0jP3/gzu3aqIqVKFuIMiDZd0bJeaNY6CL+h1sqQIFVXfJ12u5zup46fW+9vue8QXxBL6k3Si6a+xqBDtP8HWCa7nOarrOa6nqypud8bX8ZkKy6knxeCDzsqdP2XND3XhQ6hKd0Va0rWIOQvq8ReBT14gaduFHb26AXNVUZBu4gN1VVWn1tQlaDn07UoBM1GERNpr5m80CLeaDF1N9i7m+zDLQZa7OxoTbTQItpoMXYD/a3mrWiRiECcaAaljh4qaq9LpkHL1mfXwFNRQFUkmbQwzR+Q1eLoU+QVsa+NqOkzSC5pOlpXutqWO9u0vQ0a3qaawqsRji9uEUjatZK2qr2jStAhOn7LxsHrxgHLtU88YBkxqErQG+ZBi+bBi6bh64A7wbwd5iGrlqGv7e+/N46fN3y4ppt9AdALCCqgHve+eoGmEW5xm87xm64pLfsr244pTed0htO6U33+C2P7BYQXiBLt2Ztd090eMY73NIOl7TDM97pld1xSztcY+1uaYdzrN3x6rb15Q3zix+tL2/YR255J393r8pe/X69u+m/LT1tcIzeBgrMM97pknY4pLcd47ft0tuu8Q7vxB3fZKdX1umV3QEf65Xd8U3c9U2Ahzu+yTuB6Z/BJeXw7O/VleRfq7G8v4cXHoQXqgCb/R2k9AZn74flj8JywW0YWngYlj8Kyx+BaKiw/HFk8Ulo4VFg9kFg7nFg7nFg9lFg9rFvBjQPnwYXngbnn/jlT4OKZxF1T0TdG1J2BxXdQUVXWN0TWRJHlsRhtTiyJIku98VXB2KrA9GV/uhyX3x9MK4Ziq0PJTQvkrrhpA5sdI0IAbv6V0ntS2CUT+lHawCDTOOwRYZYJyCzDLJMwtYp1D4FO6Zh5xxkn8lYZ2D7PGSbz1hnM9ZZ2D6POBYxtwLzqDC3EqQFAm7hPjXmU+P+pax/Cfcv49UQW1B0TMsm9LVNLCaup6IaKvItLYmJG+m4gU4Y6LiBihoFekUMZNSIR3RYUIsFNGzaJh9+1N/0727lEAM5yLSFTJrJpFWolMASOm1nM046bWcyDhZyM7A7h/oKWKCAB3k8yOOhPBbIob486ueBfEF8HOKrPXCoj4N9dNotECvjojJOKuOkITcNuam0g0zZyZSdTDmotJNKO6i0k047qbSdzthZ2M3Bbg52cYiHhV1Mxs7AdhZ2spCThV0c4uEQD4d4GchNpRyAjnTaQWfsAHsc7OIgJ5txMBlHDvGAj8ohnhziKaA+Hg8UcD+fDfJEiM+CCvN4uICFCliIz0YKeCiHBgtYaAdd2oFndpC5XWRuH507wOWH5OJbWvmWVh6TC2+ys2/wmSNi7phceEvJ39LyE0Z5zKresqojWnmQle/h8l1sfhdd2MbkW9hiBVNuY+pdfGkHV2+hStT5nA2Ol6H5jcwcn54tZhbKiHITVVdQ9Sai2oAUm4hyA1IUU/JierEMq8vYyia2WkZXS/BqEV4rpFfzqbVCeo2HdDxiKGGmDdxMxlaI2EoJt/GYpUjYS5SnTPvKtK9IenjCxRPOPO7gCTdP+3jGX6C8OcLN4k4adZCwLQtZs7C1yjADyhPY8R/42881gOHHn7GjT+ibT8ibT/DBh/T++8Teu8Teu8TOu8T2u2jlGDQS3bldJ7ttJcvmbNmSLX9nlNSZ+s4bJef1orPgKpim+x960VlAL6P4glEsdAg1XcLlZUNvnUFcrxdfAC5Eg/hitYV4XuAcUFrd5zTd5zXddetddZqec+s9Zy6J2EwAACAASURBVIHwAgU2unSiC5qec2td5zSnvBiANHrxRZ0I+OAvAoYBeaQXNxj6mkAiokHcqBM3anouglkXaBvWOoS63ov63osGEZicneo0ihv0kkaTpMXc3yZopgEhWh58smWgzTzQBuh12gFfO3NcwxiYbJ0GmHnwkqm6OqbpvrjeXX/6Txn7hasoIKvQIGnT9javdTWudzfpRK3a3taaAqvZ6A2SVk1v07qoGQgvQC/j4DXwYB68AtzwAGCmoSvGocsgL7Gqya5aXly3Dl83P79mGrpuGrpmGf7e8vIHy8vr1lP9Q+DLEETY6E816wTo452egbnGb3tkt90yQLLbnurUyilrd8k6XLJO11iHe7zTPd7pld3xSAWeOV7ddo6120ZuWV/esI3ctI+0eyZ+9WknJh7felb/X+UPzjnH2t1jtz3jt93jnU5Zp13a7pB22KUdjvEOz8Tdb3oLfKys0zdxJ/D6nm/irn/ynm/ibmD619DMb/6ZXwK1da7532sLXuH5+5GFB6G530Pz94Nz92vryeGFh8H5B1XJ9Siy+DgsByLsYUT+OLL4JCx/HJx/HJh/AgAWnHscmHsSlneF5M9ABRe7QsrusKo3rOoJKrqCii6wpxxZkoCKLvfFlvvjqwPRtYHoSn9spT+uHUpon8fXn8fXh8Emclo/mtKNgFT4tGE0qR9J6kfS1dFX2vgqbZamzVLIKoOtE5BlArFNgdVjxDEDO2ZrMU6AYZBtHnHIUZdwRgSks2M+NUi7yPpXMO8y7l8BEbeYfwmE2IINLSauYxMGNiEk+zFxAx0F2ksPLoOwCSOTMNFxE5MwUzETFTOSUQMRMZAxczZqxMJ6LKjjIOeatKf73H/3qoZYyElnbGTKQiatVZ3kotNOJu1iIDcNuZmMm4U9HOzlYG8O8xfwICg+GwYMy2NBHgvxeDCPBcAb8lgghwbyWCiPBVnYx0BeGvLQGQ+VcTGwh4bcNOxmYA+VcVEZJ5lxUJCLhlwUJBCOgd05zMehPg715TEfi7hZ2MWhHhZxs7CTRTzgR6BoyE1lnHTGxWTcTMbJQoJSZCHXN5jB7hyQhqgnj3n5bIDPBotkpEhG+GyIx8M8HuazER4PF7LhAhEp4OE8FirikR1MvYPM7CCze+jCAQ7ag4oTVvWOVZ3Q8mNy7picO6Hl71iFUJzyfU79Lr98wi29oRYPsgvAc7+HKbZx5Tau3MbVO/jSDr60hSlRx3MuPFGGFsqZ+VJmvgTJy4hiC1NvYUsVRLUJKSuwahNWbUDKUkaxAas2sdUKvraJrpWQ1SKyzmfWC+m1QnqtAOuA/NrAzVRilU5qNnBHEbcXCecG5a2wgUouuMH4ipS3SHqLpJen/TwbKHJBnvYVKC+XdTOYi0LsBGIDhUNWLG1CizT+9o/s28/Zt38DGGAYfPghvf8+uf8uufc+ufchtfM+vnUS2TwObrzx8/ue3J6d3rIQFTO++Z1Rch7EIerFZ3WiM3qxcFrFKD5fBRjY9wIMO6ftrjOKGwyier3ogkF0wSC6YBQABm6GndX1gD3lc+vd52o3U9a7zoGYKF3vBTAD0wtbyRd0ojpNz1mwE6brvagTNRjEDdV43GbQ8fub/JI0AswY+poMfY06caNO2FZuBFFSut6LtU8QTqiIGgAFa/Mzbe9FI9jlGmwzD7aaBy8Z+9v0kmZDf4uhr6kKsG/UMXy7Y/mNWOANNZMhsHXUGo/G/taVZ+eXn5y1Pb966nNaqjb6VhCWoRMJCkwnaq3dYq6pNKDD1nsbNeIWXd9lQXUNXqlNwkyDgsACZX5+1fRc6CKan4NXrpufX7cMXzc9v2Z6ft08dM0y/L115EfLy+vm4WsgdMMx9pNLesMtu+kaF3zzIG/QPX7bI7vlHr8FAOaQ3nJVbYGn4nRveyc6PBMdrvEOl6zTJet0Sjvc0g5vVSo5x9pB2Udv2UZuAoA5X3V4J371aSYmn3Z2N/63hftn7SM3XWPAH3/HLet0jXc6pe12abtT1umZuOObuOud6PBMdHon7nplnd6Jdt/EHf/kPd/kXd/EXd/kPf/0L6BtCDzx4CuAVmThQXTxIXgOyx8AYgmqa/5h4Fv/8GFY/jiy+DgsfxycexiWP47In0QWn4QWnpyOlg/MPQnJnwkME4zy3RFVT1jdE14ShdWikLI3utQXWZaAU5PRlf7Y6kBsbSC2PhhdG4iuDcTXh5La4WpU/Khgize8AgBL6UeT+pGUfiRlqMmvV2mzNG2RQlYZbJvIWCdh2xTimEEcs4hzDrbPIY552D4PWWch+0LGPg/b5ahLhXmWMN8S5lvK+lcw7xLuW876V4jASta/gvlWMP8qHlzDgyCCfT0bXMsG16iItraGxSSNbNLIJo1MwkDHDUzCSCdMdNzMAHQlTEzSzCTMdNJMRI1E1EQlLGTMlI0a8Ighh7iXpT3ihv/TKe9jYZcwTErZqZSdzrhYyMtkPEzGw8JeBvIykIdDfSzi5cC4CA8ViYjwH302nMNDhWyYr36bz4Z48ICFAMA4xM/CPhb2sbCfhb0M7AUfxcI+QDU642YgD/hFDOShITeDeDnMz2GBHObPY34AszwWqD1zqC+H+QEvGcRDQy4acjOwh4E8LOzJId4c4uNgDwu5mYyLhd051FOrAu7niRBPhDfoWImK8tlQkYjy2UiRiBaJKE9EeSLG49ECFing4R1saQeb3UXn9jH5G0L5hlS8pVXvWNWHnPo9qzyh5e+YxQ+s8kNe9SGv/phf+lBY+sgvf+RX3+eXjxnFISk/yC7uZxf3ccUOrtjGVTu4epdQ7xJL27gadT5nw7ItRLEJyTeghQ1YvokqtjDVNra0hS5VEFUFVVcQdQVRb8LKCra8ndVsk9qtrKaMrZdQDQ+t85n1AqzhUeMGZi7jlg3cQifXmJR2g3AWcXuJ9Gwyga18uJIPbXLBMhMo0f4SEyiygRIX3MiFSmyAp3150svhHhp1UKiDwhwkaicQG5Y2oUUKP/kj+/YzcfKZOPmDOPkj+/YP7FhoJEIHH9IHH1L775N771N7H5I77+JbJ9HKcbh8FCwd+gsHntyendo245vfgVsqIM/XID5nEJ0zgITD3jP63nMGUU2BAYCd13bX6Xtr6AL2RdA2PKvrOaPtPqvtPq+tDrrWu89qeqoirLtO21un670A5mF6sAotqdeJ6sB7wFoYCOE1SJr04gbghgfODqOk0SBuNFTpJSiwviaduEknatT1NOpFTTWtphc1GCWNelG9TlSn671wKguxCrbeeoOkydTXAvqE5sE24H3XS5qNfc3WwUuWKp9MA23G/ha9pFkvaQSxvMb+llrb8HRvUAiwH2w1DbQZB1oNkua17gurT88D1J1eZNaJmo2SVmOtQ9gjzMA0PU01G33Nx2Hsa13raVjrbdT1XTIOXq3m9l4GABNCDgUj4iXLi2uWF9drLxoHL5uGrpmfXze/+N74/Jp5+Hvzi++tL3+wjvwAHBy20R/A8UkQpQEmXvZXNwCo3LLbwG0oaC/pLRDmVPOvewDkJjs9k52uiU7P5F2XrNM53uGW3QE6yS3tcIy1O8Zu21/dso7csL68YXl5wzpywzF6yzvxi2dN9rr73rOG/zL/2z9sL2+4X7V7xts9sk7PeKdrvNMubbdL210Td7yTd/2T9/yT9zyTdz0Tdz2yO96JTt/EXd/kz97Ju77Je76pn08fU64ZCwVoLdyPKx9H5Y/C8w9CC/cDc7+DhmFo/mFo4WFw7n5o4UFo4UFw7n5Y/iiqeAKEV2TxCdhQru17Ve97PQ0vdoXlz8KLXaBnWI2GEkeXJZElCWgbxlb6wbnkyEpfdG0wtj4Y0wzG1geia4Px9ecp3QjoE2YM3zwasEkKGcYAuoACEwBmGkubpWnLOGydhG1TkH0Ksk/DjlnEOYe4FhAHuEe8ANsXYOci7FiEHQrMo8Z9K7hvJRtYw/2rwrN/lQiuZUFsYGAVWAezofVsWIOH17NhDRnVgX1hJiWcsGJTZjphYhImprr8xCQtAGB0UnBhUHFg0rOScUs2aspGjHnUuzwh7q3/V/u8JI95achBQ06gvRjITWc8TMbDQN4qeHw5QVEFC3iYz0aKZIwnIjwVK5DRfDbCk9FaFcBXIlrIRvPZaCEb4bAQg/g5JMBiAQb104iPQf0sGmAQHw17achDQx4W9tGwl4K8NOSlYS+D+lgskMODOTyYx4McFmAxfw4PcljgdOWxIIcFaMRLV7nIol4O9eVqlkLYy8JeDvXlMFDeHObjiTDQXiUqWiQjPBEtkjGeiPJktEjHeTrOU3GeiBfwaB4P72DLu8jMHrqwj8vfUIojWnHCKN/lVB/y6g855Yec4kNO8TGv/FRQfSqqPxXVn4rLnzdWP5VWPxaW37KKN5T8kFw8IBQHhHIPV+wSql1CvUeq98ilbVyZdQ3nIpNbiGITXtyA5msA28HV2/jSFqraRtXb2BLA2Ba+skdodin9FqHZxDQbqKaEaHhIw6O6EmoqZy2bhG2DsFAJADDXBuEs075KLrjNR7b5SCUf2syFykygzIU28+GtQrRSiJbz4SIb4Gl/nvCxuJvNehjcTWFOErHjGQtaYrInX4iTz8TJZ/LdF+Lkj+zbL/jxZ+z4M3b0CT78kAYM23uf3vuQ2n2f3HkXq7yNbB5HykehjcNA8cDN7dnIre8M4rMG8TmD5BwAWFV4ndf1nNH3ngMtRICrqomjNusCQ7IawM4L1X1O1yMsLGu6z613C8eUgcYCCfSCh1DSYJBc1Inq1rvP6UQXwLxKYExfg05yQV8TUqfIBJIvqgxrAsZ0XW+jUdys7xUEFmghgg8HGYmCJhM1nV4XM/U1g9xC8yDwvjcZ+ppN/S3WgUu1EZexv8XY32zoa9FLGvWSBmN/02lLIbBm6CXN4HAlaDyaBy+ZB1oNfS1aUaOmt6HWe/zmyBcJAuu081Anaq5m0jcDlWao3qVcfla30n1R33/ZNHTNAIzyA5drwzDz86vm59fMz68BvWV58b1p6CrI7DAOXjENXbMO/2Aevm56cc304rrl5Q+2kZ+sIz/YRn8AGVHAxFELM3SM3ThFqduCuQMkHFajCN1Vi4dX1uGd7PRMdnom77gn7rhkneCrZ/Kue/Kua+KOa7zTJe1wSjscr27ZRn6yvvzJ9PIny8gNx6vbHtk975psqufnnsZ/mb77/1iHf3KPtXtk7S4gvybuOGWdjvEOz+Rd7+Rd3+Rd/+t73tf3PJN3Pa/veSbvel/f80397H19z/v6nm/ql8DMb4GZ3wDJagALzz8Izz8Iz9+PKR5HFx+H5x+GquG8gupafBRaEJ6Dcw+qXcTHpwEWkj8OAhE29yS48FRQYAph0yusFEXV4tiSJLrcB3qGwLURW+mPrw4AjMXWhmLrz+Oa59G1oejqUEIzDIZeacNo2vCqBirYLIVMYxnjWNr4KmUYrVnnM2Zp2izNWCZg62vI9jpjmxLo5ZxHHHLEKUfdCsSlgF2LiFuJuNSIU4V5lnH/SjawVk1nF4gFYtrxwGo2uE6ENdnQOh7SZCPaLMiojeuYpJFNmtmUcL+KS1nZpIURCuw8WZmUlU7aqKSVSdkY4CRMWJmkg0zasZgZj5rzqH99ZkB88d+cc/053M/ALgZ2Ax3DIl4gvFjYxyJ+DvVzaCCPh3LZcD4bLhARnooV6XiRjpeYBE/FeTLOU4kikyzSCZ5KFOkkTyV4KsGT8QIZ58lYDo8waJBDQywWAgwDX0HRiI+CfTTir7ENvIHDgjk8lM+GCkQ4nw1xWDCHB3N4iMNCHB7M4aEcHsoTEQ4PCn8E8XOIP4f6c5g/h/oLWICDvTnUl8P8OSyQxwKgsZnHgzwVLdGxEh3j6RhPRYt0vEgneDJa+3cV6SRPxvPZSAGP7OIru+jsHrZwmF18QymO6MUTVvGhoP5YWPrIKz4VFJ955eei6nNJ9bms/qO89Ed56XN55Y/N1U+l5fc5xVtGfkQvHpHKQ1K5Tyj3CNUeuQRqJ6si3cOF6OsqwBY2kMUKptrB1bvZ5d3s0g6u3sWXdjD1FqbewtS72ZV9RrtP6XZIbQXXVnBdGdWWEF0R05dxc5m0bpK2MmGlk+tcRr9Jucuku8z4t/Lh3WJstxjb5iNbhXAlF9rKR7YL0R0+vs3HK3y0qsMCHOFlsx4262GzPgJ14rAV28gR7/4kT/4gTv6g3n8h3/2ZPfkj+/YPvCrCMoBh+x8yVYDFt07C5aPwxpvwxlGo9MbPHzq53e8M4nNGyXkgvMAYTNP9T3B/GSgwg6i+ZuKola6ndksFMAyctTyv7RYwpuk6q+05r+2+oOmuAwZCIV2+SrKaaV4rOq/pOa/tBbeYQauw0Shp1EnqdX9f+RKGWP1NtZwLrahRWBYWN+lEjXpxg05oITZW44AvgLQOXW+9XtxoErcYRLVl5yZzf7Oxv1kvaTT2N9cAZuhrsgxcsgxeAnKq5owHyDT2C7aO6kMLiOewgFzggVbzQIt5oM3c12qQtOjETVpRY21gVlNgekmLoU/oEFbT6IWzlnpxq04E5FerQXLJILlk7Lu82t2w0t2o67tsHLxqFAB2qToMuyo0CV98bxq6Bso4eNU0dM00dMU0dBX8yDryo+nFddOL6+bh7y3DP1hefg8AZhv9wTn2k1twId50Sm8BgDmkt1yydtf4rWrohuAJ/I9LxLJOwdE+2emeuOOUdbon7rgn7rgn7nom73om77pkgqHDJe2wj960vrxhfnnDOnLT/uq2a+yOXzsx3/+wp+Ffxm//b8uLH91j7d6JDiDjwKc5ZZ2eybue199w5Z6445m86564A5aRwVKXf/oX//Tvwdn7gZnfgrO/hefAVvKDyMLDiPxhZOFBVPEkpnwSXngUmntYax6G5h+GFh6F5Q/Bc1j+KLzwKLL4OCR/HJI/iiiehBVPq3e8vjUPA/KqUV7ZG1GJIypxTC2Jr/RHl/vC6r+5NhKrg/HVwejKQGztee3CZGztOWgepqoW+ao/XgpbxmHLOGSWZkxjKcNo9Q3SjHk8Yx3PWCZgy2ugwBDnLOKcQ52LqGsR9SiFcqsQlwpxqlCX6j/dFlnDg+t4UIMHNXhImw1rs2EdGdFlw1o8pCWiejJqIKN6KmbkUhYWBCOBleGUlUlZ2LSNSdkEs3vKzqbtgisvZWdSDjppIxM2JuWgUg4iYcvGrXksoJ19Lrrwr5bXohweBNyiITed8eTQQA4NsIiPFVgSZLEgQFeeCPNUrEgnS0yyxKRKbKpIJwsCwFIlNl1iUiU2XWRTRSbJ00meSfFUIk9EWSzEYWEOC7NYiMWCHBZi8SCLBRk0yKBBBgnSSBD8IhYLcHiQxYIcHsoTEUHPkZFcNiT8HaocLRCRAhHNZ8McFmSxgMA8IBOxYAEL5qo8A/QqZEP5bCifDfNUtMTES0y8SMd5Kl4SSBzjqRh4scQkilQih0cKRHQXX93D5vaxhUNi8YhZfMssvs8rP/FLn4rqT0XVp6Lijw3ll7L6z8ryn5WVL1srXyrLf26tftla/aO8/JFXvc8p37KLR4ziDaU8oFV7pGqPVO9XAZZ1DRWik1uosgLLy5B8E1Fs4eo9YmmPXN4jlvay6r3s0h6+tIsv7eJL+8TaIaM/YPR7lG6b0G0ThgpuKGP6cta0SZorlLVC2TdJG5vW5mBThfFt0r7NXHCbj+5tJPbLyd1ibKcY3SqEt/nobjG2V0rslpJbpcQmHy3nwyUumKd8OdKXI30c6acwD4E68c0C9f4v6v0X8t0f9Psv9Psv5LsvxMmXGsDgww+Zww/p/Q/p/Q+p3ffJ7XdgDBYuH4XLR6GNo0Dxjbew/51edFYvOqfvPavrPaMTn9X0/lPTc0bbKxxZBmmHwvJyz3mQLr/+7Ew1z/dcbf1Z232mepG5TtdzXtN9FqBuvfustuc8YImQHN9dV43ivajrbdCJLmh7L2h763TiOoAf0PHTiy/qei8YxE0184VgTZQ06iUNOnGDTtwE6AUS3/WSRp0AMMFtDw6pCPedey7oRU160behmlHSZOoHyU/Nhr6mquewWS9pNPW3mAVDvECvGjKN1eAogCXzYJupv616TqwVnGgxg1dAt1DcBBbFQCOxmknfbOhrNvVfMkhatb1N690Nmp5GTQ9YC2vVi9v04jaDpM3Yd1kvbjNILmnFbas9Tfr+y8aBq9U4xCvm50BjXQW4Mj+/bhi4Yhq6Zhq6XgXbNdPQNfPQdfPz6+AUsunFddOLa+bh60B4AQXmGPvJI7vllt2qAuymfeyGQ3bbKWt3CAC7eTpi49tm8Xi7d+KOZ7LTPdHpmbwDwOMY7wAY80zc8b6+6xzvsI93uMY7PLIOl7Td+vKGZeSG9eUN++gt91hnYO3VwtCT7ob/Q3b7f1tf3hCM8pN3va/vuSfvAoABYnkm7wKAgZ96X9/zT/0SmPnFP/2rb+pX3xRY7bofnL0fmqvuJi/cDy88jCw+DMsfRBYfRxVPBGjNnyKW/FFY/igifxxVPIksPo4sPo4ongTlj0KLjyPKpxHFs8ji09Di07DiWUjxLLjwNLj4LKDoAgFREZU4ohZHVAKxhIZh9Tm+OhhbGYysDArXJqsAi6+/SGiHE/qRlOFVsmoyzJgElzxilcGW8bRx7Bu9TNKMZRyyytImWcY6CdmnIPsU7JhFXXLMo0TdCpBAiHnUqEuNuFSIW415ljA/mHJpQGGBdRAJCEyDRERPRg1kzAhCb8moAXxLx0219PQc7OQgB5O2sWk7m3FwGQeXcbBpO5sGTjwnlbJTKSeTcTNpF50CBj8nmXQQCXsBDxnkI+L6f7NOiXJ4gEV9LCKorhwaKGAhDgsD0gDw5LPRAhnLE9ECnSiyqRKXBlXk0jyT4OlEiUtv5DIlLr2Rg8BDkUnzdIanUwU6kcOjHB7JEdFcNsJiIS4b4bIRBguBotEgg4VYLMxgIQ4P5Ygwlw3liHCBivJ0jGfiPB3LERHwbYGKF8goT8V4MlYg43kyyuEhQC9BtOHABx/KY8E8FsxhgTwWzAv0ChWyIZ6KbrCJDTa5wSVLTAIQq8QkiiyoZIlJFqlkPhvjieguvraPzR3g8kNCfswqTjjlx4L6U1H9eWPp84bqy6bqzy31X9srf22v/LW9+tfO6l87q3/trv21u/5la+VzWf2RV7/PK09Y5TGrPKRU+6Ryj1Lvk+p9Qr2bVZLuF4XY5BYir8Dzm7C8gip2sqo9cmmfWt4nl/ezS4fk8hty5YBYPiRX39CaI05/lDMeMIY9SrdDGrYJUwU3bhLmTdJSoe0V2rHFODlIn0fMW6y/wvq3CuHdYvJgM3WwmdorxXeLsR0+uluM7W8k9supg830Xjm5U4wBHcazgQIdKDCBPBNgsl4K8xBbJer9X/T7L9S7L/T7L/T7P6l3f5LvqgA7+oS8+QhEWGr/AxiDxSpvo5vH4fJxZPM4tHHk5w/9/OF32u4zwDevF53V9Z7R9pzR9JzR9J4Bt75q9o3/rMB0PbWkROEos67nHBiV6XpA8/CspuvsWtcZTfd5XW+9rreu5unQ9dTXFJWumusBLlXqei9UL6fUgucbTlFNmH4BGz3o7GlF9XpJQw1g1ZlZk1HSeDq3Xi9q0PX+bfHZ2NdsHmw1VRkGFpCrHb9W0wAwdwCwtQJY1oINa2Z6U3+bua/VKAEnWlosAy3WwTZTX6tB8g1g/8G+KLxeVWDr3Q2angaALp2oBSgwY18bEGHGvsuG/svromZ9/6WqxvqWvnEaYNWH701D1wxV1AkO+xdXjc+vml5ct7y4bhn+HgAM3KsUYjVOHaW0jd10ydo9Ex2eiXZXdaPZMXZTyB6c6PC/vuORtbukt9wTd0D/0Pv6nu/1PdfEHaes0yW745m865m4457ocMraHeO3HeO3PePtrrF2++gt6+hN28hN++ht91hHaP3l4nBPd/3/kN3+v23DN73jdz3jnd5aq7Bavqmfgcw61TMEqusX//Qvvqlf/dO/AXoBgEXkDyLyh6DCC4/AZCuqeAI01jfPoeKxAK3FxzHlE/CeyOKTsOJJSPE4ongWVXRFlF0h5TMQyBtUdAUUz/xyYdMrou6NLIlCKtHpidcp48bz2OoQABhQYAnNcEIzHNO8iGuHk/pRQKmMUZoxSwGowIYybJFlTNKUQdj9gszjsFWWMY+nzRNp26QwALPPom4F5q1qL48K8yyhbjXiWUK8K6gPnL9aJ0AAYEhbK0AvAC06biKjBiKip2JGMm6kEmY6aeWqrALR6UzGAcziYM+puvDk5mAvA8wRGTeTcdMpB512UWk3kXQQSXsOCxoXR8X1/2qe7MnhQQ71s6ifRny13h1QSzk8UshGc0S0QMV5OsHTCZ5JbuQyVVZlShxUZDNFNlXk0qVcppTLlPPwRh4u5eANDi6xEE+neSqVJxK5bDyXjXNEhMtGckSUy0YYPMTiYRYPM1iIzYYB1XJEJEeEAb0AsYpskmeSwl+A+fZcoOIFOlGg4nkixmUjoMMJvgI/IY+FClgoj4fyRCRPRAoEmNVFinSszKU2c+nNfHqDSxXZRIlLbuRSG7lUCfwruDTPJApkvEjG9oi1A3we9A/fssr3edXHovrzxtKflZU/K0t/bi/9tbvydX/t677m6wGo9a8Hmq97mq87q1+2lj6VVO/zync55TGrekMr90nlPqkGtZdVZ93P+fhkBZ6vwPOb8MIWptwhVPvU8iG9ekgvv6GWjujlY3rliFo+ZtbectqTgvGkYD7KmQ5Y4x5t3KFMlaxpk7RUKNsW49xm3dusNwfpi7h1Jxfc4oI7fHRvI3FYyRxW0vvl5H45ebCRPNhIHW6m31Qyb7YgALYtPlbOR4psgGeDPBcqsEE262NwD7G9QX/4CrQX/f4L8+FP6t0XElg5Tr4gR58yhx/TBx/SBx/TBx+Te+8T2+9ilbeRTMvYqQAAIABJREFUynG0chzZfBsqHwdLR4Him++A0qpeVT6j6fonQFr1xfNg+gVK231O03UWfAXBiWBdrDYYA4pN2123/uycpgs4789ous7peup1vXUAJ5ruOi3oKwpkugCM9XpRvbanXttbZ5DUGyQX9aILevEFY1+DXlyvFV0Qcjck3wocK9GKLmpBgmJ/s07SoBc3GESNYL5l6muupXJoe+prrcVa1dQVaCEC33wNNoLAGmgBd1V04sZqEFQ1kH6gzTzYaqxm2NfOMZsHWk19LaCFKCiwUyvPQIGBsVkNYNreJr24TS9u1UtadKIWnUjwKBr7Lhv72gz9l7SSFl1fmzDZen7FVNv6qtkRhwRjveXF9+bn1w0DtTdcNj+/AtSY6cV184vvzS++t43+YB/5yTb6EzBxOKU3HGM3wINLetMuveEcv+2e6HBPdIDDKPaxm8BAD84f12KcXLJO7+tO39Q9wBj3xB2gwLyv73kn77onOl0THY7x205Zu0t22/Hqlm3kpn3kpm0EKLCO8NpL1StRV+P/fPn9/7AO33JLO2sK7LTYAh/um/rZN/2rZ+pn79Sv3umffTO/+Gd/9c/86p/53T/ze3D2PhhxheYfRhcfxxSPoosPw/IHobmH4YVHVTg9DssfBeceBOcfAG7VhFdU8SSufBJXPY0qnkSUT0KLj6PKp1FlV0T5DOTKh5RdgcWngcVngcVnQUVXRN0bVX/b9BImXmsDkdX+8LIkstIPTiTH1p5HV4dqLcSk9mVc+zKhGwF8AogCFvm0WQpbZYh1ArbKIPM4QFfGNAaZZRnzRMYiy1gmIfsUDHzzzjnU8w1gmEeNeZYwzxLqXUG8K4h3BTQMQYItYBg4MkJE9ERUj0f02YiBjpuomDEbNQB6gRXjGro42M3BbsAnFvIIBXtY2MMhXg72AkseA3sFo3naTaXdZMpJJB15PGRWSbvr/rtlUsThQRbzc1iAwfwcFsrhkXw2ms9GOTzMZSN5MpYnYzydKLIpnkmVcplyAS4XkI08VC4gG3mklINLOXgjj2zkkU0e2yygmzwGvt3IwSUmw9PpPJEAxWVjOSKay8Zy2SiXjbJ4hMVr6IrmiCj4deA3AlyVuHSRTfGnlF+RTYEfgdcLVJwjIgUyxpPxArARAkM8HipkI/lsWDCYULEiHeepWJlLVfKZzXxms5Ap59MlLrWRS5fzmXI+Xc5D5Ty0kcsUmSRPJopUfI9YO8DmD7Pzb6jFE075kVd/Kqm/VJb/2ln9a3f5r73lr4drX99qv77Tfn2v/fpO9/Wd/uuJ/uux7uuh9q+dlT8qS5+Kqg8F5UlOdcwqD2jFAaU+oJYEgHleFOITW/DCFjxfQea3MMUeoT6gl9+wq8fs6jGz8pZdPeFW37JrJ7n19wXdh6L5XclyUrQc5U2HnGmPMm0R5gppqVC2bda9w3m2WW8ONhSz9t18aDsf2uVj++Xkmwp0VIHeVDKHlQxA1/E2/HYHPt5BAMN2S/EKHy3lQqVcuJiL8LkwRwZYwkfvbDIfBYCxH/5kqwAjTr5gb//Ajj9DVQWWPviYBAps6yRaOY5V3kbKR+HyUbB8HCwdfafp+icAla7nDACYpkuYgVVFVY1MdbW4DW33WV3PmVroFGgeVr0eF7TddaA0XQB453U9oA95Qdt9QdMlAEzfexE8aLoBwKpSSVwvMEyIDK7XieoFaSW455tqDDP2N2tFF7WieuD40Isb/rZMJmowiL8JOKCTvjFM0mTsa9ZLGg19jTUvYi1rwzTQauxvMw+2WobaDH2NQsdS3GSStAgE6m819bWczqACUYrmwVag2GpNTmNfm6m/DbgWT0XUtxr72nTi5tWu+rWui1pRi0HSqpO06iRtBjGIk28zSNoMklZDfxu4/gXWvEwvrppeXK0GcJweel07TTLTkPAey4vrlhfCnMwy/L3lxfe20Z/soz/aRn+yjf5oG/0BxPKCwygO6Q37+A2nrB14C4F+sktvOaS3PMC+UU1vAi5EgV5V5DjGOxzjHQKBXt9zT95xyjqcsg6HrMMubbeP3rSO3rSM3LCO3nK/ao+uj6jHxD0t/9foj/+uH7jmHGt3VxWY7xTDwKzLP/2bb+pXz+tfvFO/+qZ/803/Gpi7D6IL/dX8+OC8YMSILj6KLD4MLz4EYy0AMCDCQgsPq2vLjyPKJ+HFxxHF45jySUz1NK5+GlM/jSifBBceRVVPE0s9NQUWUXeHlF0hZTcYgMWWxdGlvrBa8BzGVwfiqwPx9cHIWn9ktT+6NgBmXfH1F+Ahtj6cqNILyC9BdVlkGassYxkHfULYNgHbJiDLuJC4YR5HrK8hyyQo2D6NOOcg+wzsmEM9Styvwnwq3LeEe5cxzxLqXUJ9K6hvFfVVm4fh6nGsiA6P6IiogYyZiJiRiBnxiIGMm+iEmYiZagEZTMqWg1w5xMvBHhbkpsNeFvYAAzqLeBnBj+fjEB8LCzZCBvLSGQ+d8VBpD5lykilnHg9Z1OO99f9mmRRx2SCLCb4JDg/l8EiBiOXJGIBKnozlqTjPJnk2zbPQRh4pF9BNHisX0HIBLedRQC/wYoXHKjy2waOlArpRQEs5uMhBRQ4qUKkCmeSpVI5M5MlEnkhwRJzLxnJELJeN5bKnfhcZK1DxAhXnmWSRSRbZFBB24KFcgEu5TBEwjE0JJKMT3wQiFefJGE9Gq0OySAEM0uhYkYmDJuFGLlXhIVDlQmYjn94swKdrI5cBn1ykYnvZ9QN8/iA7d0Qvvs+rPvLqz2X1nzsrf+2t/3mw8tfR6tf3mq+fDF+/mL5+MX39Yvz62fD1s+nrJ8PXE+1f+6t/bi//UV7+yKvfF9QnuaU3jOqQWTqkAcBUQIFtIfItRF5BF3dw5T6hfsOsvs2tn+TXT/Lr7/LrHwqa9wXtB173sWj4tGH5WLa+37C+5S1HefMBa96lLduUdYdx7Oa8e3n/bs5fQEwbpHOfj+7xkYONxOFm+ngLersDH29Bx1uZt9uZk23o/S76YQ99v4e93UWOtjIHm6mdUnyTj5YL0Y1CrFSI5tkwSweo3QoAGPP+TwAw5sOf5Ls/iHcCwOA3n6CqCEvtfUjuvo9tn0S3TqKVt9HK23D5OFg+Dm4cf1eL6NX1nAP0AiJM231m/dk/tN1nwGoXaCRqu89Vv62ZOEDuFHhbna7nvK73gr63Hhju15+dBYpN1wOMHoIRH0DO0HtR33tRiOsVX9CLgNcDnE05rxdfNIgbdaK60+mIBknt3nHNSd+skzRqRfXaWuDvt8uWjdUxmHCU2SBu0YsavznpxY3m/haDBHg3WkDC4aloeWEGZhoAjcpGnbjp/2PsPd/bKrO2b/6SeygZ0iAhgTCBAQaYPvc9EHcnriGkAemFFluyreqSnrilOXFc1KuLbNlyV69bve4tbW25t7hbut4P15Zs7nme93051qFjSxaOv/2Oc61znUvKKpSxCiVMEkIdlcVydmHymmWBnAUZViRjk/m/IkaeiJEvZRVtdyEmj4SRPg5hxTEBLU/ILBAxCkWsQgm7SFr5jbz6W2nlN1L2cVnVNxBgsB8orznRcfskZJjsJtk87Lh5KkWyVMlrvoU7zt13ziruftd563TnrTMdt0933jnbfe9s193TcLsL+jh6H37f8/D7ntrvFXXfKx5+31N7fnsDUPHwnAJaE+sv9iQZRkZvNFxSNV4ZaLw28OgaBJji4YW++suk5yI5yoKWwq775zruft91/1z3gws998+PCW6LHt9kFn9V/e0XAmZx38PLqrorqQ5hyrIx+Pja0JOfhx7/PPj4p/5GSK+fBp/Au1y/DD37ZfDJz8PPbpBRGpBYzaXql6VjzSWQZ5oWiqaFFFsjz0vIAVhzqbqtTN1KHWuhaFopmlaqpq2MBNiLUnVrma6dPtaaAhgNAgyWup2xHWAabqWeX63lV4/xqsZ4VRp+DewZaoW3tPybWuEdjeiOVnxXJ76bAphR/tAof7AFra46q6LB1tMI31q66syddebOBmv3IwvJsEaz4olN+cza+8yqbLL1t9gHWu0DbfbBdmSAgyTRZRvgIYN8OPeC9HKppQ61xKGWOtQyGH3r0nS4tB2kCR5mO2k7XJoOj6HLZ1b6LCqfud+/BTCV16LyWQb81gGfecBrGfBaBrzWAa91wG8d8luHIMNgeUx9LoMSAoyW81lHXbnPAQdII37HiM8+GoDjriRLgm5t0K1HfUYsYMYClnDQGkERHEVwDIliCI4i4ZA1gtoiIRuOIlEMiWL2MGoLo0gUteMhBEo01GcOeYwhtyHk1gfd+pDHEHTrAy5d0K0LunUBpzbg0gZdupBbh3p0IY8O9egwvxH1G2FnMhI0k/3JkAVWJGgOB8yRoAXzm1CfAfXoMZ8B8xlCHi3q0Wy39aNuNerVoh4d5tOHA4ZIwICHjARqIVALgVmjqAUPmQnUBiuKWiHDwn4j6jVgXv2UQzDjaJp1Ni14m1dCbWtY+wbBiU/xwawwPi9ILIvAhgzEO0CiEyS6ktUN4p1gXZZYFCWmBZsx3nqkfQVtfxVonfe0znrbZr2cGXf7lLPNqbqN6R+N25pjthcxpHnC3jLjblvw85dCwmVUuIIKVsOidVyyhkvWo/INonMzptgY71kjFMvhroVQ51ygc9rXNeXrmQr0TQUHpkJDU8GhkK0j7OyZxtRTYfUsbpgnzK8mbK8mra/GzUuTluVJy/KUZXUGWZ2xrc4gS9PI4oRlLmaaxvUxTENgOgLTRVAN6h/zeYbdUzHvCoDogvSCAHMsbSCLG7aFdfPsqnl21TS7YppdM8ys6qaWNRNL6vFXY7FFdWxpLLo4FJ0fxhdeE5Slw7FWst23BbBUOzHVQpTQocCCbzOTTsUsCT1DTMuEGRwiWpaYlgsRJSjLgL9fTMsUlWcIKzIEFZmiimwxLRdOwpJLx7kQYNAxKKRlSZg5MK5QzMgW07cYJk0qsOSx42Mwj0PCzBdv7Xilkg+hERGaOHKlzHyY65FKR0x1GmWsQtm2xI2O6uMd1UXQW5/CGNkPZG8BTMYulFcWd1QWy1jwllg+ibGqYhh4KGEVihjbzqOwiuWVx2FrMXWUWcIs5NPy+PQ8AaNQxCoWMguFzCIYeyip/EbMPg6vMMPzleS28u2TJL1un5LdPCm/STIsNQxLajK43fxt952zXbfPdNSclN881XnnDKyuu2eS+Rrf9dyHzcNzPQ9/6K07r3h4rrfugrLuQm+yFA/PdT/4QVl7Xll3QVl3oa/hkqrxcl/9RWX9RVXj5VSXr7/hiuLhhZ6HF/rqL6sarpJm+qQXo7fuEgRY94Nz3Q8uKu5fGOXfkj+/yzj+P1XffiZkf6OquzbQsNUzJAHWeHXw8fWhJz9BBZaUXz9B1QUzNQaf/EwmGT7fklwpYv0nwEafl441U8ZaqJoUwNqouvZyHacCfjLyokTdWqbj0NXttLG2ipGWCpgURVYrLRUqP9bOGmtjabiVWkGNVlAzxqse49ZA1aUT3dGJSdUFuaWX3IMPJtkDsm0IcdXdYOlusPU02noarYoGS3eDubPe0tVg7X5kUzwmAdbVYFY8svU12ZRNVuVzMj9+sN0xxEGGeMggDxnkI0MC+AonXnDERWaxQ3RpO1IPHn13Mk4XYqzDY+z2mcmGIbz6ATWW3zLoswz4rYM+26DXNuRFhry2IWhe99uG/TZyldhjSiowx4iC21CR/ankAcXvGILGdL+D7BmG3NqgSxNyaVCPLuTRh7xGNGBGgxY0aAmjtgiK4BiCYwgeRnAMiaC2CIpEUARHHTjqwDEHjtpx1BFFHUmG2TC/FfWaILeCbj3qNaLJZ/hhyGOAeAt5DCGvAfUZML8JQisSNEdC5kjIHEEtOGqLohYCtUZRUvNFglbMb4SdxrDfiHq1IY+GdH+4NahHk5qiYT5j2G/CQyYCs8TCVgK1ksRCbQSGEKgN/lrIsEjAhPoMmE8/5RTOOppmXS8WfC9XQu3rEe7mOD8xKwKvJIllMViXgXgnAN0A9AMwAMAAAEMADINEL4h3gjUZmBfHJ/ibUd4qxnkVbJ33tcz62md9nFkvZ8bFcQ/cxfSPx23NE7aX48jLSUfLrIezGBAso+JVTLwWEW0Q0s3xjs3xjvhEZ3yyOzHdH5/u2xjvXYsqlrCuhVDnrF8x41dOBfunQwPTocHp0DBm78JdvdOoeiasmSUMi+OWlSnbyrRtecqyMmNbnbGtzdk2FuzrC/b1BcfqnH1p2rY4YZ4ljFMR3UREH4sYiLAOC6qDvlHP9IR3FfhWE76VuH814V9N+FYS7uW4fWkDKjDrfJJhM6uG6VX91Ip2akkzsaSZWFKPL43FXg1HF4aiC68JytKF5RnC8kxBWXpSMKWnACYsPyIoS0sOwLLIlN6KbFFFVrKdmCVhZIqT9yrFjCxo2ZDQjwrLs/jUdH5ZGvymoCxDWJ4pKM8UlmdL6LlwxCVJhnFImDliRq6UeUwMP2fmJHOkcqEyIxuDyf1lOP2SsPIlzFQEIrn1LGXkSbdk1lEx46iIkSumH4VBiFt2fCY5KpOx8+XsQnkqq5BVAAdgnTXHU4mI5HlldqGUVSBlFYiZ+VJ40LKySFYFV8TypawCCTNfsh1gzEIY17uVf0h+XpD6kYhRIGDkCxh5IiYEWJGAWZhKPpSwj8PblSJWoaiySFJ9XFbzTcft07KbJyXVJ+S3TslvnZbVnJLfOt15+4z85in5zVMdt07La07Kar6Vkwm/JzpunpTfPCWr+VZ286T81inZzZMwnDdVivvf99b+AO0biofn4NQKzsDgWwiwntrzkGr9DZdVjVf66i/21p3vq7+U8rgr6y/DFiI0X6geXe1/dHX7Zpji4YXuB+e7H5xTPLzY+/CiTnK/u6WWVvSvyuJPZNWnVXVXhhqvJQF2XdV4baDxqurRNdXj64OPfxp88vPglvYid7mSLcRfRppK1C8pKXqNNZNDr7GXJWSHsGVrDDYCp2JJgKlbqdr2Mh2nQsep0LaXa9rKhp6XjLaWazkMDYepbqeNtdHU7YzRVtpIK32klbF9VXm0nTXGYWn5VTrBTa3gpoZPll50Ryu6vR1dqTJI7ydXu2qtigZzd72pu9HU3WjteWzreWRRNJq7Gk2dDZauRhJgisfwC2bFI6vymVX5zKp8Yet/CSMN7YM86DlEhgTIkIDUXiMi55jEpZZBseXUyB1qGWwVwlx2l7bTa+gm0aXvcuk63YZut7EHai+fpd9vGwjYBv3WQZ91wG8b9FqTbUBkNFU+6O6zDXlJEdZv13bbtV1Bx3Cf6An96OeSezcCjmHo/YNTqJBbh3kNIY8+5NGjXj3qNaJeIxq0YCFrOGSLYAiOIdGwnYg4omE7jjkiGBJB7TjmiGJOHCVf4UMUc4ZDCBZEUL816DWHvOaQz4R6TajXGPIYQh4D6jWiPhP5T3iMkGSo14j6jOGgmRRbIUs4ZA2j1ghmheCMoDYcQ6IoEkWtkaAlHDDBeVjYb0S9etSjQT3qkFsT9unDfn3Yb4BdR2gwwUMWArMRGEIWaoui1pQCS4kwPGjGfEbMp592CWadL2ZdLxZ8LcsoZz0qiE9KwIIMrMrARieId4NENwDDALgB8ADgBsANgAsAO0gMgc0usCRLzAg3x/nrOG85xFkMtM35OXM+7qyXM+PmeIbuR4xPJ5CXk0jLBNIy5Wid8/GWQqLVsGQdl64T0vhkR2KqKzGtSEwrErM9YH4QzA3Gp/vWx3tX8Z5XWPdcSDEb6J0O9s2EBmfQoWl0JOzoJjz9s2HtbEQ3HzO9mrSuzdrX5uyrs7b1eWRj0b75yhFf9myueOIr3o1X7tVZ29K0ZX7CNEsYpqKGCdwYC+vDQQ3qH/PNTvrXgG8l7l+NB9YS/tWEdyXuXN50LG06ljaRxQ3b/Jplbs08t2qCPo7pFe3kknZiSTOxpB1fHostjRKvRohXWwBLijDo0UiDABOUHUn2AEmAJedbsJ2YJaFniysy4MFlIS1TSMsS0XKgAhOWZwnKMgVl6cLyLHFFrrgiW1ieJSzPFJRlimk5EkaumJEjZmSLGTnJZHoSZvDGiphO5tOn1pMljGMSdj5MMiQBxs6HUVL/6/BK6mYYuTHNzpdseTe2suqlzDzSwVFZKK8qkrLJHa9tWb1FsIUoqywgGcYskDDJ22AydpGssljKLpCwjomZeRJWYepkJbRgpBhGXrCEhzHZhWJmvphRIGUWiRgFfHqekFkgYOQLWYVi9nEBq4hHL+DRCkSsYjH7uIhdLKk6Iak6IWAWCdmF0ppvxdXfyG6elNacEFedkN48Kb95RlZzWlZzuuPW2Y7bZ+Q3z3TcOiu7eUpac7Lj9in5zVOy6m87bp7uvHMaogsyrOvuWXijsvved513z3Y/+EHxkKQUqbpqz/c3XFJuayFCgPU3XFLWXeyrv6xqvNLfcKm/EXrot0wcvXWXlPWXoXWw/9HV/sYr5GZYwxVl3SUIsK77JMAM0geDwieMb/6HXfRJx62zqvorQ43XBh9dH3h0DZrjBx5dVz26BtuGcNYF6TX49Jehp3D7+Mbws5Khp7+OPC8Za6aQA7DkxEvTQhlrJgEGDRopq6G2lURXEmDlOg4NAkzdVj74nDLaWq7hMDQchrq9Al6kHGmhjbYy4LIX3PRSc9ijXPYol60RVutEt+DQC5ZOdEcnuq2X3IXE0kvuGST3DRKYC/XA2FFr6qw1dtaZFQ2m7npjV71Z0WjpeWxSNEJWmbq2AawH1lNLz1Obsgnpf2Hrb0ZUrchAGzLYjgxybQMc2wB3S4FBx/yoxKWWQ72VqqRZo8utU3j0XW6YpmHochlgXq3Sb1X5bbBhOBiwDXttQ17bkBcZTu1aebcxjPzQPuo29bkNSq9ZZVN3WMdkPtvAoPw589iXkru/+h3D0LZODqLcetRrDHn0Qbce8xkwvwn1mbZpL3s04iBwZyzqJCLOCOaIoI4IasfDzmjEhYed0bBri2SYEwvY0IANC9hQvzXks4R8FtRvRX2mkMeIeo0hrxELmDG/GUthzGdC/SbUbwqHLOGgBQtZIqg1giJh1IZjNiJij4btOIZEwwiBIdGQFXYXUZ8B9RmgvwPz6VGPhnRL+o2RgBkPmSNJHEZRKxFGYmEkFrbHwgiB2X7DMwyJojYcAsxvxLz6Kbdwxvli1tW86G9ZQTkbhCgxJQOvOsFGF0j0AqAAQAMACsA0ADPJ15kEmALABRI9YLUTzIvjk4J1QrgS5i2hnPkAd87Pm/NxZz089+DdsOHJJNICATbtbF/w81cwyXpUthGTb07KEzPdYK4XLPaBV/1gSQWWh8HSSGJhcHOmfz2mXIn0LmC9s0HlbEg1iw7NosMz2GjEqSC8qtmwbg7XL4ybl6ZtGwvOzUXXxoJ985Vzc9mdWPWBtUBiPQDWg/Fl3/qCY2UWWZy2zE+YZgjTFGGawA04qsWCGu/slH8V+FcTkF6+lbh3JeFcijuWNp1LcWRxwza/bp1fs8ytWWbXTLNrhukV7SRUYMva8WX1+BJk2Gtwrws2+lIAS5k44MQrxTBxsoUIP0mVsCJDWJEhomdK6LliWq6Ili0sz+JTMwRlWYLyLEFZJsSeoDyLpFpFRuqiCnyVsnJhrNS2kyvZYsZRKes32Rli5jEx65isskDMOCak5UhYeWLGUXjTUpRK+2XA+5ZbABMx8sSMFL0KpMxCKbNAwsiTsgrlVcVwIgUfIMA6qo931hRvpxdccxYxjkoZeVJmgYh2TMyAvwqCbcuvQc7Sqr5JAUzMKJAwi6QsUuHJKoskrHwRI1/MLBQxC4TMAh4tj0vL4zEKBcwiHiOfU36UTy/gMwp4jAIBs0jEKhKyi0TsYj6zUFR5XFR5XFZzUlJ1QsD6hl95QlR1SlJ9WlJ1SlJ1UlJ1UlL1bcets7Ka05KqU5Lqk9Lqk9Kak/KbZzpvn+28c7bj9unOO2e67nzXcfsMmYh492znve8gn6DYgvKrp/a8sv6isv5iqn8IAdZbd7GnlgSYqvHywKMr/Q2XVQ1XBpNTK0gvaMQgrRz1V+AATFl/ufvhhc7757ofnFfUXuh5cF4vvTcib2KfOcIu+kRWc2qg4epQI7TLXx98/NPg459Uj37sf/QbekG9Nfjkl+Gnv440lQyTi8lwJXnLFq9+Wapt3YKWpoVKMqyFMvaSom6haFrLNG1UqLfUrWVaTrmOU6Hj0NRtFep2Wt/TX4dfUrVchpbLUrfT1e0MDXlPmZkK2iCt87zKUR5bI6iBa16wtMLbWvEdveSeQXpPJ76rl943yB4YZA8NsodGea1RXmvqqDd11Js7662KBnN3g6m7AQLM0vPIrGg0K0i9ZVY8siqfWnufkpvLyiak/wXS/xIZaEVUrTZVKzLIQQa5tkEuMshHBvm2AZ4tCTD7qNi5DWAubYdb2+XSdTl1XS59t0uvcOq7XXp4iKTHY+zxGHthLKHfNgCvVQW2cSuAjPlJV/qozz4acIwF7GqSZPZRl6nPY+rzmlWIpsMyKnUZFP3Sp/S8L4W3f/Y7RwLO0aBLHXCq/S5NyGPA/CbUawh5DJjfjAXMIZ8RC1kjGBx9OSDACNxNRN142AmLwN0E7oYMw8POCOaAD+EgEg4hWAhBAzaSXkmSBf3GoM8Y8ptCfhMaMIcCJvI5aEFDVgy1hVFbGLXimA3HENiljIbtW4XZo5gN2jpQnyFE+iT1ZPkMEFqRkDmCWmHhmC0aRogIEsMd4xH7eAQyDImF7eMRRyxs3w6wsN+E+fRTbtGMs3nO3bzga1nBOBuEKDEtAytdIKEEiT4AVAAEE2AZgAQAcQA2AYgnCwdgEGz2gKXOxIx4c0KyiguWMO4iyl8I8ud8vFkvz6m6EzY8nbS3TSAtk/bWWQ/nVVC4GpZsxOSbkx3x2a7EKyVYHQTrI2BzFGyOgk0N2NCAlbH4/NA7C/nNAAAgAElEQVTmlGot1r8UUc6jynl0cA4dnA2PzGJjEaci5lXNRXTzUf3ihHllFtl45YovuzeXXfEVD1jzg40QiGNkrYfiK/71V86VWWRxyjI3YZ6OGacIIxHWhkNqz+y0dwX4V+MpenmWE66luP3Vpj1pRLQtrFnn182za+bZNePMqm5yOQUwKMJGokuv8csy+NR0mNIrqsjkU9Ng5LyoIjW+ytpiFS1lL4TBvmQJyjIEZRkiWjYM2oBODR41nUfN4FHSeZR0yC1+WSa/LEtQlskrS4fcSjYes4W0zKT8yhHRc0SMbGiykLLzJYyjIlpuqisI97fgaWYxI3fbzZTc5MYYmYUoZeZJGEeFtBwRI0/EOCaBkydGviSJMRkLkqlIXlUsY5PTL7iq3FFdBD30Sat9oZiZJ6IfFdPzJIx8CQN6C4tkrEIxsyDl1xAnW4jyymIYJw+N8uQYrLJYXlksYRdJKovF7EIxu0jEKuIz8tvKc9qoORxaHpdewKnIF7CKhKwiAbOYRyvkVBRwK/JbKDl8RrGQVcypyOPRC3j0go5bZwSsb3jsE4LKk+KaMwLWtzx6MY9R3E4rklSdklaf4tOLePRiYeVJafUZceVJ+c0z8ptn5DdPd9w623HrbOft7zpun+24fbbz3g9d90n5laqk8Z2s3roLigfnux+c66m92FN3SVkPl4sv99VvhUiluojbN7cGHl1XNV7vb7jWV3+1t+6ysv6qovZSx71zXQ8uKOouKx5eNMrvD8maan7Iph/7g6Tq5ED9tcHGa1uDrm3oGnr6C+QWSa9nNyC9RppKhp/9OvjkF6jAYMGGISxtK1XbStW2ULRtVE0rdayFom6lqluocACm41Ro2ys0rRWa9nINh6blMrRchoZD73t6Y/glVctl6nhsLZelbmNAx3wyaIOl41dr+dUafrWaVz3Gq4bhGnDupRXd1onv6MR3DZL7UHvppfcM8odGeZ1RVqeX1hrldaaOejjWsvY8svY8NisemxWPLD2Prb1PoN4ydTfCt7a+Jltf0zZ6NUMDPQyYRwY5qYVl2yDfNshHhgXIsBAZFiKjohS6YM/Qret26RUObZdLr3Dqul16hdvQ4zb0eMg7Iz0ec18yxHYYru5uAcw+FnCM+eyjPvsYaUx3qP12+MmIxzrgtQ54LP2IthPRdLhNvUMdz+l5n4vv/uRzDAedY6hHE3RrQx499A2iXmPIZwz5TGjAjAbMYdQG23fRiDMacRG4i4h6iKgnGnHBgm+J5Fs87MTDLhxzRlBHGEXQEIIGbKjfigZsaMBKYsxvggBD/WZyxhYwp4ZtGGolR2vkpA0h9V/YHo04IMNwzAYN/VsASxbmN0LJFUYtOGbDMVsEtUbDSDSMRCMIgdtjsCJILIyMR+zjEcd4xBHFEAKzRVErHrKEA2bMb5hyi2ZdL+fczQuBtmWUu0GIEzNysKoAQAWACgBdAswDAACIA5DYVgCAFQB8IDEE1hSJhY74tHydEC+HBYsofyEomPPxZ318z/DDiOn5pIMzgbROOtvmfLwlVLyGyzcnu+Kz3YmFXrA2BOJjIKEGCQ1I6EBCBxIGsGEAy2Px2cH18YGVaP9iuH8hPDgfHp6LjMyGx8KO7phPNR81zEd1r6Ysa/PO+LInsepLrPnAegDEUZCIgAQOEhGQiIA4DjbQ+KpnbcG+NGOZnzTNxEzThCEW1oZDY565Kd8q8K8m/KSPI+FdSXiW444lEmC2+XXr/Lp1ft0yt26ZXTPOrGomlrSTS9rJZd34snp8aTS2NEosv8anpvGpaXxquqAsU1CWAQGWkmXQBJ9c/4LP5I5XUldlCcvJEtNyocyChONTM3iUdD41Q1CWKSjL5FMzeNQMHjVDUJ4lpmcnE+szoBpLXbmEwktEyyadhEkVJWHmiRnHpKx8KTtfWnlMwjoqZuRIGNCacUyUTKsS0XLE9GPbg+fFjKMixlERPVcCw+kZeRJmvoSeL2HkQ4DJKuE9sEIZuyAZMJ8Hl5eTLsQCKbsApgZLGPliRj48billF3Zs2+siPYd0KMUKIcDk7OPQKy9hFsrZxTJ2ETzWJaosFlUdF7KKuBV5nIp8Lq2wtexoa1luMzW38aevH/349bNf0rm0Aj6jWMA83lp+7FlJduNP2bfO/+vhtYzS/E/uXfiKyzzRRitupx1vpx3nsU7wWSd4zG/aaIXNpUc5tKJ2WhGfdUJcc1pWc1Z+82znre+gMoOv8jvfddz9Xn77O/jQ/eB8Cl3wVVl3oS+pwJR1FxQPz3Xd/0Hx8EJP7QVl/cW+hiv9DVf66i/1NZDZUSkTR3/Dlf6GqwON1wcf/whjMiDDlHVXlPVXFQ8vdd6/0P3wUk/dld7aS0bZPa2y7daFXMbRj+Q3zwzUXxtovDb45EfVNrNGKrdw6OmvqRp+dgPSa6yZMtJUMvKsBAJM/ZIy+gI6OKjaVqqmhapppapfUjQvKdo2qjbZMBxroapbSYDp2mmatgp1e7mWy9DxmHo+S8NlDDVTR1vLtRyWjsfW8thj7YzUaUoovHT8mzrBLeiST6VDQaM8uekluaeX3tfL7uulDwzSWoOs1iivM8rrDLJakl6dDeZuqLoek2Kr94m194ml90kybuOJrf85ompG+l/YlE1WZRPS/9KWLGSg3TbQZhvgIEN8SC/rAByDiZARMTIiRkYlTo3cqe1wajsd2g6nttOlV6TQ5dIrXNvplbykFUCSkYDIaNA+FrCPpcIyAk6N36H22zWppWD44LOPJIMH+x36bruuy23qVfe20Y79SXj7us8x5HeMhNzqkFsb8hrQgAX1m4M+Y8BnJIkSMJPGjbCdwN1E1ANfY4Q3irvDYccWwKKeaNRD4G487IpgTlhh1IGGkFSFArZQwIoGrGjAjAYsaMCGBREILVhQkIVRG4ZaIqgVDyNhzIolzSNw/EZEHLDjh4csYb9pS3UFzBGouoLmKGqNoJYtboURIoIQEYTA7eOEM4bbY1F7LGKPhZFYBIlFnATuiEaQaBghUBseMmN+E+bVTrqFs66Xs+6WBX/bEsZZj4oSM51gVQnAAAAjAHgA2AAgkdReKYDFAQAJMA+ACWwqwVJ3YqZrPSZZDgsXUcF8gD8fEMz6+N6ROtz8YtLOmbS3TTrb5rz8JVS8TnTGpxWJ+V6wPAg2x0DCCIAFACsAVgDsACAgYQbrxsTC6Obk0AqhWooOLEaGFsIj8/joXAQCrH8+ql8gDMvTtvVFd2LVDzaCYDMEEhhIRADAAYgCEAWAAAkCJPDEemBz2bUyZ1ucMs9NmKYIfSysDgdHPbPT3lUAR19JI2IC5nHAGRiyuGlb2EgxzDSzqpta1k0t6yaWdeMrmolldWx5jFh+jUc5wqemCcrSBWVpSZil8alp8HMRLUvCyE7OycgVZsgkIQkqUpOl+oTJz7OE5Vk8SgaPmsGHVZbJpaTzqZmC8ixhRaaQliWkZwq2hmeZqY6iiJ4lYuSIU2MtVp6EeUxEzxUxjomZR8XsXEnlUWnlMQkzR8o6Cgda0OWRVGOQZLlSZh7cXybXmeEBTAbcRybvXkJTvpSdLyc3mmGjrwAuhMFoxKQCyxcz8yWMfDFp4siXbgvmSJUYTshSP2IVythF0soiKatQxCqUVBaLK4uE7CIhq1jALObQ8l9Scx//klZ39V/3rhxhnPlL2Tef0878q/T4P65lfXIj/y+/5v/lRsHffi74a8WZr6hn0q4X/c+57L8d+8tHJ77+662rx16WFzyn5j/+NbeV9s3LiuImakETNf/Jrzkvywr47G+5rBN81rdC9klJ9Wn5re/lNWckNaelt76T3vqu4+4Pnfd+kN/9Xn7nrPzOd533fuh+cF7xcGvi1ZNcZO6vv6gku4jnkt+5SKY91V/uayADfFOrx711l3prLyUDdn9WNV5XNV7tb7iqrL/aW3dlO8CUdZd1ojt6Fe/upWPsY5/Kq88MNVwbfHxt6MlPEGCwBp/8BJuEsFL0Gn52Y/T51umT0eel6pdUTQsV5vBCgKlJvUXRtFG1bWWwNK1lY2QjkaptL9dzGJo22lg7TcOhazh0HY+p5bFG2irGOHQNl63lsbU8tobL0nBZ2yOjNIJqbRJgWgEE2F2d+K4OvorvGaT3DbJU57DWIK8zyOuMHXWGjjpjZ72pswE2CVMAs/Q8Rvqe2/qeW3ufWXqemhVPLD1PbX1NJMDg3Ku/xaZqgQrMPtAO+4fQvmEd4FkHeMiwEKLLPiZFRiQOtcyl7XTqulPl0vc4Ib30Creh123sJaM0zEqvWeW1qPyk9hrxI6MBhzqQ0ltOTdCpCzq0AYc2QO4FawJOTcCp9tlHYX6u26KyGxSIttNrUer6OfT8L4W3r/udIz7HSNCthgoM9ZthKy/oM6aE0TYFlmQV7okRPjzqDkecOO4iom486sFxTzTqxXFPOOyKhF1JjDkwNAmwoA0N2NCQFQslARZEsCCCBa0kwALmkN+EBc1h1BJGLRHUGgnbwpgNAgwKrxTAohgSCVmwgAn1k5KLwGw4ZguHLHhoq/FIfp/sfDonCNcE4RonnOOEk8Dt0TBC4PZY1EngTgJHiDBCoLZIyIz6jZhXN+kRzbhfzrpezvtaX6GcNVyUmOoEq30ADAJgAWB6G7ES/1FrAHhBQgXW+hPzPesT8uWI+BUqWggK54PCWZ/QN1qHm19MOblTzvZJZ/ucj7+MSTfGexJz/WBpAKxDenkBIAAgAIgCMJ4AMQACIG4By7rNmeG1icFlYuhVdHgRH16IjMyFR3FXT8ynmo/qFmPGlVn7xpIvsR4C8TBIRACIADAOwCsAlgFYAmAZgHmQiII4Fl/1ri/Yl2bM8xPGGUIfw8aw4Ihnbtq3Cvwrcd8qqcA8Kwn3Uty9lHD+B8DMs+um2TX91Ipualk/uayfIAGmjq28xqN8nQRYOo9yBHKLT00TUNN5lCNQIcGfpr7Gp27pKkFZVvIhk2QYLSc16+JTM3mlmVxKOp+SKSjL5pVl8csy+GWZfGqGsCJbUJHJL09PAQyWoCJDRMsW0nO3IjbY+RJWnpCeI2IclbCOidm5YlaumJUjYuWIWbkSZh7sMSb3l4/CPyC5ClYg3uYBkbEKyNREVr6UmS9j5cmSa9EQY6n7y9uun+TD7uL2PiFUYKmV5+1HVch1MXbh1i+pKhJXFopYBSJ2oZBdzGfkt5TlPLuR8einI40/fnXv8n9TTvz5Ys6nl49+eurIR7l/PpT91z+lf/7J3//w/hcH3v3y4L6/f/TB3z869NUXf8z4+xfZ//hz2ueH0778OO3Pf7pS+O/bV7JuXs6qupB2+9qx+z8fr7qYzTqXdvPyUdb5nLpfjrdWFLfTjguY30qrT0uqz4jYJ4Xsk6Kq08Kq05KbZyU3z8pufy+9dVZ666z01hnZ7bNd9891P9jSYUqYxFF/UVl3obcWWgfP9dZd6N1GrO2ZT/BZmUzghXMsVeN1VeP1vvqryvqrffVXFbWXux5cVNRe7qm70lt3WSu6qVXx7lw8yjr2iazy1EDD1aHHP0IFBuUXfBh+Ro67hp7+OvT0xtDTG8PPSlJzr5GmktHnJVB4aVvL1M0UdQtVTdKLQvYM26ja9gpte7m2vVzTWjbWQlW3lI29pGpaK/TtDE0bTb0FMIaWyxxrp2u4rG3oYsKMKA23UsOr1PCqUhvKsOBdSrJhSNZ9g+yhsaNOL6vVyWp18lp9R52+s97QWa/vqDNupRqSHg1r7zOknwRYclv5qa3vOTLQbOtvRlQtqbL1tyCqVvsgzIviIkN8JNU/HBUjoxJkVJJSYC5N15bk0ve4jb1OQ4/T0OvU97qNSpex12vp91r6PeZ+j1nlNqv8yHDQMRq0j/rtY36nGtLL7xgLOLUhlx516+HKcMilCzi0IZceriT77CMw8dZh7LEbFF7bgHlUwjr+d9G9n/3OUZ9jJPTbFmJqNAUZBgEWCSPRiCMltmKEF4+6sYgzHHFGcBce9RCEjwRYxBkOuyIRdzjsDP8GYBZyxBWyokELGrChQQQN2dCgBQ2ayQ+DFjRoiqDWCGaNoLYIhkQwBEsSFIqwaNgORVU4ZEGDJjRoDAfNOIYQYTuO2cNo0qm4HXi4MxZ1xaKuCcI9QbhTGCNwO4HbCdxB4HYCKjDMFoEmDp9uyiuedrVMO1vmfe1LKG8VF21OysFSL0iMAOAAYAUAsK1tuP2/BAAgARYBMIPNYbCo2pxSrERlrzDJYkg8HxDNeoXe0bqIuXnKwZuwt0862md9guWwfGNCCRaGwNooiGsBcAMwDcA6ABvwNQE2EmAeJNxgzRKf12xMj66OjywRI0vRsUVcPR9RR5yKcf/AAqFfGDeuzDs2VwIgHk7yLwrAUnJWt5l8mAGJcGIjuLHsWp6zzk+apqM6Ah0Nh0Y9czO+VRBYiQdW4/7V3ygwJ+wiLmzYFjZsCxvW+Q3L3Dr0ceimlvWTSyTAxpdIBcalHOFTIZagGssQlKUJytJ51CM8ahqPmp4CGGwwCsthCzHFsEw+NZNPzRSWZ4nKs4XlOcluZAaPksEpSeeUpvMomYKybH5ZJpeSxqGk8SD/yrME5Zn88nQhxGRFBq8sjV+WIabniui5Qlq2iJ4D3Rli+lEhPUfEyBUzj4pZOWJWroiZLWZmS5g5EuZRcmGZQa5Fi+lH20uPCMqzZMx8KbNATM+TMPJEtFwJM08KbYSsgqQIy09eS8lPjbvIn5J2jEIpu2DrDErSqQEBBqOhOqqOy6qKJGwyRxF+B8ZNyaqKZVXFsurj0urjInaRkF0sYBa/KMmo//HfD67888Hlv/964p8F//Plf3/6h8/eP/Dpgf0f7t3zwa497+/a9dG+dz49eODTDw7+6dD7Xx7+8K8fH/780ME/vf/e5x8c+PLQwb98eOCvhw4e+eKPlwv//ePxr64W/fcvJ9N+OZlxqeDf3+X880Jh+uns//427W8/Fv6TeeZfN8+n37qY8fjn3PaKIg79OJf5LZ/1raDytLD6tLD6jKjmjOTWd/K7P0hvnZHeOttx9/uu+993P/he8fBcP8yYb7ikrL+orD2ftNFfTJ04gdIKZsOn5l79DVd76y731V9VNV6HTkIIsP6Ga8r6q4q6K2T/sP5qb+1lDb/KMCyqPn+UnnNYVnV6sOH68KOfBh+To6+Bxz+pHv0EJ16pnuHQ0xLyMvLTGyPPS0abKaMvSkeel4w2l469pGhaqGMvKbBPqGkr07aXJR+gR6NC016mbqWOvaSOvSxXt5Rr2+i6drq2nabh0LVcpobDgEMvSC8tj63jV+r4VaTq4lZqeZVqXrWaV6MT3E7RSy++a5DcN0ofGGUPILr00vt6yUPYNjTIanXyWkNn/fbassX3PrEqn9iUqSnXc5uyyap8Zu55alM+s/U/R1Qvk0OvVvtgGzLQRvoPh3i2QS4yyLWPCBEY1zsitI9J7CTAJPZRmUvT6dT+FmAGJVzVchuVbmOfx9TntfR5zX1uU5/HOuCxDvjtw0HHKMytCDjVfoc64ND4HZqgUxdy60NuQ8htQD0G1GsIOHVBtz7k1gWcai8CgwdHXJY+h0npsQ2YRiTMb/4uvPuz3znsd4ygPhgtqMf85nCAVEJoAJY5gtrwsB0P26MRJxH1xCDDIMDCDizsiOAuPOqOEt5o1BuNkgALh11Y2ImFHShmx8gWom2rVRi0YCErGoRl2aJXyIKFzDhmi4RtOGaLhu0RDAmjtgiGQAsiHkYgaXDMFkatYdSKhSxYyJoy9yddi9tpZ08xbILwTMa8E4QHAiwWdSQZZicFGYbgIQvmN2J+/ZRHMu18OeVqmfW2vQpxVsL89ZgkPt8FNocAcAKw9n8HGAAgkQCJBJgHCRtYGY3P9K/GupbCsleodD4omfWL3MN1EfPLKSd/ws6ZdHBmfaKlcOfmRB94NQI2dSBhBiCS1Hbx3wq7CNhEwJJxc1a7NqVeiqmXCPVCVD2Pq6Pu3onAwByhW5wwrc47N1dDIE4AEAOAAGAhia7tZpNNACZAHI2veFcX7IvTlpmYIYaOhUNjnvlZ3xoIrEKAQR9HPAUwx9ImsriJLG4iC5vIwqZtYcP8W4BpJ5bV48tjseXXeJR0iBNhGTm1EpRl8Knp0JfBp2ZwKek8ajqfmsGnHkkSLlNYngl1mLA8S1iWzadm8SjpgrJMPjVLWJYjKMvmUzN5lExOSXrbr0c4Jenc0kweNRPOwDiUNE7pER41A1655FEzeNR0QUUWvzyTR02HVBOUZyWPsBwVVmQLaTkCWraQniNk5AgZOWJWjpiRK2HmiJnZMLeXdM/DeCpajqA8W0Q7KmMVQoCJ6cdEtFwRPVfMzBMx88UkwApkrEJ5ZbGsslDCzksGz0MffIGQliOkH5VVFiYxVpiMvS+A3kLoJ5SyijqqvpFVFsvYRfLKYnlVsbSySMouhFH00qoiuIAsZhcLmIVt5ceaSrLvXfz7g0v/qDr7lxNHvvzk0Acf7N19cNfO/b9/+72dOw/s2nNg185De/f88cD+Tw8e+PzQB3/64OAn7+379OCBTw++9/H+d//43r7D7+z++N29fzqw74/vvfPff/pj3lf/yPzHlwVf/TXrX3/+1+ef/P3Tj/7yxw//8cnHf/7o0J8/+uDIl58c+9cXhf/+W9FXf7le9BX7h4zn1PxW2nEu6yS/8oyw6qyw+ozo5ln53XMd987Jbn/fcfe7znvfd977vuv+9z21F/oaLvXVX+yrPd9Xe6H3wYXe2ospP2Ff4xVlwxVlw+W+hst9DVcGHl2FE6/+hmuKh5f+F8Bg9Tdc662/CumlbLimrLum4ddoVbzqH3Jo2YcllacGGq4NNf6YAhhk2MDjn4ebbgw3kc3DwSc3IMBGmkpGXpSONJfC8PiRl6VwJXn0JWU7tOCml55LM/DopAJrK1O3lKtbyzSt5bp2uq6druMwNBy6jsfW8dh6fqWOx04BTMur1AtqtLwqDa9Sza3W8mq0/Bp1MmhDJ7ytF98hkzVkDwySBwbJQ4O0Vi99sDX0ktdByWXqbjR2NaQeoE3D1vfU1teE9L+w9TUhfc/tqmZb33NL73NLz3OrEtrlW1KuDftgu32w3aZqtQ20IUNcZIiLDPPsIwL7qBAZESKjIvuY1D4mRUYlyIgUGZE5k/LLbVA49T1OfY/b2Oc2Kl0GpcsAAabymPo8pn63ud9tUXltgwH7SMi5lRwYcGgDTm3AqQm5DaHkfhWsZNqFIeDSJm0do27bgMPU50MGLWo54/hfuTev+p0jQdcY5teHvPqQR4/6jZBbIb8x5DdgQRMaMGMhWwRDohE7EXXFCC8R9UQJT5TwRHBXOOLEwg482UJMibBIxA0LCztQDEFRBEMRDLWhJKh+A61QwAw/D/pNaNASDlkhwCIYgpMAQyIpGkUc0YgDJ8nkgGSF34SfR5LNw8j2mVkSYEl6ecYJzzjhJqIOIsmwGG6HczIctWIBE+Y3THtlM+7WaXfrnK/9FcpfiQjXCcnGlDS+2AniJgAWfmvc+D+IMAAAAOsgMZt4pVufUCyF5Ysh2UJQOuuXuIbrIpaWKZdg0sGbdHBnvcIlrHNjQgVejYG4EQB3EpDxbQCLAwAAmAMJN1i1JhYMGzO65QnNK0KzEFXPRdS4WxkLDM0S+vkJ0/K8c3MVBYlxAKYBaZXcjq7Ur10BiUhiHV1f8i7NOeYmLRO4LoLpfAvzgXUQXEsE1xLBNRCADCPvqsQdS5t20s2xiSxu2uY3zHNrcJ0ZlnZyRTO+oo6tvMYvI42CpM+CAudVGfAtn5rBo6ZDLwafmsajfM2nHkkJL7jUxadk8SjklwWUbFHFUWF5bopeEGCcknQOJYNDyWgvTedR0rmUNB4lnV+WCXnGo2ZAgyKfdCpm8ssy4d1LEe2oiJYjpEOA5YoYudBJL6TnCGnZYnoODIsiA6joR6WMYzB3Q0SDdsR8MZ08DCZiHBUz84T0oyLGMQkrX0Q/KmHlyysLJdtaiPBmipRdIKBli5l5SVNiYapDKGbkS0lPfBFM45VXHiefK4ul1cXiqiJpFcxCLBCzi0TMAgGzgEPLe16a1XQjo/bKP2t++MfFzMP//uzDwwcO7H97xztvvb5vx469b7yx543f7Xvr9wd2vn1g19vv79n5wZ5d7+/Z9cHe3e/v3nlo7+7D+975YNfOD3bvPPzuO4d27zy8d/fhd/Z8tO/dzz889MXhP/zpDx9+eujgpx+89+n7733y/v5PDu7/7P0Dn39w8LMPDn526P3PP/zgr3/8+C8fHf73F5/9UvzftdePNlGL2+gn2ugn2hnfCKrOSG59J775nfTWd7LbZ+V3vuu6f67z3vdkzzB5f7n3wYWehyTAeusv9TVegaVsuJy61wVth331V1WN1/obrsGceFXDNZJhDdd6664oai8r66/2NVxT1l1RC2q0g7xbFwtpWR+JWd8O1F8dfvTj8NOtfa+Bxz8PPfl19Hnp6PPS4Wc3hp7eGHpaMvjkxtDTGyNNJaPNpaPJ6yejL6nqlvJt2otklba9PAUwuOalbSvXtJZr2so0rWU6UoHR1e006Dk0CKpg51DHr4Sl5Vfp+NVaQY2aX6Ph1aRcG/AopV58d3s4r0FWq5c+1EsfGmS1BlmtsaPeIK/Vd9QZOuuNXVsAMysazYpHpu5HVuVT6DMkx12qZmtfs7Wv2dL73KpstpGOeSjCoPDiWAfarANt9mGeY5hvH+Ejw3z7qMg+Jt4GMCkyIrUNSRyaTqeu223ocRt7nPoel6EXAiwpv/rJDENzv8uigvce4SFHSK+QWxt06oIufdClCbn1qI9Mu0C9RtRrSgJMH3BpA0510KkJutRu24DLovLZhxBdF/PE37k1V4OusaBbjfp0IZifGzCiQRMaMAZ95DMWModRGwQGEXXFCA9BuCDA4AwsgruihCca9eA4VGAkwPCIB8fdkCW0/IsAACAASURBVHAoZsdQBEORpEUeQVErybNQEmYha8BnRIOWMGqN/C+AYQjsJUJ6QVARUReBO1PQCqNI6jmZFbKlvWDFou6JmHcc0ivmjUXdRNROEI4Y4SCidiKaBBhmw4LmsN84E+iY83Pn/NzFkGAZl6zFOjanOhMLyviKCsSN8U1Xkij/R4D9FmWrro0J5VKkczEkXwhJ5wJS91B92PRyyiWccvInHbwZj2gR7VyPqcArNUhYAIhs483/mq7FE4kY2EDAK/PmrH5lUveKUC9ENXMRTcTVGwsMzxHG+Qnz8oJ7cxUDiQkAVpL02vzPXwVAHCQmQBzfXMNWF72LM47pcQsRtQReLYY2ALoOQusgtA6Ca+RCmHd507Ucdy7FnUtx+9KmfSlufxVHFjdhF/E3AJtYURPLr3EpaZzSI9zSdB4lg0dJh7jiUdO5lDSImd88U9Kg8OJR0gXUDD5plM+ECizJuUwuJYNDyWgrSWv59evWX79u+fVIW0laOyWDQ8nkUDKSvyqDU3qES0nnUNK2GFmWyaNmcKnpXGo6xBgMghLSsvnlmfyKLDgJg+m9Qnqu8Le3nrdf/4KRUSI6HI/lCmnZQnpOMr0+V8LKEzOPSpLJislbKvlSNhnzAUOqUgdWOqqPbwGMlUzZYBVKmIVSZjLCo7JYUlUkrS6WVhfDoZeYVSRmF3Poec9Ls+p/OvLg6r/oJz/L/9uBzw7sPbh754Fdb7/75lt73nh971tvvPPmjnfeemvfjt/v3/H2vh2/f/etN9958/W9b/7unbfeeOetN/a99db+37/97ls79u3YcXDn7kN79hx+Z++He/ce2rvnvbd/v2/HW4f2vvPRe/s+fu/dP31w8IsP3//iww8+ef+9j/a/+9G+vR+/t+/wu+988t7+Tw689/G+dz5+991//vHjb7/6kvHd17U/ZTX+kt1Ums+vPCW7da7jzvnOe+c7713ovPdD171zPbUXu+5/33X/+966C8raC133z0EHB1Rg/Y1X+h9d7Wu8sj0zfvDxj0nXxpV+yC3YQkwyrGdbC1FZd1XdzrCOCm9f+YaW/bGQfnyw4doQeVv5l6QC+5l0bTTdSI7BYAuxZKSpdKyZOvaSOtpMGWmmjDaXqVvK1C0wF4qM1UiFa6QApmkr07ZVaFor1K1l6pZydUu5po3sH5IAE1Yn0VWt51frhdVaYZVGUK0V1mgE1RpBNbRsQHqRJblnkN43SO8b5Q9gz3BLfnXU6TpIBWbsepTSXmbFY5grb1U22fqe2/qabMpniOoFZJW1r9nc+9yqbIadQ1KEQQU2xLENtCGD7Y4Rvn1EYB8VICN8ZFQEyz4mgQyzj0ptw5KUVx62DWHnED54TP3wMrLHrHJbValrxQH7CGweBl2akFsXcum38pl8ppDXmHreBjCdn4zKVXuQQbdtwGcftuu7WSf+0VZ5KehWB9zqkFeL+gyo34AGjFjIjIXMIb8RDZrCqCWMWqECw8N2AnfGCDdBuKOE+z8A5k0V1F447olGPZGICws7UcyOpgAWsqU2vbBkhaE+C1pCQXMYtUTCtkjYhoeRKG7Hw/YwikQw2MMkAQb/khjhJnAn/EIYRVJqDBZ8C4UXgTuJqCsWdY8TnhjhhgwjILcIB/FbgEXDNjRoCfuNc6GuxZDwFSZexmUbk4rEvAqs6QEgAFgFYDYex/5/ACz5ozXv+qRqKdK1iHUshORzAaljoBYzvpxyCScd/EkHb9ojWgh1rBH9icUxkLAAMPF/6U/C6doaSKBg1Z5YsKxOGZfG9Ysx4wJhxN39E6GxuZh5ftK6suCLr0VAYgqA9W0g/M8/L0FqxI3Y2jK6NO+bnbCPx+zoyhK6CbBNgG0CdAOE1kBwDfhXE97VuHsl4V5JQIzZl+LIq03b4qZ1gRyDQYDpplY048vq2Mpr3NJ0bmkGpyS9/UYatzSdT4U6LJ1beqS99GuIJaiZuEnS8Cjp3NSHpWmcEkijFOQy2kvT2kvTW28caf7lq5e/fN16I629JKO9NB1Srb3kSHvJ1+2laZzSIxxKWnvpES4lnUvJ4FMzedR0HjWdQ0njlKZx4b9CzRCUZ8ESVmQL6TlCOCFj5PIrsvhlmcKKbBEtWwi3pCvIB0F5tph+TMLIE9PzRBW5YvoxIQ16QOAhMRKB0CGSigYmMcYukLLzO6qL4F6zlF0orSyCAIMJGjBZQ8IshO1EMbNQwi4Ss4skVUXS6iJpVbGs5htpdbGQXSiuLBaxi9vLjzXdyLpz6d+Xcz9J+/z9g7t2vvvWm3te/93u3/3Xnjfe3P3mW7veeHPPmzv279qzf9ee/Tt3v7dnz4Hdew7s3PXe22+/u2PH7tdf3/271/f87o09r7+x9/U33nnzrffe3nloz973d+997+2397z++p7XX9//+7c/3Lv3owP7Pjt08IvDh/788eHPDh38aP+7f3hnzx/e3Xto7+6DO98+tHvX4Xf3frx//6cHDnx64MBfDn94KvOfleczaq+lPyvJa2ecEFefld8533X/Ytf9Cx13f1A8vKh4eKHzHrnC3P3gfPeD8711l2Ajsb/xav+ja/2N1+D0K3md68fBxz/BjWZV4zVV43W4ztWXhJmy4Zqi9rKi9nJv/dXe+uva1grXGP/ejycrcg4L6cVDjeQMbOjJL1B+DT7+ZbjpBtxZHmkqGWkqHXpaMtJEGX5GGWmijDVTR5upoy8oo83UsZdlmtYK2BtUt1K1beV6Lk3PpUF66TgVei4EWLm2jaZuqdC0lmtaKzStKe8Gi2whCqoMwmq9oMogrNELarSCGp3oplZYoxXe1ApuagQ3ofkQossouQdPJxuk9w3SB0Z5bUqBwVVlQ0c9HIAZuxpM3Q2mbqjAHpsVT6FZA3o3kL7nSP/zFMBs/S8tyhfWvuTKl6oF6W9BVG3IYLt9mGsbbEeGuHYov0b4dkivESF0cNjHpA613DHWgYzK3Sm3oUnpMvaSesvUD+WX1zLgtqg8FpU3SS8fMhSwpzKftCGXPujUQUqRSRZeY9CtD3mNMK4p4NLBV59DTV7hQoZd1gGffdhh6GF/+88W9oWAZyzoUaNeLeY3kvILVsAIjRXk/CniwMN2HHdGCVeUcBGEG87A4PSLILwE4SMIH0F4CSIpwnDYV3RjYReG2VEUNhIhsRAMtWEYgqEIZA+UUFCTYag1gtnwCBKJ2KI4Eo2Q6CJwZxR3RnEnEXVFo074Z0SjzghJuJQ+s0cwJBJG8DACERjFHdGIk4g6Y4RrC2Axd4xwRHGEZBgEGE4CDAtaIkHzAqZYxmXLUfnaeHdibgCs6QDAANgEACTAcgIQ8Pn/U4EBAMCqb2NKtYQrXmFdi2jHXEDqGqrHza3TLuGkUzDp4M94xYto5yqu3JgeTKxp/18BliAfEgtgI7r5yrU6jSxPWBdj5qhvcBLTzk9Y56eQlcVAfC0KErMAbGyTcf8JMPij5UR8en2VWFpA56a9k5NufHUlEgd4HIQ3AZqUYoG1hH8t4V1NAmw57lhOOJbjtsVN2+KmeW5dP71imF7RT63qplY0Eyvq2Mpr7TfSYJePR8nklWZyStI4JemQRslK55amc0qPkH0/aM2gpHMoae2lX7eXHuGUZnBLM9pLvm6/8XXbr/B/z+BQMlpvHGm9caT5569afj3CKc2ESGu58XXrjSNtJWntpWntpV9zKOntpemcknRuaQa3NINLyeBRMzml6W0lX0N6wQYjj5LBp2byyzIFtGwhLRtaPFLQEpRn8csyBeVZQtjbLM8UVuQIK46KaXkieh6/IkdAOyqg5YrouVJ2vpCeS47T6DlQisErzJBkKZ7BG2DyykJpZZEkOQkTM/NFjAJRcjE52VosErMKxawiSWWRtKpYWnVcVv2NpPq4kF3MZxRzaAWPf0m/c+4vl7I+/Oz9/R8feHffjjf3/O6/dr/++q433tz5+pu739yx6423dr7x1u63fr/3rbf379r9/jvvfHTw4B/ee+/Dve8e3L1n/9s79+54e8/v3tz1X2/sfuOtvW/s2PvGmwd27jq4c/f+Hb/f+8abe9/a8e6O3x/Ytfv9vXsP7X3n8L79fzxw4OOD7310YP+H7+45uGfXgV07D+zcuX/Hjg927/x4/76P9r3zhz27Pzuw/8s/fPj1l599l/G3h9dyntw41kwtEFSe7rh7vuPehc57FxQPLkCAdd77XvHgvOL++a5752CuvLL+Un/jtf7G66rGH1WN11SNV1SNVwcfQXr9lFoIS03CyHnY45/6Gq5BC6Ky4Xpv3TV1S4VHJ3lCv1CWe5hXUTiYnIFB7TX45JfBp78ONd0YbioZeUEZbiodflZKDsCeUYaflY6+oIw1U0eeU0ZeUJIAq1C3lmnaynScch2nAgKMVGBcJhkW1UbTtFbAUrdVaDh0LZeh5TL1/EqDoMogrDYIq/WCar3wJkSXTnRTJ7q5PSYKHveCwssoe5A6PmmU1+plZP8QbisbOhp08noIMLPisan7san7sVnxBJoMtwAGS9WMqF4iqpdW5QtL7wvYS0x2EVtTCgwZ4iCDXPswH8ov+4jIPiaG2suhljnUModa7tB22TWdLrjmZep1m3/TNiQfrAOwoIHQaxv0IcOpG11QfsF896Bbj/pMMFcwFY+Leo0Bly7g0vmdWq+dvLnls4+6bUN++4jT1Ms+9a+WyotBjzroUYe82nDQDLUXFjKjQROkFxay/oYNUSdBuKOEK0q4CcIbJTw44Y4SHhJgMV8UAozw4IQHJ9yRqCs1J4MAQzEECyNwKoZiCIoh2LYJWUqNpZqHURzBcSQStuO4I0q4olEXJCgedUZwB3yN/EaBOfAIAgVcJGzDI0gUR6K4ncCdRNRJEA6ovSZinolx95YCg/QiGWaPhm1YyIqHLIvh3tVYx9pE9+Z0H3g1Bv4fzt7zq60z3d/P/3EM6oWOa8pMZjJJbHo1uCeZmXNOvjOTSWxAdJBEx3bc7YQiUBeS6B2bDhJNhaKthiiStrS3wOCGaQak34tnC5M550yyfqxn7bXZknfIq2td9/157mdv1uOxe3mw4a3y/UaAmffWhjeRvk346Vt7z2tbl2msGtHJXi10vFxoW59vfb3cve3o23+uOHg57t7R7r8zu92HKcf/VZu8P3uuvVemzee6jZU5dEn53KF5s67feGHa3rDu76Ie96sjAPtff8Db9tzuN+9217c20devrGvryyt7OyseD+r2IG6P88DrYe88y7vuhV33/I7bvH1g3N43bh8Ytg6gzX3d272517vgbDDN+o56bQe0wT6Q5iXI8hLk+efl+ecBzGR5CbK8eDkzvoF1vp55voGVBPgkZ8bLmXFAvOTMBDkrUZqfIM2Pl+UnyvMTMa/C3pYoYybKmInSvARBZrQoO7YuL0GanwCQJsmNq8uLlzETwRvA12TMxHp2kox5vp6VVM86L2PGg8QHuAF8aihIaihMagRCVnChsQBDF/gUXFuKLnrbacnNRReaiy81Fl1qKb3SXHKlpfRSS+ml5lIQaLzcWnblEGD/Qi9wzBiI1Lff/qbt9tdtN79uu/l1a9lXLeVft5R/3Vr2VUvZV223v2m79U3HzT+DrljrzW/ab/+l/fZfWm/9ubHsK2nRZQn7srjgSmVmQt7Vj6M/CQ2l04MpxEAS3s/Xl4bHU3B4ii+RTiD7EckBZFoghRZM8w+h+50I8D8TEnImNPTD0NBTQUHH/f2DafRgql8ghRZAIgeRyMFkSiiFdpzmF0KhBpPI/iSSH4niT6IEkClBFEoo3e90UPCZ0OAPjwd/HBp8JjDolH/AcZpfKJV+nEY/Sfc77e/3UWDAJyFBn4YG/+nUiXMff/jX2HPs/750+/oVXv5XstK/NP/4t/b7/+x6dL3nyfWnT64/e3K95/H3gGfAwAYqUwer00F5cIiTOVjFGKhMHeKAgiE4CSxtkMM4NLBh76auAW+Oo7eC0V+RPiZkL2la+eVpeUknJcxLI1UZo9WZCm7WCBcbtzHKzR3l5Sr4+UoBS8FjjglYSj5LwWMqeEylgDUmYI2JWEoha0yIGdhkXREY0TslK/ROhyqakhWqZCWa+jK1vGRKXjwpL5mUYSOjJrD8YelUfSlogKmbbmuab6ubflQ131W33gP0UrfeU7fcPzLk8IGq5cHhsV6azifajifaTnBCSsX71V2p6anWdFdpukH9EEPXIcBme7mzfVywW1k3INANCkEbDBoSzg0IZ/tFs/1Cb3r+CMBGpNCIXK9oNIw368eaMICNeek12amf7DRMYd2veW2fSdtr0vYCgIGaoWl6wDSNpTZA8XABGrVAoxZIuWgYXzZOWs2TVrMKhDWWTKrleY1tYRpM0DisKGIfmVXLZrVFPwakbck4MQ8ploxjlrnhW99G1t1KsS5MAQOzLWlt1hnYOgPbZu3WGdvyDOxliTcioUcQI+qaByVE1IURC0Et4P7wiROddyDmwwU7sBKizQbZ7HovwHQAYEdhZrPp7LY5gCIHDMEw5HRAsAOCHXqAK7CAewH/gx162P5e45zw/6QXhDj1qMOIIgYE0QMJW3VZVlwWrHiIvq8iAiFDYMhunXPY5t46B3dc3bvP+w5ejXg2Jzz77wHm9rz2uJd/Yw/M43F7tgx7a8Nb6MCm49km/GzD8WxhiusyNr21PXsLP9tw9O2uKt1vIc/Busfz1uPZ2N9/7nbv/drL3W6Px3Pwcn9jceuF6e2afsU2tY7Ovn1h3ni5sL1h39tZ8bg3/m/9OsqwfY9n5+Dg7e7uy40NdP0FvPhyHXr1Bnq1Yd7YsmztWrbeLWzvL4FOGADYzoEJA9i+cevAsLmve/NO+3Jbs76lWd/SrG2r1ramVrc/kObG1zPPy/POy/MS5XkJdTlxdTnxdTlxdblx0rx4QCNvjTFRlh8vZ8bJmPEyZrw0P0GanyhjJkrzE6R58dLcOGlenCwvXpqHBTdk+YmSrFhxVqw4K1aUHSvKjpXkxolzYsHC0JWfIM1PlGIvx7AHiFiPSV486Io1sJPq2Un1BUn1Befr2cmNBRcb3jMsuZ6VCHIfLcWXmgqTG9jg1wtNRReaii80l1xuKr7cXHqlsfRic+kl4F4tpZeaSy62lYPRwNfayr9q84Y4WkqvtpRfawHbuW5/03rr69ab3zQDepV9jd2Uf9Vy66tW0Pq69eeW8q8BwFpv/bmh9CtZ0bW6gsv8/IsV6VH53/w+4ff+oVSqHw5Hx/nScT4UHxzpmC/Vl0jDk2l4Mp1A8idR/ElUfxI1iEoLodNOBgaeCgo6Exz84fHjZ0JDTwQEhND9AikUfxIpkEQ5Sfc/Tqef8PcHEhZEJPnhCXQCyY9I9ieRAqnU4/7+p4ODPzpx/KPjoaeCgk4EBgbT/IIp9GAqLYRKO0H3O+3v/3FwwMdBAR8H+f/p9Mnw3/3uUviX3ybFMv/21c/ZX0tL/iov/c/Gm9+23/9nz5MbT39K6X4ExnCk9FWk9lak9FWmDFSmYS0uTvogticsY7AmfYjDGKxiDFSnDdWkD9dgE6G838wcqEoHDbDeSkZfZfq4kLWgaqotS2FdPM3LShjlZCg4WaO1WWBW75H0PFPJZyn5+eMiNmCYUsBSClhjQta4uEApZI2J2KChNSEpHBOzp2SFKlmhSlYERvROyYpUshJ1Q9lUfclUfQkYFnV4naovnWoom2woUzXe1DT/qG7+UdP8o6b5jrrlnqbtPgawlrua1oeq5vtTTXfVLQ/UrQ+nWh5g+tXxWPP+YGVsyKG2q3K6q3K6p0rbUw3iG9NPa7Q9AGDcX0hYP38Oi28IIQCwQSE0JJob4M8NCOYGRKAHBg16Z0eNynXDUt2wFFI0GMabIWUTpGiCxlr1Y+36iQ79RDs03g5NdGDxDXWvWdNr1DwzaXvN032HqQ3jzKBpZtA8OzQ/N2yeG56HRiyQEqxlo/fIx3lwCokam+zuNTCgXN4goso6r1oyTVoMY0tY7H7cAikWjWPm2YGb/xUhLr++bJlYnp+wLapty1q7dQa2zgKA2a2zh20q2NtPOjQwJ2JyuRZR14ITnUdQC7qy+C8MgxETjJgciBl2mkCIw2bX2+wGADA7DNlhL8nsgGp6O6zHGGaHHE4D7NDbHZDDqXc49bADuwJ6AQVEUDMwMPCvYDvkgHUwrIO99AILRfSo0+B0GpyI3onoXS6jC513ucyoy+xCjV6GGbB7RI8iesQBOeyQ067bRIZ3V3rerfUdvBr1bE549qY9HtgrNC/dbvNvBZj7neft7Lu10W3X0Dbav4X0b6EDyxrB2kLHjmtkd0Wxtz7p3oQ8njfu90p08NvA4/EcvNnftG2/Wtx8aV6FNS9c0Narpc3XyztvHfu7q78NYB6P5wDsNjtwb29vv3j5yqlHHKM2x4gVHrHCQ1bHkNUxZHWOwK4R2KVwrCqQtfGVV1NrrzWvNmff7EBv3+k39+be7M682p5+sTm9vjW9vqNZ21atbn8gz42X58bX5ybW5yU2Ms/LcuOlOXGS7Ni6nDhRVowkO7YuJ16Wl1DnfSjNi5Mz46X58XXeYmBdbnxdTpw0Nx58oS4nTpwVI82Nl+TEiTNjhBnRgsxoYVaMKCdOmB0jzIoW5cRIcuOkefF1ufGS3DhJLmiSJcqZSXLmeWluvIyZKMtPkOUnyFmJYAFeypiJDYUX6guS5aykelZSAzu5gZ3cWHChsQA0z86D+8aCpMaCC81Fl5qKLjYWXawvSG4ovNBYdLG++EJDyYWm4gtNxRcai5Ibi5Kbii8cqlhL2dWWm1eby6+2ll1rKr7cVHa1ufxaS/m15pvXmsu/AgBrLsOGx7eUf91cdq257Fpz2VetN79pu/WXlvKvW25+03r7Lw2lX8uLv5YWf1ORHnfvn+fYf/3s4rnTHwbS/Ah4mo8v9ZgP2ceX4oun+BJoeAoNR6bhyVQ8keyLpxNI/iRqIIUaRKUd9w84GRD4YXDImZCQU4GBoTRaAIlEJxDoBIIfkRhMIofSKCf9/E75+x+nUYPJJD9fPB2PpxOIfkRiIIUc6ud3MjDwTEjI6eDgE4GBwTR6AJnuR6T4EckBZGoQlRZCpR6nUT8KDPj9CZDsCPjio1MJX3z254To7P9Kqs29yGdeqS//77Z733U/vvHs59SuRz90PfqhF/Suqhj9YPMy0K/q9EEOY7gmY6QmY7gmfbg2Y4iT3l+VNshhDHEyBkGA/pcAw0Iclenj/PxFdbP0QRYz6RQv67yCk6XgZCm4WaNeA/NOO2Qq+MwxIWtcyFbymQoetnN5HABMwAQlxHFxwYSkcFJSNCUrAvVDlaxkqq54QlI4JS9RNZSBpW4sB1OjDtdUY5mqqVzddAs0wLQtd9Qtd9Wt9zRt9zVt99Wt9zRtDzCANd9Ttz30zpjHioeazifTnT9Nd/800+11L4Cx9xu/qgG9wIiNmac1s73cmV7uDAhxDL53L/2w2JtFFMwNHNm/PFwHDUt1wzK9oh4akUEjMr2y0TDerFe2QMpmYGDQRAdY+slOMPDQpH4G9Gt+pn9+un9+ZnB+esikHTB5AWaeHZrXDVugUYteaYGU85AC1A/Bri/bwrTVolnGjibBALZsVi8YJpdMKuu8yjqvWjZPLRjGgYEt6BULesU8NLJgUJhnB3/8W6yg+Lsl8/jS/IR9CQOY3TZ7ZM3ZbXM266zdpnPCegesdyJGFDU7EaMTMQFWAYC5VhZdq0tHAeZAzQ503onOOwDAwLLr7TAEO/SHyw7rYYfRDhtBmRFQDfgW7NDDDsiJ6J0IZId1Dqf+UL8OlxMxwg69HYbsNgi2Y9ByOCCHl15Ohw5F9AhicCJGBDU4ET3qAv/WiLpMLpfxkF6/AJjT4LBDCAxtoqO7K892n/fuvxz2vB3z7Ko9HqvHs+v2eDxup3tv7jcVDz0ez/6ae0O1iwFscNs1tLMybJ0WvbR2762N7b+ccr+Z8bxb8Hh2Djcauz27R0KD/x49Gwfbzt0N2/ab5XVk7s265d2m890Wsr/73L3/2vvOX33P4Tzi/Xd7m6/euIwueAxGFDZ4ZNnWv2h9trDUbV7oNFg6DJZ2w0KnaanDtNxhXu6ywN0Ljt4lZNDuGrKvDNldw7YVpXN9HH09sbIx5dr8QJ4bL82OlWbHyXMT6vMS6nPjZbnxkuxYkIAHQJJkx4IlzYuXsRKl+fEgYSjOiZXkxkm8bDsKMPB9YUY0Ny1cmBEtyowRZcWKsmMFWdHCzGhJTpwkN06UHSPKjpHkxopzQFIxUZqfUJcTd7TMCLiFFSTzE6Ws83JWkoyZKGeeb2An12OxxsR6NuifJTewk+pZiQ3spEYvt+TsJMAwaUFSfXFyY3EyoFdDYVJjUXJL6eWW0istpZebS680lV9tLL3SWHqloeRyY+nlpvKrTWXXmsquNZVeay79qqn0WmMJOHnyWkv5102l15pKr2E2BvIat//SUPa1vPir+rK/VGSeL/zPP5X892ffRHwSQPan+uJoOF8KDk/xxVF9iTQ8iYojUXEksg+R7EMk44g0AplOpASQqIEUWiCFHkzzC6EHHA8ICqH7BZMpwSSyP4FAxePoBEIgkRRMIh+nUz8KCfz84zMfhQQGEQl0Hx+6L45OIPiTSP4kUiCFFkShhdDpIXS/ICo9mOYXQKb6ESk0AomGJ9LwxAASJYhMOU6nnQkM+CQ0+A8njn9+5uS5j07FfPrx11Gfpl45+zA1tib3krz829a73/U8Tul6dL3z4fcgfNFbweirxBIcQ5z0gWrGIOBWTfpQTfoghzHIYWA31YxDbv2vAFNwcy1TDc0VBeyLH9ekxytqs0c5WQouOO4rF9BLyc8fE7DGhGywFPz8UV6eUsBUCpjjQuaEhDUmZI7U5o+J2JN1RVPSYrDU8hKVvFgtK5moK1KKC1QNZZqmm+rGcrAAtzADayhTNd3SNN/SNv8I6DXdeldzo8K+/gAAIABJREFUhF7q1vsgr6FufTDVch+kNtRtD0Fu3uteP830/DzTXaHpqJjpqpzprprurtJ2V2l7qrwAw0qI009rpp/VzvRyZ/t4M73cuQG+blD0HmAjEmhIBA2L5wYEs318rAGGLaluRKZX1EOjckjRACkb9WNNhvFW/XirYaIdGmsD6NJPduonOo2qbjOYdgjca6bfMjsIDk02zwya54aBfs3PDc/rRizQqAVSAICBSuCySQWsa8miWbJoluc1tsUZ2+KMbWF62axaMIwvm6es8ypgYAuG8QX9+IJeuWhQLhqU89AIuLn7XRKv4G/Lloml+QnbospufQ8wm81LMvuszTYD2+cQBwQfARiKmlHXPOqyONF5xGVBVxaPShiCWpyoBdQSYafJ7jDaYAPAmB02wA6jw2mww5DdAdmdethhBOsQYA6n3uE0AIY5Eb0TMTicEOyA/qWECBiGvQqUEGGd0wHZYZ3da2AOWIc49QjWMNOjqBF1mVDUiKJG14rZ5TIBdLlQA4q+hxmKGBx2PQJDb5GRHdfT3dVne2v97tejnu1Jz8Gcx+PweN55DvQH20r3bzSwd4sHr8Z3nw9vrwztuIZ2VoZ3Vkfts5LX9t79l2r3mxnPps6zv+TBoLXv8ey73W+9gxZ/HWDuXdfeFrK3hbx+btrZRD0Hmx739pHw4W8BmOfwy3v7u6/frptX4XGnY9RmHV5eHly29i8vP7VYekyWHtNCj2mxx7TcPb/caVpqN1k75m09FluXabFNb2mZM9drILlKV6/WN2rNTTMLH8hz42U5cXVZcdLshIb887KcOGl27CGKgIHV5cRLvA9l+YmSnFjQ0BJlxwizYsTZcZKsWEl2rDgrRpQZLc6OFWfFirJihBlRwoxobloEPz1KlBkjSI8SZEYLs2IPYSbKihVmxQizsQIjwJg4J1aUEyvKjhHnxAKSSXLjpPkJdfnxktw4SV58XX68lJlQx4wX58VJ8xPkrPMAYw3sZDnrfD3rvJyVABgmZyfJC5Jk7PNydpKcnSQtSJIVJdcXJskLzwOA1Recby651FJ6tanoSmPx5cbSK/XFl+RFF2WFyfXFlxpLrjSVXGsovtJQerWx7FpT2VcNpVfri6/UF19pLLnWUHK1oeRKY9m11lvftNz6pvnmn5tu/rmu6Ep92Z9rchNZ33zC/svn38Wd/jAgwA9PoODxFB/gXgQqDgCMTPUlUXAkGoFCw1PoBCqdSPUjgn4Y1Z9EDaTQQ/0CQugBITS/YCo9mEoP9fcPodFCKdTjVFoIlfxxSNCXv/v4j2dOhtLIAUScPw5Pw+HpBAIVR/Ajkv2IJICuQAo9kEL3J1HpBAqVSKYRSX4kSiCVHkihB1GoIRTycT/KxyFBn50+8cWHp8I+Ohn16UfxZ79Muxp194cEQcFfmu981/zjPzoefN9+/7vux9ef/Zz67KeUZz+nDFSnDXDSBjlpgFgj3MwRbuZQTcZANWOQc0iy9CFO1lBNBtYw42QOVmeAFOKzCkZvBWO0NmdJ09xRU1J46ZPqtDhw5vJIbeZwbfZoba6Snw+2fyn5+WMitlLIVgrZCiFLIWAqhEylgDkuYk3WsZUi1iifedgDm6wrUstL1PXFqvqSqfrSCVnxWF3hvwBM3VCuaiibaihTNZZNNZSpvOKlbbkz3XpnuuWutvW+tv2Btv0BcC9N60MALVXrffVhaL7jibbjibbrJ03nE3A6pbbrJw1ofXVXgi1f2p4qdRdmYNqeIyGOXi5gGIauYTHQL2BgukHhbL9wtg8rIepHpGAGBwYwRT2kbIQUDfqxJv14q3681TjZrp/ogAC9JjuhiW6jqsek7jFrns1P95qn+8zT/fMz/fOzg/OzQ2Zv8RCLzkOjFv3ookG5oB8HPTCrecobNZy2LmiXFrRLFg0Y+2RdnF6yqBaNE8C9lkyTS6ZJi35sUT+2ZBxbNCgX9AqLXrFoUC7oRu7+PUFQ9N2yZWLZMmVbVB0amM02c7jstlmbdQa2zwGzQRADipoRxIQBbGXeiZoQ1zy6suhaXURXFhHUgrrmEdSCuCzAzxyI2Q7g5DDaHEa70+BAjLBDb3NAdicEIwa7w2B3GN9zzqGHnQYvwEDdzwA7INihcyKGfwEY+NVuh2y2Obt9zunQOR2Q3Q7uIYcDgmEd4tQ7EIPDqUdQA4oaXS6Ty2UCAMNg5jKiqBFBDWC5UAOCQA4YcjqgDcfwNvJ0G+3ZXX22/2LI/XbMszPlOYA8Hotnd3zvzaA3xPHv3eatZ1O7/1Kx83x4e2V4e2V4Z3V097kSnpO9gfv3X6rcb2Y8WwBghwZ24HZv/DYDO/AcvHG/e36w+9z9bn3rte1g7/X7mOK/zsj/tb/U43Z73PsHexubr+A367PrqxOoQ+m0j8DWIftS3+L8M5PlqWnhqcnSNquXq6cbZqFWvbnTsvxswdo7v9hlXGieNcgmpyUKtWhUJRhR1w6pP6jLipHnxtdlxUqyY+W5CdLs2LqsGAxFXpGSZMcBPomzYo6WEwGBJNlxkuw4cVYMBq3MaGFGtDAjSpARxU+Pqk0Nq03FJIyfHsXLiOJnRPEzokSZMaLMGEFGNC89SpgZA/pkwuwYYVaMMCtGmB0DGCbJiQUlR1FOjDA7WpIfL8qLE+XG1jETxLlxoJcGaCpjJtYDOWPFy5mJctZ5GQtDVx0rUco6L2YlSguT5QVJsoIkOTsJfNpUdKmp+FJ98UV58YWGkkvyogvyogvywmRZ4YWG4iuNxVcbii/Liy83lF5tKL0qL7ksL7ksL74sK7oiK7rSUPpVQ+lXjWVfN5R+1Vj2jbzka2HBZS7z0p1/fln27ReZlz49RSfTcUR/PIGCw5F9fEnHAMAINDyR4kug4MgUPBmQjORDJPkQyRh7DmMd9EAKLYjqF0L3Px1y/MPQkycCgkKx8CHhOI36cWjIZx+e+jg0OJRG9sfjKD4+pGPHqDg8DU+iE0h+ZEoAheZPogSQ6X4kOgVHJvuSKHgynUSlEAhkPMGPQAogk4MopON06kchQX86dfKLD099fubEuU9OJ4Sd+1v85w9uxDX9+PeWu9833/lH2/3v2u79o7cirbci9enP13srU/qrUsFWsKGa9OHajOHajOGazMHqzCFOBgAY+GioJn2QkzFUnTlYnTF4ZCvYs4q0waoMy1R9R01p0ZXf//RD1FB15ggna7Q2c/SXPTAFn6kQsBQCllLIUvBZozymQsBS8PLGBPnjYtaY+P30DYxh8qJJedFhuwuM6NU03Txk2GEtUdVUPtVwU9V4G4gXYJi25Z625d50+wNt+wNt+31N6wNt2yN120NV28PJ5nvghGVN++ND99J6j1ee7v5Z011xSC/gXkf06z3App9xp5/VzvbxoGEx5C0bQsNi/YhENyTSDYpm+/mzfQLdgAgakugPJWxEplfUG5QNemUDpGw0jDcbxpsNE20AYHovwPSTnUZVt0nTY9I+nZ/uNWn7zNN9puk+08wAVjY8kj+ch0YW9IpFg3LRML7gzWJgOcMFbOqu92CtGeuiZsmiWjRP2uZVy+ap5fmJRdPYvH4UHFm5ZBwDVcQFg2LJoHz4fTKP/fel+YnlhSnbktq2rLVZj3DL62E264zdNgtsBkX0KGpEUBPqMqOuecRlRlwmB2pEXGZ0xYKugCfvlxM12Z16u1NvdxjtToPdqbc7DLDTBCMGu1MPIwYYMdgckA02wE4zYJjdYYSdxiM5Q0y/HAjkcEKgkAhqgEcNzGqbtdlnQQ/MDutgr4fBDh1ofYGFoAbXitm1Yv4lwDAnAwBDUQPihJyw3umAXsNDm46uTUfXNvL03fPeg5eAYSrPO43nTe/ei26PZ+/XsbC35N6YfLeu3Fkd2XYN7ayO7D5X7D4fs89KX9v79l+qDl5r3Zs6z7t573TgPY/n4MD90uN55+XQ/00cz77n4LX73Zp7/4XH/frd9or7YPN/my/8m34AwPYO9jZ33r462EU9B0vvtszbbw2br2dfr0+toE9N852Q8ZlpQTQ2WVxdnXf7Zn55ccnjB9VPn3bpoUaNVqwY5/aPcAcUvMGx2gEld2DiA1FWTJ0XVHXZsXWZ0XXZ0eBXQKy6nNi6nHjAM1FWNGBVXU6cGHOpGBDTEGZEC9IjRZnRosxoYWa0ICNamBHNY0TyGBHctHAeI4KfHslnRPEYkfz0SB4jgs+IFKRHCTOi+eDL2bGinDhAL0FmtCDLS7KsaHFOrDgHpD9iRNkxotxYYU6MODdWnB0LapiH+UYZM1HGPC9jJUqZiXXMBCkrsb4gWcpKlOTH1zETxPnxElaCvCAJUE3GOi9nn5cXJDcUXawvvigvvigvTJYVXpQXXpQVJsuKLjaUXKkvuVJfckVefFlefBncyIouyYouyYquSAsvy4uvyouvyoquyIqviAsuiwuu1uRdqMiKv/PPL/L/+vkfTgTRcQQ6Dk/xwZN98GQfHBVHpPjgKb4EOo5IxRHIOAIZoOsYgeRDJPuSSL5ECp5MI1L8iGR/Ei2ATPMnUULo/ieDQk4Hh4b6+4dQacEkShCRFEgkBhDxx+nU350I/cOpE8fpFH+8Lx2HI/vgSD6+ZB8c2YdAxZPpRJofkQb0jowjkHwJVAKJTqJQCUQyjkDDE0HbLJhCORXg91FQwB9OHv/DyZA/nT4e9unvYj//7L/iv3iYmtRw829t96+3Pfih5e4/Oh/+0FfJ6KtK66tK7a9OG+AwBjiMkdqM98VDTsZwTeZQbfpQTfpANfCztIFqLNAB9oE9/Snl6U8pT39KHarKnB+XdXJvF1z+w6PvwgaqGKO12QBgR+cfKgT5SiETBDeUfJZCwFSCU1T4+eMi1oSENS4BQ3u9e5NlxVP1JQBU3oRhmabplqbptqbplqbppqqhTNVQrm68NdlQPtVQrm66rW25g0lY8x1QPwQGNt3xAJQQgYGBs74AwLSdP2m7MW5pu36a7qmY6amc7qny7voCe5Y5h/Sa7cXiG7OgftjHm+vn64aEQMJ0g0IIMzAxNCSZBZ8OCgHAdCN1Oi/A9Mp6aKxBPwZKiM2GCWBg7YcGZpjqNKq6Teoek/bp/AwwsD7TdL9pdvAovSy6kQXdiAUasUDAwMYW9GPLpknbvMpm0dgsWtvitHURqyLalmasizPLC16AWTS2BbXVMrlkHrcYFAsGxZJxzGoeBwxbNCiXTWMPvk/iF/x9eX7CuqiyLWvsVq3NqrXZZuz2OQc8Z7dN26zTNtuMzTptt8+CRB+KGhD00IHm0ZV5BJMwM7oyDwB2FGMO1HgIMBgxwU6j3WGCnd6FGB3oe5LBiAFADkYMCGpyej3MiUAOJ+RE9A4nuDEgqBFBDAA5DqfeDutstjmbfc6OhTgggC7gbe//LQJhlcMVM8atows1oqgRQA5B9A4YcsDQS/vgW7jzLdyx6ezacfW8e/5s/+Wge0PpeTt68Lxt29XiZcz/RRePx3Pg2TbsvxrbXVPsrAxvu4a2V0a2V0Z2VpXLWvFL69N365P7L9UHb6Y9OwbPgdXj2QEMO9ib97jf/gaAvfMcvPbsv/QcvPZ4Nvd219wHW//3tuV/Ty+vgbn3326/1SFWJWLVbb4Ydix3Woz9tsVes7704eO8svK8srK84mJmASs/PysvLz0vO/URj9Oh09U8e/a4tf1RU+v9+uZ78ubbEvmPkuYPJJkxdZkxkqxYcVaMODNakhktzooG6JJkx3rvY0WZ0cKMaCxSCIQpM0aUGSPMiMZaXJkxgvRIHiNSkB4lSI/ip0cJ0qO9uIqsTY3gpkVy08JrUs5x08JrU8MAw3jpUdz0SC4jkp8ehdErK0aQGc3PiBJkRguyogVZ0eA5PzNKmBUDYCbKixVkR4MWGhA1UU6sKCdGnBcnyYsHuAJXKSuxjpkgzovDHubF1zET5OwkOfu8lJlQx0yUFiTJii7ICpPlRRdkhcnSgmRpQbKsMFlWeLH+CMBkRZcAxmRFl2VFF2RFmIRJCy9JC6+KCy6LCq6KCq5V5py/lxLNuPjhn05SyMdwfjg8DYcj++DIPnhQPCT54Cg4Ap1IphKIFByJdIxI/A88GeiXL4mCI1MJZAqeRMNTaHhiAJkWQvcP9QsIotGDqNRgGi2ESguhUIPJlAACwZ/gG0Qmnvaj//546Ak6NZCI88fhqL44kg+O7IMn++BpeDKdQKHhyRRfEsWXBP4rQPuIvngyjkDGgXomMZBCCabRQmnUMwGBn4QEfXoy9E9nToV/+mnsl19+mxRx5/r5xtv/6Hh4o/PRjfb7/+x5ktJbkdZfxRiqYQxyGEe7X/3VqYOcjOHarOHajEEOY6AqFVBtkJM2XJMB9oH1VTJAFbG3kjFQmbEw2dQrvl987bMn30UMVqeP1GSBfWDAwLASopA5JmYphUyFIF8hzFcKmQohOIs5b1zE8koYEwtx1BVNykreO5b3qmm6he30arqtaihTN95UN95WNd5UNZVrWm4D99I0/6ht+VHTelftBZi2/YG67YG6FQQ3AMAeatofg7Lh+8ph108zPZWzz2qmn1YfrR9OP63W9rxvgGl7OJruaqifP9fHm+3jzfbx5gYwhmEHpgCAjdTpBkVz/ULdoBAaluhHpbrROt1InW5UCo3KIWU9pKzXjzUYxpv048368WbDRJt+sk0/BeIbXYaprkMDM09jCQ7jdJ9pZtA8O2iaGZw/MnrDAo0uQIpFg3LBMAbqh9Z5lRVEEC3aQwOzLc2A6YVLFtWyRWVf0NqXNLaFKevC1KJpbMGoXDKN2+YnDwG2AI3e+2cil/2tbVFlXVTZlzW2ZY11WW2zTcP2Odg+Y7Nprcsam3XabptxwHOIE3I6dQiqR1CjE9UjqNG1Mo96QXVIr3/RL2Badqfejhhhp8nhNB+N1zsQswM1etGlP1wwYnCiJofT4HDqj/oT4BB2depBKMPhhOywzmY/BBgEOyDYOXdk6RxOyIlCWAlxBSMWRrIj9AIvBB4GwxBsh17Yh97AnW/sHRtwxybSue3qevf82cHLoYOXfduw/I1V9m8BBrCw7d7Q7q0rd1aHt1yDm+jgFgoYNrqkFq4tdu2sKnefj+2uTx5szHh29J4Du8ez4/G8cm9MeA7e/Bp09j3ubc/+K8/BK4/7jceztfdu3X2w/f+DXh4vvQ48nn33wevtt/3G6fq5qbqZccn0ZIWi//FA991mWW5RSUpW1j9TrqcybuQxs9kF+eyC3AJWVq2Y3z6t/bnmyYOf7z2sfHD/p3s/Prlf/vjRrZ8qPhBnxogyYsSZsYBDkqwYYUYU8C3ALRFmV1HijBjwHUFGtCA9SpgRA8SLx4gSZESLMmP56VG8tAgeI0KQEc1Pj+SnR3LTIrhp4TUp4TUpEdy0qNrUyNrUc7WpYZwbZwHJeIyI2tQwbloELy2Cy4jgZ0bzM6N4GZFcRgSXEXFYb+RlRAmyonkZURjhsmOF2TH8zGhuRqQgM0qQHS3MiRHlxIpyY4GfiXJjxXlxdcyEOmYCuJfkxUny4g5JJmOdlzITxMx4aUGSrBAQK0lWlCwtSq4rSKorSJIVXqgvvSIvviQtvCAtvCAvvlxXkCwtvCAtvCRhXwAGVldwSVpwRcS+JGRfErKv1OYl30uJSL18JuFTegCJRD3mSz12jOyDA5lDii+B5Isn4XAkXzwZTyDh8MDAgIQR/gNP8iGSfUgkXyIZj6cSSHQi2Z9M9SOS/UnUYJrfycDg0yHBJ/z8T9DooRRqIJEYTCYHEonHqdSPQ4M/Cgk8TqUGgqEeJLI/iepPogRS/APIdDqBSsWTaQQKBUem4Mh0ApVGpJDxBGz54snHcH5EUiCFGkr3P+nnfzog4OPQkD+cPPHZmdPhf/hdUvgXaV9FV2ZdEpf8Z+fj1O4nKV2Pfuh8+ENvReogJw0UCQGlBqrTeitTB6oZoKKIDZriMIZq0odqGMO1mcM1WYc9MJDjGKzKsIzLh+t/Kvvm7L1vz2IAq80a5eYo+Xngis2REuWPiVhKEVMhYCkFTKWICYZLTYhY4LlSxBwXF0xJi1Wykil5yVR9qbqxXNN0ExiYurFc23xb1XALG9fbWK5qBJPmb6mbb2pabk+33Jlpu6dtuaNtuatuvYsZWMeD6faHmraHmraHYNyGCpDsCMBmeiq03T9reypmeipmeqr+N4BVTT/lgNz89NMabQ9H18eb7eXN9vPmBvg67JBlcJCKQD9SBw2LoSHs3C/doBgalkCjUmhUCo3KoFHZIcAgZb1+rEk/3myYaDFMtBkm2/VT7RjAVF1GdY9J+9Sk7TFpn5mn+80z/aaZftPMgHkW0Gtofm7ocPrGIjS6aBgDA3nBCETrvMpm0Vgt6uUF9ZJFbV3EZu8uL6gX5ieXFzS2BbV9SW1bUtsWVYumsQXT2JJp3Do/uWwaXzQoF41jC/rRx6kXq/P+Yl2csi6q7FatbVljs2rsthkHrLPbp202jXVZA+qHDngORXRORIegEOIyYBG+FTOCGg/16yi60JV5p8vkQI2HDIMRgwM1OVCTw5utBzl7u9NgP9Qv7w0GMNToQPSH+gXQApAGrr8AmG0WAMwO6+yOWbAAwBzgz0YhBIVQl+GQWyur8+iqGfyPAHqhqBFBjShqQlCDA4EcTsO6feiVreOlrf21vWMD7thCOndWevae975b7Xm7LH1pqXO7d38FCwcbB68m360ptleHNwHAXMNb6MiWa2RBJXhu6dhCR7bQkc2V0Z31if03055tyLO/6HlnfLfy7GBv/VeI49nxHGy491+69196Dt543Ft7u0cB5v7ll399YKMbS9O73+xsjsFLnbaFVothcMVZqx693dXIrK3ILCxKyc5JzcrMzM1ksnILCvMLCvMK2Nk8maBrdlrIf8irLOH+XMZ5XPjoTt7tksxSNuMDcVasMDOGnx7JSwsHNUBhRhQ/PQIUAwWAatmxgvQoEMoQZkTzGZGCjGgeI5rPiOanx/DTo4F48RgRXFAqTI+qTQ2vTY3gMSJrU8NqUsJqUyN5jOja1IialDDOjbOcG+cAwLhpETUp52pTw7hpYTVpYdz0CG56RC0jvJYRwU2P5KZH8hiR3PQIwDBuegQvI4qfGc3PiuFlRvMyo3kZ0dzMSG5mBD87WpgTw8uK4mdH87KieFlRwpwYcW6cOC9OkBMjzI0V5sZiJMuPB2CTMBNEzHgJK1HKTpKyk4GK1RUkSdjnJewkCTtJWpgsK7pYV5BcV5AsK7okLbwgYSdJ2MkS9gVp4WUJ+1Id+7KQdVHAuiBkX67Kir/zQ0TmtU/+Fn/qFJ3ohyPQcHiyjw/oSFFxRAqOSPLFkXB4ki+e5IMj+vgSfXzJOBIFRyb5EInHCECPyL5EMp5AJRL9SRQ6geRHpATT/E4EBJ0KCj4REHDC3/8k3f84jX46MOiEn38IjXaC7ncmyP/D0KCPgkOO0+iBFFoghRZApgVS/IKoASH0oECqvz/Zz49Eo+LJVAKFRqDQiVQakUwnkulEEsglAr76kygn/ANC6f4nAwI+ORn62YenP//odPgfP70YcZb9bXxVbrL85redj250P7nR9eiHnifX+6pS+6tSB6rThjiMIU56f1Vqv5dYhwA7lLMhTjo436uvknE4k36gMt00Ih5vrb7517Db//nZQBVjpCYLjKJX8HLBOZbgtGWliKkUssbELKWQrRSyxkQshSBPIcgfE7HABPoxMWtCUqCSlajrS1X1JepGLLXhVTHMwNSNt1QN5erGclVjubrpR3XTLU3LTU2ztwfWelfTdk/Vek/b/mC64+FM56PpDqx4qGl/pO14fNgAU7c/Pux7AYBNP63Q9lSAYVEAXeDAFO8NtnP5/RZmrEKIJTjmhoSzAwK9ok4/IoGGxbphsW5QqBsWQ6N1kEIGjUr1CjmkkEMjskOAGcZBCbHFNNVhmGrXqzoMUwBg3UZ1t0n7FCzzdN/87KB5ZvAowCy6YbB5eQEaXQQGplcu6JVLxnGreRIM3vUCTGX1ToGyLmqW5qeWFzCpgpc1toWpJfP4omlsyTS2bJ4ADFs2jdsskz8zrlTn/GV5YdK6pLZbtXbbtN027YDnnA4IMzCrFrTEHPAcigFAj60VI7piRlCDEzUgKyZ0BZOwwxsnagJsO2SYAzWCBSNGGDHaEIMd0dsRA1gwavwfADM4UL0T1SOowekyOlC9t4oI6KUHFT/4KMAcczZ41u6YtcEzhwbmRCEEBQYGoSsG14rJtWpyrRhdz+ddz+fRFeN7D3MZD1tiTlTvQPTr9qGXto6Xts6Xto43cMdbZ9c22r3rerrr6n69UPfcIHQfbP8KwPbf7K2Pba+ObLmG3roGN9CBt+jQJjqy6RqxTPJX5tvfOgc3nANvkMG3rtGdtfH9V2r3htb9auKttXl/d+3fv9p9sHGw93L/3frB3gv3wWuPe3Nn+/nB/uYvS4hYG8wbmPw/f46csOLe2N16Nm/sd6H9LqR1yVIzpSjvqC/kV2UXFqXl5jBysjJzs9gF+UXFzOLi/OLCHE4dv3t2prmZ11j3sFHypF70UFjzY9Xj4sd3mB/w0yOFmdHctDA+I5zPiBBkRAozIr0kixakR/EYkTxGFMCS0NvZ4qdHc9OieIxoblo0Pz1GkB4lTIsQMCL5jCg+IxJ4FY8RzU2LqkkJ49wI46ZFctOiODfCqq+fq75+jnPjXG1qeG1qGC8tojYtrDY1rCblXG1aGJcRUcMIr0kLq2WE16SG1aSFcdPCuYwIXnokNz2ylhEOGFbDiKhNj6xNj+RmRHLTI7iZkbysSH5WNC8rSpATw8uKrM2I4GfHCHJihLkx/Oxofna0ICeGnx0NACbOjatjJohZCYK8eDErEUALXIXMeDErETAMoOtwyYsuSQouSAouSgou1hVeFrEvCNmXROxLksJr3PxL96+HZ1399K/nz/3hZCjNx4fu60vxxXkBRqQLCNzKAAAgAElEQVTiCFQcAYOWL57o40vC4Yk+OJIPiXiMQPIlknywfhiNSKGTyDQiiU4g+xEpQVT6cf/AEwFBJwODTgcHnw4KOhMScio46Li/fwidfjIg4DiNHkKjhPhRj9PpIWRqEIUaQKb4kyg0PCmQQj/uHxRE8/On0KgEEhlHpODI4ErFU+gEEthAHUCm+hHJFF8C2QfvR6SE0P2DabQTgQGfnDjxxw/PfPbxmYg/ffZ1bOSt1K9rmV833fl756PrT39K6X78w9Ofr/dXpw5Upw1zQJ4+ra8qdaAqfagmE9QVAduO9MayBqsz+6sywCSOvsr0wcoM05Bwqqvm7t+iyv/8aX9lGjaMCkiYIF8pyFfy88fETKWQpRCAQiJLKWIphSyFMH9MzByXsCfq2GMS1riEPSktmqwvnaovUTWUqBtLNU2/CM1rm29qmm6rG29NNZSrG8vVTTfVTT+qm29pWm5qWm5rWu5oWu9qWu9o2u6pW+8DgE13PNS2P9C2PVC3PvCmEB+o2x+q2h+qOx4BA9N0/6zu+knT/bO25xcAA+jyAqxq5lnNTC+YwcHF9i8PCnSDWHYDGhbPDYvmhkWQok43KtGNiHUjkrlh8dyISDci0Y1IoVGpXimHFDJoVA4p6vVjDaCEeAgw/USbfqrdMNWpn+oEADNqerwAe2aZ6Z2f6TPN9JtnBwHDLLphCzSyoB/1GpgSZAiXTeNW8+SyacpmUdssGuuCenlRYz2cYbikXV5QLy9MWZdUdqsWAMxqmQTzopbnJ5bNE8vm8WXzhM0yWZl55eeMa9aFKduyBrZNw7Zp2D7jdMw5HTrYPmO3TdtsWrAc8KwL1aMohLj07zG2AmJ7RnTFhK6Y0FUzCpxm1YysmBCXEXEZnagBcMjuhADDYO+yIQabUw+49R5gqNGOGByo0YkaHageRiDEZURXTE7U4AS+hegdiB5BDAgAG6p3oHqbQ2ezz9gds3Z4xgbP/IuBOVEIdemdKOQEAFs1oqtGdNXoem52PTeDJy6MwSbUBXpjRidicKL6dXj0ha3zpa3rpa3zlb1zw9m1hfbsoE930O5XFimq4x/sb/6K1uy93llTbK0Mv0UH36D9b5CBDXRoAx3ecA2ZJ3moue0NPPDa3vcK7nuDDL51jeyujb1bH99dGX5llu5tr/z7Vx/svdzbff5ud21vd+1g74V7//XmW9f+e4C99zD3wZZ7/9/73C8AtrW/NwJbm5cWmhYtUqOeM6m42dnI4lbkFBUz8nPTc7Oz83MKCvNLStnFxfklxTmVUmHX7HRbm6hJ9lNbQ3VrfaVc/EhUe5dXefMDHiNCmBElzIjiM8K5aWE8RjifESHMBDHCaEF6FDctkseIFmSAzlakICOGmxZVkxJRmxpZmxpZmxpRmxohYESK0iIFaRH8lHBeahhocfEY0bWpkQBaNSnhNSnhnOvnqq+fBfVDzo2ztalhtalhNWnnalLOVd/4sjrlbG1qGCflXE3qOc6NszUpZ2tSvKKWHsFJPVeTFlaTFlGTFs5JPVeVeq42PbKGEc5JC+NmRPIyongZ0bzMKEF2DC8rqjY9kpsRxc2KFuTGHjUzIGrCnFhhbqwwP56fGyfIi5Owz4tYCWLWeQn7vJiVKGIleg0MKFdSHTtJwr5QV3hZUnhJXHBRxL4gKbwsLrgiYF/kMZP5zIuVmfHM/zr3j/O/D/vdaToeR/Px8cPhqTg82ceXisNTcQSKL57s40v4j/8gHDtG8sWRfHFkHIHkSyT7koB7kXywHAeNQKYRSVQ8kYoj+pGogRRaqJ//qaCQj44f//jEidMhwWdCg0+HBp4KDjgdHHQmMCiUSvMn4uh4H7qvrz+OGEgiBRIJfjg81ceX6kvww5PoBDINTyT74Mk+BLIPgYwjUHBEOgGM/6AGkGlBVL9gml8QlR5AptEJZH8SNZBCC/HzOxUc8vvTZ/740ZkvfvdJxOdf/P1y0h3G1/yi/2z68W89T250P77e8eC7Z5U3AMCGa9KHahh9VWn9VYwhTgYIJR7uCRuqSQdnKw9xMvsq05/9nNZXmd5byeivSDf282b6BA9/iC268uHTx9dHOVkjRwwMyyIK8pVCFlhjIvaYmDUmYikFTIUwf1zCnsBOWC6crCueqi+dlBdP1Rdrmso0TWWAYaANpm2+pW26DSRM3XQTbFtWN95WN99UtdxWt97RtN3VtN3VtGE7wADDtO0PNe331W3Y9i9V6wN1+yN1x2N1x2Nt1xMAMK2XXocAA+g61C/s197amd6amWe1s321YPoGCG5AIxIdBjCxbrQOGpFAo5K5YYluWDI3LIZGJbqROmhUqvd6mB7UD71tMONkq2mqHQBMDzxM3W1S9Rg1PUasDfZsfqZvfrYfoMs8CzxseMELMItueNGgWDKOLRrGlk3jVvPEomncZlHZFzW2RY11UWP7JcCsiyrbktoGDGxJbVtUWRemrJZJq2Vy0TS+aBpbMo7ZFiars649Tr8Mvmy3TdvtM7B9xgHPOODZ/wkwYGCIS4+6DOiKd7n0KGpAXUYMYBjGzOiKEV05BJgeAMzmgGDE4ESNTtTkQE0warIjBjtqsKN6OwJqjEYHBjzDIf+8ADMChgGAOVG90/v3OBC9zaGzOXSwc87umLV56WV3zMLIHIzMOVEIcenB1bVidD03HV3oigFdNaLPjeiqGV01IStG7I9HjQ7UsAYrXti6121dL2ydr+xdbxzdb9GeLfTpFtK1bq6DZ/l7e78CsIN3L7ZWR966ht6gg6/R/tfo4Bt0aGNlZGNlZF4tcppaX9n7Xtn6Xth6XzkGN9Dh7RXF1uroJjLwHBK820T/LcDe7e2svdtZ3d1e3d1Z3dtd33/38vVLx+7u6yOnVnqPX9lcONhc+s0A82wfHIyhiNRoEM7NiHSzwlnVj09bmdyKnOIiRl4uIzcrm5lTWMQsKWWXljJLi3Mq5eIe3XRHh7itoaK9sbKtsbJJ+qSOf19Yc/sDLiOcnx4hYIRzU89xgfFgocEoXlokKBIKMmJBN6s2NYLPiOGmRdemRtSmhgOG1aSE81LDeDfOcW+c46eEcVPCQFUQfFp9/VzV9XPVN8I4189xvj9b9cOX1de/rL7+JefGWc6Ns5yUczVpYdXXv6y+/kXV9S9qUs5xUs5VXz9bdePLqpQvq2+c5dw4C1SsOuVsdcrZ6hvhnNSI2vSo6tSw6tRzVSlnq1PP1TAiuBmRNYzw6tQwbkYUF1O0CF5GND8rhpsJFC2KmxkBGCbIjuHlRHNzonk5Mby8ODErUcxK5OfHi1nnRazzfFaiiJUoZp+XFCbXFV0Qsc+L2UlCVrK48JKYfUHIShaykoWsi0L2JRH7Micnvio74UladOqV34d/euqEHyWAiKP5HKP74ugEEg1PAHM3SD44si+OgsOTcDgKgUghEA97YMRjBLIvkeRLIPkQKXgihUAChKPiiH5kCp1EDqBQQ+j+JwICTgUFnQjwPx0S8Mnp4787feJ0SOBxGi2QQPTD+foTfAOIuAACIZBEDCDgAgnEQAIJzP+l+uKBXVF8CVQ8kYYnUnyJVBwJGz1FpvqTKME0v+MBQSF+/gFUuh+JQieRA2j00MCgj0+d/vTDj35/+syffvf72LNf/nAtsSL7q/ryb9vv//PZz6k9T270/PRDf1XqcC22kbmvKrXvSCFxqAbsCcsYrsn0Aiyrt4LRW8Hor8roAwDrqzEqZD8zkouuftT98PthTuZwTcZwDUjS5xxNc4yJWUoxSylijolZYyK2UshSioCBFUzUsSfriqZk7wGmbixVN5Zqmko1TWXAwzRNN7XNtzVNt9RNN1WN5aqmm6qmW5rmHzUtt1QtP6pb74AFAKb2VhG1HQ80HQ/U7fe1HVgJUdX2UN2B9cBmeipA92sao1fF9NNfuBcGs6ecmWec6V7ObG/NbC93tr9WN8g/jM5Dw2JoRKwbFulGxJBCCo1KoFHJ3JAEGpLoRsTQaB3WA1PIdAoZpJBCCjkIcejHGgzjzcbJVuNkK2ZgKgxgBvVRevXOz/RaZgfMM4O/MDDd8IJ+ZEGPAWzRoFwyKq2mcZtlctkyYVuYsi2qbIsabC1pbQBXhwsEC5c19iW1bWEKrEXTGCgnWhcmK7OuPkxLti6qbMtqu01jt2ltNi1sn3HAs0cZZrdNO+BZFPECbMVwdCEuvfehV8VWTIfsOQIwnd2pc6B6J2pwuoxOl8npMsGoAUb1dhSCUb0D+6bB4dI7UP3hS8BrEZfRieqBb8EIhOmUS4+49A4UghEIRnQOFIIRnd1bOXQgOgeqg9E5B6pzuiCnC0JW9OhzDGAra+bVtfmVNTOgFwYzzMyMrlUT4jI6UP0aPPrC3r1u61q3db2wd712dG04ezbRp5vOrjVT3bK29lcBtr+79tY1/AYdfo0OvkYHX6GDr9GhN66RDdeoaUpoNzS/tPe+sPWu2Z69sPe/dg69RUc2XSNvHb3oDG/3rfPf8etgZ3d7dXd7dWfLtbu9sruzvrv78uVLeGv7xYF71330LDH39t5z1e5L828E2IHHs7G3O2i3Kd9sdCFIg8Vcq1E+HnlaKuPllBQx8nMz8rKy87OLSthl5QUAYBVySY9urrNT0tlS3d5c3d5c3ST/SSa6L+Hd+aA29Rw3NYzPCOenhfHSwvlpEbyUMF5qJI8RVZsaUZsayWfEiDJiQZ6QmxZRkxoGrAtIFTctqjY1oub6WV5KGFj8lLDaG+c4N85xboTXpIRX/3CO8/3Z6h/Ocr4/W/392Yp/fl7xzz8Bhh2SrPr6l5Xff1n5/RdAyzg3zlb98EXVD16k3ThblfJlTVpETVpk9Y1z1Snh1anhnLSI6tSI6tTw6tRzYHHSwjmpYZw0DGyctPDa9EhuZmRNelhtRjhojPGyo3g50bzcGF5uDC8nhpcTK8iPF7ESwRKzzgtZCTxmvJCZKGadF7AShQVJwoIkETtZxL4gYl8QsJKF7EtC9kUB6yKfdaE2P4mTe742/8L962EXP6d/HBoQTCHSfY/RfP6DcswXlA3JPnjSMZw3NEEk4fDY8sWRcASSL5F4jED0wRF9fEm+BBDuIPniSL4EEo5AwZOpRKIfkexPovgRiQEkchCVejLQ/8PjwaH+1EAKMYCI98Ph/HA+/gTfQBIhiEwMIhGCScQQIjGUTA4mkQMIBD9fHPWYL4jyU3zxYBcaDU/yI5IDqTR/CjWATKURSX4UahDdLyQgIIBCoxHIAVR6sJ//meMnfn/moz9+/MkfP/zo7OdnkyPOsf/fBUnJt823/1/34xs9T248/elGX1XqYDUWmu+tTOmtSBuozhjipGPiVYNtYQYAG+Rk9lYwgIH1VTIGKjOg7p+X1M21OVcLr3zU8wgALH2E+68ShrXBvAtI2JiYNS5hTUrZ43VsMJxX1VB2pIRY5r2WqxvLNc03p5tvY7vBmm6qm2+qQUWx6fZRek13gP3L9zVt97EqYscDdft9TftDLQhxtD9StT9SdzwGDbDpnoqZp5XangpN98/ankpwUuX/KmHTvZzZvtrZvtq5Qa5uiKcb8jJsVAKNSHQjYmhEbBit049IoBHsFJW5YYkOAEwh02EAk2H0UtbrxxqMEyDE0aKfaDVgPbBOUD88CjDLbO/8TJ/XwDCGzeuGLNDIAjSyCI0uQKPz0PCiQWE1j9vmJ22WSS/A1LZFtW0BixECbr0n2bLGtqS2LqqsAGCLquX5iSXzuHV+0rms5mRfe3AjybY0ZbdpYJsWtk/D9hnv9dDApg8BhqIQioLKIfQv67CoCLQMAb0rFygD6uyOWRs8ByPQIcBgVA+WHYUOAeZEDbAXeEDgEJfxEJMAWk6X3uFtaIGHDhQC6ALPYUQHIzoHonOiEIzOwejcEXoZ0OeGQ3qtvVh4vm5xrZlca2bw8JBkrudG54rBiRrWHKPr9u51e8+areuFveuVo+eNs2cDefYW6V41Spc0vHd7W57/sWH4aF5if2d1wzX0Gh16jQ6/Qgdfo8Ov0ZE36OibFYV+gm/Tt7yw9a3b+tdsfev2/lfOoTfoyAY6/Mb+1Kqq2XwF/zve7G/vbK1ubz7f3lrZ2X6+s722vbO+tm7b3FrfP9g+cL9ze/bdngO3x+M+2NpGldtr+t8IMLfHs7H3Tj433b++Bns8bfOGonb5/eHuu53yvNKSdGZeNis3l5VXXMIuLy8sK2OVleRW1NdhAGvldLTWtLdwmup/loruS/gAYClneWnn+KlhfAxC4fyUSF5aFI+BJTUE/x9l5/nV1Nqu+/fP2EvS6dh7QYE0iqLoUld5y+pIr9KrZSl2OiGdYl1WBFHphBZIgxRKQklCkjmTzGSGCKIulfPhSSLr3Xu/5xzHPeZ45iTDr79xXfd1309WdENWNP/sYf7ZKF5mJDcjAsTiOekR3IxIXmYUJ43Oywjnp4dzU+kN6VH8jEhWGp3nAhidlURlJdM4KXR2Mq0+mcJMobDTaKxUKjOFykqlslNp9cmU+mQqM5XOSqVz0iPYaXRmCgUUK43KSqMxU+ns9EhuZhQ7LZybGcVOj2BlRDDTw9mZEUCEsTPDmWnhrLRw7tnw+jQqM53GzgznnI3gZUdysyM4WeG83MO87Ehe3mF+QTQv/wgvL5qff5SXF80vPNZUfLy55ERzyYmmkhMNxcf57tfmcyebSk+Dai49ffvcd42l3zSWfNNU+m3zue+4RadBNZz7vuhf+6h7Nu/bunGzNyEQh/XdgPXF4H2wBJIXloTBkTA4EhbvjcOTcFgiBkvCYr1xeBIWBDqIJCye4IUhYrC+RKIvgegOehBJXjgfHMmPCJZOEf2JJH8SKcjHe5Ov7+YAn0BvwkYSPoiIDyLiNpEIW7yJ2/19d/j77fD33e7ns93XZ1eA/05/v20+3oF4rK+Xl+8GL+8NGJ8NGG8vrC8W548nBZB8NvkFbPYPDCT5BIANHT6+mwODdmzavNl/4yb/jVsCN+/asuPA7v3k4FBy8KHQ/QejaPQfjh6tzv7uybXYtsq0l7VpYKKri5nVw8rqZmd2sTK7mdlgkBksRezjuhZwuBcn5nazcjqZrh5YDzNb9apOK312u/TnC9/vbytPEHDz+rk5Av6XIKJrKWJjkfvm5dJ1z5KRe6VDd88N3zs3sg5gHgsRCC/Q8ZI+vSZ9dk389Kr46VXJ0+uSp66bU8aeXhc98/iHFR6AfWmDtVWKWyrEz6s8CswDsPFX9eDpBhgIHK6/uJIje80Z7+DKXnNknZyJLu5ED0/ew5P38pWCJoUAyK+7qv67in7XILMrxNF3W97vMg+Vgw+Ugw9Uww+VQ38oh/5QDT9UDoF9HA+BApsUPlONtqjGWlVjbZOitilx+7T4lTtG36GZ6JqVd6vHO2cU3Wo5GAXz5DhcAJtXDc5NDs5PDWlnRnQzI1qw/GleDNSVfk6sX5DoQJJwQaLXSvVa6XqYLcyOaWfHdHPiBbVwfmZYpxYuLkiYuT9UppzUzY9ptWK9Tgq4ta5kQJPpdbJF/bjJKDcZFRCkhGAPtJQQrDRCCnCAYCUEqyBICbl7TiA6YTAp9Ea53ihfNClcoQx40gBPLkIq8ATl7pa5ghsebq1XewBXgGRA+Rnd9Fo0KdwwUyxCCoNJbjDJgfwymZUmixKyqCBk0oxMW21qi23GYptB7BoLooaRGbNNbUHUVpsGRmYAzCDLNGSZhCxTNtOgTf/KvtiB6F7a9S9R4+sl42unqdNp6rBMP9CMct+9X1lbl9/778PDH97CTliwBAkcUD8K9aNQ/xI8sAQPOs1DSmGTfqrFpu+x6Xus+i6boddhEjihASc0gOpez42ynXbt/6a+1tY+f/z4dvWtZXXF8vatdXUVWX1nW31nR+z65be2j59WP35693nt4+e1j5/X1j59Wnmj71uGJv4fAba2tub88P7ptFK6ujL9frVuqKNS8KJO2Hf12d2CixezS4rzSgqKS4suXT539drFsrLSskvFrCcPXqsU7S/vv2jhtrfy21t5z5+y/7hXfbfx1t+4mVRuBrUpK7IxM4KXRuel07lpdF5GJD/zcENWdEPm4YYMV6MLiC1e5mFuRhQvM4qTHslJj+CkR/Jcr+GctHBeajg3NZydSmOn0dlp4dzUCHYKnZlMY6XS2ck0ZhKVmURhJIXVJ5MBn9hpNGYKhZEYxkgKY6WGc9Ij2GkR7DQ6K5XKTKHUp1CZqXRWWjgzlV6fQgMHZmo4M4XOTKMz0+nMdFp9GpWZQWNluH7GSY9kpUfUp9HYmXTAMHYmnZ1J52ZF8rIP87Kj+LlHGnKj+bnRvLxobu4RXsFRfuGxppITDUUxDUUxTSUnGkqONxQfbyr+uqn0VGPpqcaSUw0lJ4H2aig5zSs62VT6TVPp99yi05zCU9yib5j5J7+L2Ll/+6YtPvggIi6AiPfBYn2wOBIGR/DCeAN0YXFubuGIGAwRgyXh8D4EIgmLI2KwBC+ML4HofsV544gkDIHohSdhib4EH1+ctx/e258EirTZz2+Tn3cgCR9EwAURcVt8Sdt9vLf7kPYGBewJ8j+wOejARv8DG/0Pbgnauylol7/fNh/SJiIxAIf3w2B9Nnj5emF8NmB9MbgAAtEfTwzy9t3kGxBA8vEjeQd6+wf5Bmz0C9watGWT/6aNvkHbgrbs27H30L5DtFBKWHAIPYz6zZGjOf861nQxtr0q9UV1agcjs6Mus6s+q7M+s5OZ0cPO6gH3hHGzBbzcPm6OgJu/HmBgsa8rRl+f1c3MkrWUa2UtDy7FX/x+/7Obsf3cXAE3d4CfP9RYNNhQCCzEgYbCgaaiweZiUEO3SwabiwdvlwzfLR2+d27o7rnhe+dH/7g0cv8i2LuxvgcmeeraviF5dk3y7Jr46XXxUzfGnt2QPL0henpD9OyGtLVc2loubrkpba2QtlaKW26JW25KWytlL6pl7dWStgpxa5WktVrUUiV6Xi1y98BkL92jYK/qpa+YgF5AgYGDG2Cc8Q7OeCd3ops30cOb6OHJe3nyvgZ5f7NCcFshuCPvb5b3NyoELjUGADbRd0fuydAP/fHXejg5/Fg18kglfDw19mx67PnkaItyrEU19lw11jolejElbp+RvJr5osC6QM3Iu9XyXrW8TyPvV8v7AL3mlAPzk4JZ1cDc1IBWPaLTjOo0o7q5Md38mH5epJsT6+fFi6DjtSDRLUj1Wqle52aYu7RzIu3cmFYjnJ8Z1qqFunlRXf5PlUkntLNCN8BkHnSB0uukehfAZEbDhMkoh00KVxwRkAxWGk1yk5tqEKyCzCoXyQDegBIyKfRGBRBJBqCi4EkDPGk0TwGMGeBJl9noApvKZJ40/jfH0gRPehpaboYpjZByEXLJLwOkAIahwSQ3QHJgIZpgJWSdhCwqyDppRqatdrXVrjbbZqyoxmLXmG1qs01tsWkQ+6zrFVHDVhfAENOgfbHTttiB6F7Z9K9Qw2uHqcMJdS2ZOuGZh1NC9uq7N2uuCaovDFufYV9dNjjgPhQeQKFBFBKgkMABDznMQ07riGqsWTv1HNH3Ifo+q74PMfSjJsESNOiEBm3azlkh541D9x8A9uHP5ZUV68pb69tV6+qqbfWdffU9itgXl9/a//y0+vHTe48C+/Tx7dJ8D2qQ/r8rsOVPn6bfv9WvrY0uL/0xO96kGGGPCytePyu69HtOSUlBaVHp+eJLl89dvXbhypVzZZcKuS2PO6dUr17/0f6c197Kb2/jPX/Kfniv+l7jrb/xM+n8zPCGsxG8jHBuergr454Zxc2M4mZEugCWEcXPPNyYFc3NiARNL25GFDcjkpseycs8ws2I5Gce5qZH8NIj+emR3LQIZioNaClOWgQzOZyZQmel0FgptPokKiuZykgK9TCMnUarT6bWJYbWJoQxkijstHCPAqtPJjNTaPUpNEAvRjKVmUoHVZ9CY6bQmWk0ZhqlPpXCTHP9zPWnVDorjc5Ko7HS6awMVzHTaZyzEdysSH7OkYbcI/y8aF5eNCcnipsXzSs4yi+M4RfGNBTFNJQc5xbFcAtj+EUnGkpONp073XzudGPJyYaSUwBgDSWnG0u/8cgvduGpm2lRUcFbdgb5biTi/PEYPwLGB4vxxmDwG7yIGKw3juCDd4GKiPEwDAcaXUQM1huL98YSfXAkEpZAxGC9cUQfrDfRi0DCkLyxRJCz9yf6BXj7+BFJASTSJh+fTd6kIBJ+IwG3w5e0N9B/r7/vgSA/yo4t1B1baDs3U7YHUbdtou3cSt6xJWTrxgMbA3f6+23z8dmIJwThCQFYXAAW67sB4+eF8cfiQHp+o49foK+/P9EvyCcgyDdwo2/gJr+Nm/w2BfkEbd+yc//eYEooLewQOSQ4JDoiMvH0kcvJ3z2+kfiiOu1VbXoHI7OHld1Vf7abdbaXk93Dyunj5PZxc/q4Oe7ofF4PO6eHld3LBkHEHDDL3FWf1cvKGX9eoZ1o+6MsqfTU7mc3fhvg5wm4Of28XHeM/i/+oYdhgqaigdulg3dKR+6fBwwbuX9x9OHvo64LU353m4dfViBKn1yTPr0mdosw8dOrkqc3RE+vi57dAD0waWu55PktWVsFIJnk+S1PmF7yvErS6h5kfl4JNvkCeq0HmMcwXG8hjneA7RvciW7uRC9/ooc30c2T9/LlfQ3y/kZ5f6NC0KwQNMkFTQrBbeXgPeUAEGEugCkE95WDrh6YavghqMmRR5MjjydHHk8KH0+OPpkeez4pfKYaAyKsdUr8Ykr8YlrSrpa90ox3rGNYt1rRrVZ0z8i71YpejbJvTtk/pxLMqQTzUwPzUwPzUwKtelg36wKYfl6kmx3TzY3p5kQegOm1Er1WAlxBvVaiWxDrwHNBpJ0b1WqEC+qRhZkR/byYXfRLedKJefWQ68c6qV4nNSyOL+pler1Ur5Mu6qQGvcyglxkXxyGjAjIpYJMSBvSClDCkhHORI6EAACAASURBVGElBCkgSGGCFRCkgGElbFZCsMKNMaURUhghhcHkaUopPWWElUZ40ghPeQDmVmMudQVE1b+13FxSDFYZYSVkmYTMKiOsWnQrMwOkNJqVJjP4z108M1lUboCpTBYVbJ0y22YsdrUV1VjRWYtdY0FnLajGis4i6JzFrrHY1GZkGrKqIMskAo3Yjd2IvgvRv7YtdtiNHQ5TpwPqdpg6YfVjxRDz3bvltXWS69NfMQAAhsICOzSAwgMoPIiaB1F40GEZXrKOKkZva6fbkMV+22K/dbEfMQhspkEUGnJAQzZ99/QQe8muc9Px81/9yc9ra58/fHizvGJdeYusrCIr7wDAHAhqXH7n+Pj5/cfPHz6tffq89unz2udPH1ftmm6bTvyfAbZeRK58+tgPG6WrK5q1tW7r4h9zk3c0yuqe9uKysrzS4sLSopLzxZfLzl+9er6srLTsciHn2eOumamOjj9etvFftjW0t/FanjAf3a+531T+N34GnZ9B52bQWWk0kPrjpEfyzx7hpkfxMg83no1uzDzSeDa6IfMw3w0wEOJgpdI5aRHc9AhuWjgvLYKfFsFPj+SmhnPTIthp4axUGjuFxk4Nr0+i1ydTmSk0ZhKVmUhhJVOYSWRmCoUFKpnKTKLWxIfUJYQxkijMFBorlc4CpmIShZVKr0+h/Vux0sIZyVRGKq0uhcpMpTFSqHUp1LoUKiOFVpdMYSRTWWnh4DfMNBpAV30aFTiNnLMR3JzD3JzDvNwjQIGxcw/zCo5x84/yC2L4xTHcohh2wVFO4TFOYQy/+OuG4pMNJScbSk7yik82ln7DLz7FLznFKznNKTzNKTjFLjhZlRld/As5bM+mTT74IBLOn4D1xnkRNmwgbMAQMViXc4jBEb3wRC8cEYMBSXoixiW8wKs3juiNBZ0wLAlDIHgRiRiCD87bB+/tg/P2I/j44n188N6+BGIAkbTR23sTyXurN2mHD2l/oH/Y5sDwrUFHdm89vm/bif3bTx/ccWLfluN7Nx/ftyV679aoPdvou7aRt20O3bpp/6aNu4KCtvp4byYSA7BYXy+MPwbn64X3xxECST6bAoKCfAIDSH6b/DZu9N+02X/L5sBtG303bQzYtGvnvpCDZHIoJewQmRpK/v5oRP4vJ2vy/vW8IullXfrL2vQOZlYPO6efm9PHBaDK7QdJel62+5bLnG5Wdi9YSM/O6WRmddaf7WZm9bKyJ1rL56TPnt3MOn9q35OrPw9wcwW8HAE/z0WvxqLBhsKR5hLPzkNAsoHm4qE7pUN3SofvnRu+d27obunI/QtjDy+CBpjkCUhwlEkel4mfXBE/uSp6ckXy9KrkGRhbBgy7In5yXfz0uuTZDckzgKtyUMBOlLW5emDj7dXS51WS59WS1uqxZ5Xi51Wi59Xi1moPvSQvGaAB9m99L3CY6OTKXnMmOrkTXVw5AFgPT97LV/Q3yvsb5f1NyoHbyoHbysE7yoHbqoG7qoF7rpW+/a4pZhVofQ0+AP7hXwA28lglfDI5+nRS+Gxy7PmkqA0UANiM9KVa9mpG9tqd4+iaVfSqFT2gNMq+OVX/rLJvTtU/PzkwPz0wNz2wMDOomx3RaUZ0s0K9i15j+jnR4oLEoJXoFsT6BbHBBSSJXifRacU6rVi3INItiHQLYt3s6IJ6RKsW6udE9fk/30w8PjszqNdJ9DrRol66qJcBgOl0kn8HmGkCMk3AsMJsVsGwEoLkMKyAYQUETUDQhAma8HyBYQUEMOYGmBFSLBonDCaFEf7iAX6xAWGVAXYHNGClAVYC83DRJDfBKtg6DVmnIPMkZJkETSxXWVTuw6QRVhpgpcmsMllUJosLYJBF5SkYmYKRKciiMpmVRrMSQqYsdjWCziLorBnVWB1zNsecFZ0FX6x2jcU2AyNTkHXKZh6zmXoQQ5d1sdO22GE3daJQ5xLU54B6YM1T+TBr5a3DNfz7ee39x7X3Hz+///j54+cvImzljQ6FB1B4CIUHUXjQbh52WEaWrEKndUwxekc78wIxCKzGfrOh32oU2KAhFBpGYaFN3zMzVL9kX1hHx8/rSPZpbe3T+/fLyyu2lVXbyjvb2/fo2/eOtx+cyJJ5+Z3zz88fPq79+Wnt86e1z5/X1j5+fG+Z6bTMi/4zwNbWCce3Hz8+VU8PONCFtTWh094OLTZNyW++bM27eCGntKigtKj0QvGVqxeuXbtw9cq5sosFTe2tvRr169f3X77gv3rR9PIFv/UZ59H92ge3K/7Gz6A3ZNC56XR2KtUdvohoyDzMS4/kZEQ2Zh7hZ0TxMqKAzOJnRvIyo7gZUdyMKE5qOBu0rFLDOekR3PQITmo4J5XOTQsH3Sx2SgQrNYKVEs5IojJTaIwkCiORUp9EqU8m1yeTmclUVqpLltUmhNUnURhJlPpkan0ytT6ZUpdIBjwDoqo+mcpIptYlUeqSKAxwTqbUJVMZydTaZEpNErkuhcpIpdUmkWuTKPUuxUYBzTBWBh0cmOm0+gxafSadlRXBzo7i5ESzsyOZWRG8gmP8whh+4bGG4uP8kuOcwmPcwmPs/KP84q95RSe4hcd5RSd4JacaSr9pKDnNKznFKznFKTrFKviakXv8WhL93Jnwfdv8Aok4PwLGB4fxxmHxXl4EL4w3Du+NJZAwBCIGR/S0wbA4knuKGbS+iBism2quM8ELh/8K540jEXFgtNmbhCH4EkggMbjR23uzN2m7n8+BIH/yloAjuzad3L/9u4M7/xWy42fy7jO0PWdou+NpO89Qd8RSd/4ctuNn8s4fQnd8f3Dbtwe3f71vS8T2oJDNG3f5+WzxJgXh8X4YrK8Xxg9PCPT23RK4aUvA5kC/oE1BW7ds3L5549btW3ZsDtq6ddOOA/uCyaEUcigl9FBYTDg965/Hrmd89/Ba7CtGxqv6jG52tutiMHZOZ/1Z1+Up3FxALwEvHyyRAkYiWIcIxpl7WTmylltq0ZMHVzPOfbPv4eUfBNy8fm52v2sdYiFwEYcaC4ebi4duF3sYNnC7ZPBOybAbYMP3zo3cPy98AAB22R1BLJM+KRM/LRM/vSp6ckX8V4CJnlyRtlwXt9yUtNyUuBIcf2GYtLVc1uZSYNLnVeLnVZK2ajDILAbXqXgGmV/VS9wKbD3AgA6b6OSOg2cnZ7ybO97FHe/iTXQ3KHqbFIJmxUCzauiuQtCsEDQrBc2qgTuTgnuTA/c8AUWVwA2wdfRSDT+cHH44KXysEj6eHH0yNfbs39pgk6I2D8DUsldqlw57PavoVit71YoejbJXo+ydVfa5ASaYV/XPTQoWZgZ1c0KdZlg3O6yfHdHNjupmR/VzosUFsUEr0WvFeq3YqJMadFKdTvyFYS6AiXRzY1qNUKcR6udEzOK4G/FHZ6f69TqxXidyu4hu51AvXdRLDHqpQS81Lkoh0zgETcCwAjYrIFgOQXKzWekBGATJQcGwAobkECQ3QXITpDRCCvA0mORGSGGEwWCyC10ugJlVRrPKBGxDs+sVMk8ZYZXJOmlGZmBkGrJOQdYpCJmCrFOQdRJGXE9wMFkAulQevJnMSsj65RVGpmBkGkKmIGQKtk1DyJTVrkYcc4hjzuqYsy7N2ZbmEcec1TFrBR/tajMyDSNTNnjMZupFjL2IoRsxdttM3Xao2wEJUFhgM3TC2hdm0whiUVmtGqt11mqdQ2xaO2pYcpqWV5DVd28//PlhCZ22m4fs5mGbeQi1jKAWIWoVOpBRp02kGLuzMPPCZhq0GgfMBoHVNGiDRuxmod08hiz2K/vrUGTufwLYZ9Dcevf+zfKKbWXVDui18n5p9eMy4rSsvF/+8/OHj2sfPQD79OmDeabbPC9Z+4uM+08AW/nzzyeamZcWePrz54W1telPHxtUiusv2gt+/z2rpLCgtLj0fNHVq+evXb9w9cq5q78XNr9q79XMvu7441V7w+uXza9fNrW1cB7er7nfXP43XjqNm0rhpNP46fTGjIjGjKiGjMP8tEh+WiQv83DD2SOgB8bPiGrIOAymkgGuuKnhrBQaM4UGfD9OWjg7JZydSmen0lmgUiKYyeGMJBojicJw82n9mZlCY6XSmCm0Oje6mCk0ZgqtLpFcl0iuT6bWp9A90AKHuiQKsBPrkii1ieTaRHJNYlhNMrkumVKbRKlJItckkWuTKYxUGiOFykihMlJpzPTw+jQaI41Sn06rT6cxMuisrIj6zAhW1mHm2aj6rEhu/jFeQYwLY0Ux3MJjnIIYdv4xgC5OQQyv6ERj6TcNJaf5xSd5paf5paf5pd8yC76uzz9xK+NI7Gn6Rh+iLx7jg8P4YDFELy+3tMK7C+eNw335ss5LBAzzxuEJXhgPz4gYHOErHGEDjoQlARHmgyMFevtu8g3Y4u+/xdt7my9pT6B/2JbAyO1BX+/d8vfg7b+Qd8XRdqdG7j17ZF9uTHDB8eCCY/uLYvYXHttXdOJg4fFD2Uf2nY3akxq+87ew7acPbIveuZmyNWinn/8WIikIT/DH4n1xhI2+AduCtm4O2LI5YMvWzTu3bt6xbcuuPTv3b9m0Y8eO3YcOhZDJ1JBDYWGHDsV+E30l+eu7l35+WZfRyczqZGV5TMJuVnbPuhss+7l5IHzYw8ruYWX3srK7mVmeK8H62DmyZ7dmxp7dv5pZcmrPw8s/9nNy+znZIMThKl7BAL9goKlwsLlo6LbbS7xdMnC7ZOhO6dCXNtgF4YPfweJ58eMrLgX2pAy4hQBg/1aSFpA/vCV+7gpx/JsIk7a6RJistdqzDlH8vApgTOYGmAzMMr+qBx0vgC7PPo6JTq7sNXu8kwPQNd7Jk3VywaJeeX+zQtAMtJeLYYOuTIdrRX3/HZXgnnLgrnLwvmroDxVAl+cpfKQUPlYJH0+NPp0UPlONPgNtsCnxi0nRiynxCw/ANBMdM7LXmokOjbxzRt6lVnQDhs0q++YnBUCHzSr7XACbHdbNjuhmR3SaYd3siG5uRDc3ChSYXivRacUGrWRR5zISdVqJTivWegA2OwrKsCDmnku4Ehs9q+pb1IsXdWK9XrLOQpTp9eJFvdigl4CCjC6Amc1KwCqzGViI/wYwcJiAIDkEK0xugC0aJ1x5CrMSMn+hl8lDLFgFWSZN1kmTZRLMZsEg4I7MwMgMhExD6yAEIVMuOCFTEDL1hV7gu+cH7h+bbTOeQtBZK/AMl+YQ57y7FuzOBWRp3ro0Z3PMW+0zAGCIecxm6kOM/VZjN2LqsUG9KNSLwgIUFtihPjsssJoEZmM/bOyDDf1m46AZGrLCw1bzMGIR2iwiu1VkR4SodcRuGbGZR+wWIWoVosgoiowu2URK8b2FmXYbPIyYBi2mQQQascGjqEWEWsVW04hKdNcCz3z8/Pn9nx/efXj37sP7D58+/vn50ydXNOPPt++cb1bsb1bRlfeOlfdLKx+cqx9XbE6rC2CfAcDWPq+tffz8yTzdC82J/w1g/51h6xTYnw9VCq5i4pleJ159N/7nx7ua+Vuv+gp+/z2npLjwXFHxuYIrVy9cv37x6pVzVy4V3n79sn9B29H56FV7w+tXza9fNbW1cB49qL3XVP43bhqVm0php1I5aTR+enhDRiQvPZKTFslLO8JLj+JlRPHSItY3w7jpEdzUCF5aBD89kpcewUqls1Pp3NRwXloEJyWCmUJjp9LZaeHADARAYiS5FJWnauJD6xIp4K/ricVMAS0xcl0iuTaBXJNAqU2k1CaG1SYBgJFrEsIAz2oSwmoSwmoTydXxoTUJodXxoTWJYUCN1SSR65IodcmU2mRKbTKlLoVam0ytTaYwUqmMdDrzbCQzM4KREc48G8nKPlKfFcXOjebmH2PnHWHlR7Pyj7DzozkFx1h5RzkFMbyir3lFx3lFJ3hFX/OKTvKKv+YWn+QWn+QUnarJPlqXE3PhDCVszw5fPMYb4+WDxXhjsIQNGIIX1pPOAMILwMmjtADhiF44D+pwX2GIXniQ3SBswBM24AleeBKW5Efw9SP4+pP8N/oFbvTx3+oXuN3XZ3eg/76gAPKWgOjtgd/u2/RzyPZk+p6Mw/vyjh0oPnHw/KmQy99Ty74jX/o2rOx7atl31MvfUS99T7v4HbX4ZFjeiUPZR4Mzjhw4Q9n+7Z7AsM2bt/v6bSF4B+CIfgSfQJL/Rr+NGwO3bt20Y/vW3Tu27dmxfc/uXQd27ti3d8+B4ODQ4OCQ0ENh3xyJKPnlMK/k+8c34l8xMjtZWT3s7C5wTaX77kowtuy5BqyPndPDyu5mZXe777TsrM/qZWZLn91Ui1vvX806d3rPw8s/CHh5/Zycfl6ugJcv4OUPNBQK+AWChoKBRjfAmksGm4oGmotBhn7k/vmR++eH7paO3D8nfHBR9KjM0wCTPr0ieVomflomenJZ9MQT4ljHsGfXxC3XxS03QQ9M1lYha6sYf1Epa6twK7AKIMKkrZVudFWCtVKi51WSFzWyl55bVBiSl/Wy1+zxji/aa32AfrybO94FLrHkjXfy5D2N8u7Gid4meX8TQJdC0KQQNCsHbysGbitBOtF1zcodpeCucvC+cvDB5MijyRFXG0w18kglBPV4UvhENfJUKXymHH2mGmuZEreBNpha1j4ja5+RvVKPv9ZMdACAqeUdM/IOjbIbiLA5VT9QYOCpnRnUqge06gEXvUDNCRcXRC5uuf1DYB7qdRKdTqzTilw6bHZUpxFqZ0dMegn7fHzZb4c1qt5FnXhRL9HrJXq92LAoNehli4vSxUWJXicy6CWLOrFBLzEZZCbjOARNuIWXR4F90V5udE24tJr7r0ZoYtEoW4QmXACzqCCLygi7XUTzpNGsMoGBYssUcAVBlh0AzGxTw7YZN8ncGHMDDHh9fwHber2FTIOOl9k2Y7WrEXTWtjRvW5q3OuetS3OIEzBswfZGa3ujRd4sIM5529KcxT5tsU1bbNM2q8QGDVhNAquxDzH12qB+O9xvtwjs5gEb3I9AAwg8ZIUGLdCgxTRkhUesZqHNKrIhErtNbEdGEeuIzTqGWkdRi9BuEdqtQhQZcyBjDpvIiUqVkvsugEHDVmgYgYWIedRuFaOIDLXKLGYpbJbD1hnYqoEt81bbom0JtjnNjmXb8jvn2w/Lzreo8y26/A5dee9Y+eBY+fBm9eOK/Y3t7YeVP9f+/LT26ctg8ufP0LTAqPn/ANj7z5/vK+TXentuDQhuT0/f18yxZYqLj58VXLyYV1JSWFpUer6o7Mr5a9cuXL5cfPn3gge9XUKjqavr8auXDa9fNr962djawn70oOZ+U/nfeGk0XhqNm05np9G46XTe2ShuRhQIEPLSIvnpkYBV/PRIfnoUPz2Sm0rnptI5KXRuajg/PZKbHsFKpXNTwzkpdG5qJDstgplCY6XQgdgCKYzahLC6RDIjkVqXSK1LJNfEh9YlkmsTyevARq5LDPNYiIwkSl0ipSaeXB1Prk2k1iSQaxOptYkUAC1Q1XEhVXEhVXGHKs8crIo7VJMQWpMYVpMYVpUQWpNEq0miVCeSq9cJsroUam0yhZFOr8+IqM+IYGSEM7OjmNlRtRl0xtkoVm40Oy+aXXCMlX+UmRvNyjvKyjvKzo/hFp4AIoydf5xbcJxTdJxdeIJdeIKZf6I251hVZuQvR7Zv8fP1xWG8MV7eGAzhqw0eehExWOK6dhfBy4vg5bWu9YUneuEJGCx+A4awAYf/Cof/CkfCEIleBNx/YYleBKIXgYAh+BF8/Ai+/iTfIB+/TT4BW3z9dwYG7A3wDd7oT98WdGrvll/DdibR92RE7cmPOVhy4tD5UyG/f0e+/D217HvKlX/Qrv0z4to/w6/9K+LKvyKu/Cvy4j8jfv9X5KV/RZ3/PrzwVGh6xI6fD22K2rFpT0BgIMHXB+fth/cN8gncGLA5KGDL1s07t23dvWP73p079+3ZE7xnd/CB/aH79x0MCSF/Ex1e8Et0Xd63f1w901adCnpgPazsHlZONyu7h5Xdw87uYef0cXP7uLn9vLwetus7oFcX82w3K7uTmdXNzBI/vj491vrget65b3fdLv1WwM3rY+f0cXP6ufkCXsEAv6CfXyBoKBxoLBxsLh6644pygCEw1zVg986BOKLwwYWxh64pZtGjS1KXAisTPy0be1wGAPYXjLVcF7dclzy/KW65IW65IW29JWsD0KoAOmz8RcV4W5XsRbW0rcrFrZZKwDDR80rJixrJixrpi1pZe52kvU76ql72mil7zZS6b1RxOYqv2eOdnIlO7ngnd6KTN9HNH+/iTnTz5b0Niv5GRX+jQnB7HcDugJaYXNAMgvVKwR3lwB3lwF3gIk6OPFAN/6EafqgaeagaeagSgiziE6DAVC6AtU6JW6clbTPSthlZu3r8lWaiQzPRqZnomJV3aCY6ZiZeqxVfGDar6p2fFCxMCuYn+xemBVoNANigfm5YNzeimxPq50cXF8YMWrFBKzZoJUa9zKAT67VjOu3Yol68qBPpF0Z1C6Pa+VHt7IhublQ3JzTqJeyLiZd+iVAruwx6sUEnWtSJ9Trxol5iMEiNRpnBINXrgAKTAoBBxnHINGGGlQBd6xG17jwOQeMQJIfNCtisNEFyCFYYoXGDadwIySHY3ZeyTkIWlcmsgiyTkAUAzOX4mSwqk2USJN0BgVzpdtsMhEybkC98Ak+zbdpsm3FJMWQKsk0D1xEUoBeIbFhQDeKYsy3NI8555M0C4lxAnAu2Ny562Zd19mWd7Y3WtjSHOGasqNpqn7EjUhs8ZIUGrZDACvUj8IDdMoBah1DrsM08aIOHEHgIgYct0LAFGrbCI4hl1GYVoYjUjohR25gdGbNbwXPUjoyiNhFqFztsIodN7ESlCsmDBc0rGzyCQMMWaASBR21WkR2RorYJu20CQSasiMqCTMLIpMU2Y3NobUsGu9OEvjGjK8jSW7vzLep851h+v7Tywbny5/Lbj29XP63alu0rf779uI5ewH50OOx2FFn7ixv5nwD27tOnJzPTLKmkfXFR5nwzZHc0KFTn7z/Ov3gxt7S48Fxxyfniy2Wl166eL7tcfPli/sOB/jGTpaf7ScfLJpeF+Jzz8H71veZbf+Om0ripdH5GBDeN1pARwc+I5KVF8NIiAcAaMqJ4aUBvRfHTI3lpdE4KlZNC46SEc1MjuKnh7BQ6J5XOTQ3npoZzUsLZyTQw9QVSG+xkGjOZWpsYVhMfUpdIYSTS6hIotfHkugRqbTyFkUhlJNLqEil1iZTaBDIjiVKbQK5LoNQmUGviyTVxlJp4Sm0CtTaeUpdIrU2kVseHVcWF1iSEVceHVseHVce7AXbmUFVcSGX8ocqEkOrEsOpEclVCaHUiuTqRUpMEFJhLjdWmUhmZ4cyzkZXJ5Jp0OuNsRE06jZEZxco/yimI4RYcZ+cfY+Udrc85wsg+zMyN5hSc4BbGcAqPc4u/5hQfZxceZxecYObHsAqO1+XG3EiJiAresdHXG9CLuMGLuAFDwuK8sXiSF5aEwZKwOKIXnuCFJWCwBAwW7+5yEbFYEpZA8HK1u0gYAmEDnrABS8IQAMOIXkQShkgEW6bw3j4Eoj/JZ7OP/zYf310BvgeCfOjbA4/t3fzDoa1xtJ3J4bsyI/fkxwSXngy9+A358neUsu/JV/9JvfVjxM0fIm7+GHXrpyO3fjpy4+cj136OvvrTkWs/H7304+GLP0QVf0stPBmaGX3gn6E7IzaSNhF8SBhvX7x3gG9ggG9gUNDmrVt37Nq1b/eeA7v2HNi5a9+evcH79h86eDD0RBQ984cj19NONF/88Xll8itGZg87p4/jCnGA/pZrcpmb28vL7eG4wcbK7mJmdTOzuplZPezsHlb26MOrk2Mt965mlXy788657wZ4+f2cvH5ubj83f4Bf6CoAsMaiIfd1KkB+Dd0uAfdYjtwtFd67MHr/wugfFwHDwCyz+Mll8dMy8VNXA2w9vSTProlbroueXZM8vyF5fkvccl3aekvaVu6hl7S1HKgx2YsqyYsqcWuFpLUSAEzUUilqrZK8qJG214KVHOL2OvcqKaZnIf2XJVLumugEPTDueBdX0deg7GuQ9zcqB24rBE3y/kaFoEk5eEc5eEc5AIL1t+WCO8qBu0rBHZeFOPhAOXQPNMMmXQrssatGXC6iaqxlUvQcMGxG+mJG1j4z3q6eeKWRv55VvNbIX2vGO2YmXs/IO9SKTo2ye07VO6fqnZ/sA6WdFug0gzrNoG52aHF+RDc3pJ0b0i8I9Qtji64SGXVio06s14oAwAwLY/qFUe28UDs3qp0X6ueE+jmhaVHacDXj3I+0aUWXYVHiopdOvGiQGo0yo1EGFNiiTmzQS42LMjfAxs1mpcWiNJv/B4DBsAKGJ2BYDkETkFkOmZUgzWGCJgymcSM0AcFKyKz670EMl4vo/ghbJy22GRB2N9tmzPYZyDYN2WZMNheiYLsaXucKelgFAYC5v1hA2tAxa3HVnHVpFnHO25bnbcvztjcAYFr7sg5d0aErWgAw+5t5ZEmDoLMWu8aGyGzmYQQaskIDboANocgIah2xWUANI+Zhq3nYahm2WYU2ZNSGiFCbBLWLUbsItYlQm8iOjKE2EWobQ+1iByoB5XTIlLKHC5oOu3nUBo9a4VHELLZZJXZEZrfJbTa5DVEgtikLMm1Gpq02jc2pQ9+Y0BV46a11aRVxrqLOVcfye+fKhzduer1b/fzOvoK+/fMdMA/XA2w9n/43Bbb+48qHD/yx0WalottofLe2Zl1be2Ewnb//qPDS7zmlRQWlhcWl+ZevlF67fu7qldLLF/MfjwxKYKS793HHq8aOl7ddAHtQfe9O+d/46XRuGt3tH0bw0uhcN5CA8OKk0gGxeKnh3FQa0F68tAhOCh3MJnNSaOAJDsxECjuJVp9EZSZTXYNfiZS6RHJtPKU2nlKXQK2JI9fGUxiJNE/VJ9EZiUB4kavPFJesrwAAIABJREFUhNTGU2riKTVx5Op4clVcWHVcWE0cuSaBUhUXVh1Pro4PrYoLqY4nV54JqYgNrogNrjjjelbGH6pODKtODKtKCK1KCKtKAAqMXJNErk4iVyeTq5PJNWk0RmZEdSq9JjW8LiO8Jo3OyDzCzjvGzj/Kzj/GKYhh5kYzsqMY2YdZeUc5Bcc5BcdZ+UB4xbALj7MKjjPzYxi5R+tyY879HHJgs38AkUjywpC8vAgbvAheWG8s0ccVKcSRcDiiF56AwRGwWCIWj1uf1/BYhRvwRC/gHOIIG3DglYQB++mJfgQfHzzRB08IIHlvIpG2krx3+/tQtwYc3eH33f6NP4dsjaNsTQvfmXNkX9Hx4NKvD144eejS6ZAr35Ov/YNy64fwWz9GlP8YWfHL4fJfj1T+Fl3+29GbscduxcaUx319LTbm6m/Hy34+dumn6ILTYYm0bSe3+2wlEEkYog/RN8A3MChg48agzTt27Nq9J3jvvoM7d+/fuWv//gOhwQfDounUMydpF+KP3b3067NbCS/rMno4OT2c7B5OVg8nu5OV1cXO7mbn9HFze7m5PZycXk5uHzuni5nVVX+2h5XdyTzbwTzbycru4+SJHl5VCJ/cu5F37rvdTUWne1k5/RzXGg5ALwEvv59XIGgoHGgoGuAXDjQWDd52+YdgA/3ovQvDd0qFdy+O3f/dAzCQ4xA/vix6WiZ+6vIPZc9veAAmfXZN4gaYtPWmuOWGu+lVIWurkLTekrSVj7+oHH9RKX1RKX1RJW6tED0vF7VUuERYW7VLgbXXSdoZHoCBPP26Kea/AAx0wmSdnPEurryHr+hrkPc1uCRXf5NC0OyKIwqaFX2NYBrMFUccuDs5/EA1fF85fF85/IcSpDmEjyZHH3sYphQ+VgqfehSYC2DSFzPjgGEvNfJXs4rXs4rXakWnWtE5LX+tUXbNKntnlT1zqt6Fqf75yb6FqX5AL93skG52WDc7qNMM6uaGFhdGDVqxQSsyaEVGndikkyzqRHqdyKATLy6M6eZHtfNC/bxQPz8KFBtkGOdcSin9gTo50WHQSxb14sVFicEgXVyUmIwycHADDMgvF8AssNJiVprNSgvsCnHA7u6X2SyH4QkIkkHQhBkADFaYILkRmjBCE0CNQWbll2aVJ3OxLoJhsqggkHQH+LGrLagacjFsGrJNw+DVPmNBNUBdgV/CqBqyTcNuyWW2q2FUDaNqy9Kc1V1mx4xlSW11ztqW520r87blL/RC34KDzr68YFuaQ9A5BJ212cZtlmEEHkagQQQatMGDduswahOiyKjdKrRbhXZk1IaMIpYRxDKCIKN2mwhFJSg6jqJSFBXb7WK7XWKziex2MWoXo6gURaVLDqnTIX3jnFDKHmrnOu1Wkc0yhphFiEWMIBKbbcJmV9jtCqtNidgnEfu01a5G0DnbkhZdNi69hZ2rVueqzfkOdb5D37xfWv7wZuXPlZWPq6uf371f+4C+da5+/PD53wH2f6l/w9ja2tr7T58eqpR3VcqnarX106fVtTWxw1Hf01dy5WpOaXFBaWHp+cKyq6VXr50ru1JadqnguVg4YUV7eh53vGrwKLBHf9Tcv1sBLEQ6N4XKTaXx0uj89Ah+egSYR+aluSLy3LQIwC2Ou90FPEN2Cp2VTGOn0NgpVHYKlZVE5aTQWUlUZiKFkUSpT6Exk6nMREp9fFhdQlhNHBmgCzzrEqh1CS6kMRJptQnk2nhydVxI1ZmDVWdCqmJDqs6EVceTK+NCK2NDqs8AdIVVx4dWnjlYEXuw8oyrKs4crIgLrjxzsCruYEXsgcr4kKoEcmV8GKjqJEpNsstOrEqhVCVTqlJoNWnhNWnhdRmRtekRNanhjLNR7NxoTm40KzcayC9QrLxj7ILjnILjzLyY+rxj7MITzILj9fkxzILjtTlHq88e/u3wzq1+3r5YHMkLR9zgRfDCEL1wJAyRhCF6Y4gusYXBE3F4PAaL9cLgvDBEMOC8AYffgMN/5QpruBlGwP0XFv8VlrAB7wYYyZfg44Mn+hO9A4nEIAJumw8pJMjn8PaAUzv9/rE/KDZsawp9Z9bhvQUxwSUngs+fDL54+mDZt2HX/kG9/g/KzR/oFT9HVfwUVfnrkarYo9VnjlWeOVYZd7wq4euK+K/L409c+y3meuyJ63Enr535+vefjuSfConZvdmf4E/AkLwJ3n4+/oH+QVu3bt+958CevcG79xzYvmPvnj3BBw+So+m02JO0/J8P370c21KR1F6X0c3K7uVk93Gze7nZ3ezsLlZWFzurh5vTy83t5+f38/J62dldrOxuZnY3K7uLmQUg18vJH71fphp7fud6Xuk3u5uLv+nl5PRzcgW8PEFDoau4BQMNhQONrguaB5uKhppLhu6APVLnRu5cGLlzYfj2uZE754X3LoIp5nVzYC4F5gGYtOW6R4FJW65Lnt+QPL8hbrkOACZrKx9vq5C9qBC33pK0lcvaK8dfVMraK6QvqsBGRMAwcUuVuLUKMEz6okbcXusBmOTLULOrGTbewQbCS9bFGe/kjndyJrp5AGBgp5RScPtLiMOdp1f2Nyn6GlyXNffflvffVg3eUw0/UI08UI3cVw7dnxx+NOnqgT1SjjxSjjxSjT5Rjj5TiYACez4taZmWtM1IX6jd9HIxTP5aI+9QKzrV8g6NsmtW2T2r7F2Y7NNOCxam+hem+nVqlwLTzw3rZgd1s0O6uSH9wohBN2rQjgGAGV3BQtGiC2BCrZteutkR/bwQMo5zy1IL/x6ikLQbF6XAOQRlNI0bjbJFvUSnHdPrRAa92GSQuAE2YTa7LESzWWE2uwAGQxOwecJsBhaiDILHIYsctighs9IEyQHDTGYFCLKbPLl2d57QZFG5LEH3GUgr97SWBkLVkG0acMuMasyoxuxQWxxqMwqkmNoFMPsMZJ8BbqEZ1ZhRtRnVeJIaVucs7JiG0WmzY8a2PG9fWUBXtABa6IrWsapD3+rQFT26orMvzyPOBWRpzm6fsFuFNosQgYes8JDNMoIiow4gp5BRFBmzI6N2ZMyGjCGWMZtNgqIyFB13OCYcDsAwKYrKUFRit0tQVIo6ZKhjfMkxvrQkf+NUKKQPtXOdKCK2WURWiwhBpAgyYUMVKKq021VWuwpBZxBUjaAaBJ23O3XosnHprcX5DnG+s79573C+X3rzwbny5/LKx7dvP62ufn7/fu1Px9s37z59+G8K7P8bYB/W1p7OTPGlIsbIUJ/JiKytmdfWhk2mwitlOaVFhecKS88XXLl6/sq1c5cuFV25XNAqFU6ib7q6H71+1djx8nbHy6a2Vs6TR3UP7lX+jZtO56TRuGk0sAgKwMltCdK5KeEN6VE8sIrX/Z2bGsFKpYMYPTOFBhjGTKbWJ5BZSVQXwBLJjCRKfRKFmUipTyDXxrsUWPUZF8lq4si18eS6xLDahNCa+NDa+NDquEM18aHVcYeqzgRX/hZc/uvBqriwqriwyt8OVcaG1MSTK88AegWX/3aw/Lfg8t8OVp45WBl3sDz2YMVvwZVnDlXEBt+KPVgZH1oZH1YRF1oZH1aRSK5IJFclkMsTwioSyQBglcm0ymR6VQq1OpVelUqvPXu4Pju6Pvtwfc4RZm50fc5hZm40MzealRfNLohh5h2rzz1an3eMmR9Tn3eMkRdTn3+iLjfm0m+HviPv8CfgfbFYbwyWsMEL54UheGFJGCLJi+CWWTiiFw7nhcN6YXAYLCg8Bov3whA2YPEbcIBYuP/Cetpg+K9whA0EEoZAwuC9cURwvbIfDh+AxQXhcHv8/WibA47tDPrn/o2/hmxJpu9Mj9qVfWRPfvTekhPBF04FX/ompOzbsKt/J1//J/XWj+EVP0dW/Xq4OvZo9ZmjNXEx1XExNfHHaxO/rko8UZXwdUX8iZqkb6pTvqtI/r48+bvy5O/O/3T0m0PbthO8SFgCAYf39vbZuHHzrl179+4L3ncgeNv23Vu37Nq7N5gccuinkxHZv5zgl/7YUpH0oiati5ndz3VdzdzDPtvNPtvNPtvFzurh5PTx8nq5uV3s7E5Wdjc7p5uZ3cHM6mBmd7Fzeti5wvuXVGNt924UnvtmDz/vRB87u4+dK+DlC/gFfbz8fn6By0JsKAQAG2ooGmpyr5K6fU5498LInfMjt8+P3DkvvH9h9OEl0SNXiR9fljwtkzwtkwDJ1XId1HqAydwAk7Rcl7belLXdkrWVS9srJG3l0hcVsvbK8fZK2YtKSVuFuLVC3Fox1nJrrKVC9Bys9K2WttdK2mvFL2vX36jyVylWL3vNlHVxZIBhriwid7yL61nJoRpoUrmDiB4FphQ0K/r4yv5mZV+zoq9J0X9bOXBXNXzfBbDBe65pMOFj5chD5fBDlfDx5Ohj1egT1djTSdGzKfGzKXHLlKRlRtY2M/5CPfESlEb+CtSs/PWsvHNO0a1RdGqUXfOTfQtTgoWpfu30F4B5Sj83rJsfNuhGF7XCxfkxg9YNMO0YeOoWRvXzQt2cUAcYNj8Cm2SNN7MKvz+kELcbF6WLOvHiomRxUWI0ykymcaNBpteJdNqxRd2YQS8yLoohkxQyjUMmmdmsMJuVMDwBAAbDchie8JSLYeYJ2KowW/8HgIECGT+Pi2iyqoDpZwLZd0QF29zRQbvajGoAnGBUbUY1FofGvKQGWsqyNAOgBf4KoTMwOmN1AHpprEsa4Bkib+aRN3PIm1mrU4M4Z5E3c256adG3WvStDn2rc75fXFrVo6t69K3OvrKAvJm3OeftDoVLY5mHEfOw3SpEbWMOu8hhA/agGFiFCDKGIGK7XeoC2NKEY0nucIwvLclRdBxFZXZUhjrGHUsTDqd8aUnudCqXl1UK2cOFuU7UJrEjEqtVgiAym12OokoUVdnQSbtj2r6kQRyziGPOtrSALhvQFWhp1fLmvf3NB9T5Ycn5/o3zw/LyRyC/3r9f+/B+7ePS6vL7Tx//X+j1v/3zKLA749LK/p4bHS/b5mfFy05kbU1mMuX8fiG3tKjoXGHpucKr1y5cv37+8uXiS7/nd0zKZpaWursfd7xq7nh1+/WrZgCwP+5V/Y2dSmWnUrmpNF4qjZ8ezk8PB10udjINwIyXFs5Li+ClRrgNQzpYzsv2KDBQSTRmIsVVCWRGApmRSGYkkJmJFGYitc4NLVDVZ8Kqz4S5kBYXWhMXWhMXVhkbXBMXWh13qDI2uDL2YMVvBytiD1WeCfVU+W8Hb/0afOvXYPfh4K1fg8vPBN/67cCt3w6UxwaXnzlYfuZQ+ZkQ1zM+tDwhrDKRUh4fejMupDwhrDyBXJFEqUgCDKNWpdArU2h1Zw8zso4wso7UfWHYEVbeUWZudH3eUUZuNCPvWH3esfq8Y4y8Y4y8EzXZ0bU5R/P+ceDgti3+OKwvDkvy2kDYsIGIwZIwWBJoenlh8RuwhA14/Fd4HIaA8QL0wuMxBByGgPPC4b/CYr7C4L7CEr0I7jaYJ8eBI3hhiRiMNxbvg8V7Y3B+GFwgFrONRDq4MTBy28bTe4JiQ7elRO7OjN6ffXR/3tF9Rcf2lhzff+HUwbLvw679g3L17+Qb/6Ld/IFe/lNE1S+Ha+OO1cTH1CUcr004UZf4NSPlVE3S1zVJX9cmn65N+bY25dva1L/Xpv+jNuOHyrR/XP4t+jfK5i1EHB5LIOAIvj7+W7fu2L17/+7de7du2bEpaNu2bbsP7dv/3WFyxo/HGXn/aClPaqtO7WZl93FyernZvdwscLNlHze7i53dxc4GAOvm5HSxc7pZOV3M7A5mVicru5Od3c3OFd79XSluu1dReu70blbm0W5mFhgdE/BcABPwCwT8QoHnapWGoqFG91LE5lKgvUCNumaZv/TAJO4GmNjNMM8oGACYR4RJnt+QtN6UtZVL225JX1SAkrVXgvIATNxaPgZcxOeuHpj0ZZ3kVZ3EPc4MMCZ5WS95yZC9rpe9YspeM2UdLFknW9bJkXWyx7vYsk7OeBdnvIsr7+XJe7lKQaNK0OwCmCdS398k7+Ur+5oUfSDocUcJFNjwfdXwfeUQUGMPJ0ceKUceqkYeTY4+mRQ+UQofK8eeqsaeAoxNS57PSFtnZK0z4y/UE+3qiZezitdfGKbomFN0aZQdGmXH/GTPwlT/wlSvdqZPpxbo1AM6zaDLPwQKTCs06EYNulGDdtSgExl14kWtSK8d+1Lzo/r5UZ12VDc3opsbMZsmGm9m5X97UC5qN+oliyB/+AVgUsOiRK8bM+hEBr3IZJBAJhlkkkHQuNkMrEK5+zDhOcDwuNksh+BxyDJhRpRmqwpyZ+6N0ARkVkBWlWelE/xXFxEoMJNVCSEq2DZpsc9Y0VmzfcaCzlgcahidgR0zZofa7FBblzSIU2N1qi1LGsuSGrJPw/YpyD4N2WZg+7TZMWNxzFjAL50ay5IGcS7YlueRN3NAdbmVFqCXzrGqc7zVOVZ1zvcG53uDY1UP/oosz9vezKNOpd0msiNjNqvQZhWitlHULgJNLNQudtjFDlSColKbTWwH8ssxgS5NLDkVS28UjiX5klOBOidQxzjqGEeXJpac8iWnwulUOJ3K5ZUpxfjjhfkuu11qs0kRRIbYJuyoAnWoUOeUfWnavqS2O2ftS3N2p9b+Ro+uGB1v4aV3iPO9/c0Hx5s/3zg/LDtd8uvdu89/vl/7+GHt0/L7tx/cAPvPoPq/AuzuhKxqoK92UHBvSilyLkFra69UqtzfL+aWFhadLyo9X3Tl6vlr185dKSu5/Htev1qhW1nu7nnc+ep2x6vbr182tj3nPHnIeHCn6m+cZAo7mcJNpXFSqJ5iJpLdYovubnHRQUDDYx66ueWSXMxEilt+UZmJVEZ8GCM+rD6BWp9AYcSHMeLJNWfItfGUWje9vgDsDLn6TFhtXFj1mdCq2JCq2JDK2JDK2OCK2ODKM4eq4kLLYw9WxoZUxIZUxIYAgHnqxq8HbsYeuPXb/oq4gxWxwbdiD9yKDb4VG3zztwO3Yg/eigspTwgtTwi7FRdyKz7sVlzozTPk8kRqRRKtIolWmUyvSKJVpYTXZUTVnz1Sn3mYkXWYkR1Vn3MUYIyZe6w+7xgj92hdTjQj9ygzP6Y+/3hN9tGqs0cqMiLPnNgXRPL2x2N9cVhvDJbghcFvwOC9vAheWNx/eRG88ABgBC88zguL9cJhvXA4DAGHwRMwBLwXHv8VDr8BR/ACSzoIRC+Cpx9G2IAhYDAkDM4Hg/fBEny8MP4YzFYSYX9gQPiWgBM7A34K2RZP2ZYWuTvryN7cY/sKYvYVx+wrOb7/4ulDZX8nX/0H5cp3YesVWE3s0dr4GEbicUbSifrkU/XJpxgpp2qTTzJSTzNST9emfFOTfLou/Xt2zk+MrB8Zub9eS/r2F+pWfxwWuwFHxJP8/QJ37Ni1Y8eubVt2bgzaFhS4Zd/OXSciyPHfRJaf/e7Jjbi26tRusAKRl/N/aHvLrzbXrt37/iv2KlGg3lWnSBK87u2qF3ctLVrDNUhwiQB12tUCpRQpTnCXCCTBEgJEIQ4kQHk/nElg3ff7jP2++3k2Y45rnNdFy9ffOI55zHm2l0a0FYe1kELbSsIBt7QAI0U0E8ObCeFN+LAmQngTMbyJGN5Ket7zIX5ipK4sLybuPgr/7HozPqSj+Dm55EUHCB++fU0ufUV+86rjHYhyRHa+i+x6r40j6gHW8zG252Ns/+f4wW+JA+VJOyGOiuShSqw+xKGXX/pXALCRn7jh6oyh6vSR2izgHI7W5YzU7uiwkdo8vYXYX5U58CNr6Ke+B1YwWl84VP8PBQZuuRxt0OcS8aMNhLHm4tEm4mgTcbSJMN5SPNZSSmkrpbaX0sjvQFHI7+idH+ldH2gd72nkd7ql9W+pYO1v12d695eJnr/p3aAT9kUbR+zRxRH7Kib6K+k6gE0O/dACbOTn1Fgta7RmamxHgU1RGqaojVO0hila4zS9aXayZWaiZWaieXayhc1q57DInKlOznQnZ6qTMw16YL1cwDB2/yJnYIEzwGX3cef6F9mDC+xB7pwWYPOzfezprvmZHv7i6Mes568eWo8N1C5ytVn5Re7I4tLY0tLY4uLoAneYy+lf4A4tcocAwPi8MT5/XCikCYVUUHqAgbMAKDDBOE9I4YuoQjFdIKTz+NQlPmWRN84TUnli7UINvYXIE2mdQ+0XQC8JQyydEkunhBKGSMIUSZl8CYMvYQhlLIGUCVSUSD4FXnmSSVB8CUMgYeiUGUsoY4F/JlbMgo4XgJZ0jSNf50pX57X0WpuXrc1L1+bl6kW5ekG2zgUMW1bOLStmpfIJqWREsjy0LB5YWR6QSIZkkhG5dFQmGZGsDEkkwxLJsEQyurIysrwyIpGOSeUUmZwqk1Nlcho4SOVUqZwikY9L5BSpgiZT0OUKmlxBU64y6JTv7LlWyQplZWVMvDy2vEJZltBWpHSJnCmRsyTyaYmCLVFwVpQciZIrUS1J14Ry9YpiQ6rYkCs2lIoNlWJzdXVrfW1Ls769odne2tj+rVSvb/ze+u8AbFsHsM+U8cyW5vRf9aVjIzPb29S1VVJvT1QKNiI66nXs65i419jU2NTUGGxyVHLC8y4WfWFV0dZe0dTwqbHhU8OvD7XVJRVfC798yvkX8Yk9ScewkqBzpEB7YoAdwd+2OPAcMeAsgBbB/6xee4FOGPHJeeIudP0TYFrbsNDHBu93luBvX+RrU+hjU+BjX+hrX+hjl+Npnettu9tLBNzK87bJ87bN9rDM8cLkeltqAxpemGwvyywPTJZWeFlmuKEy3NA4DzTOE5PlbYXzRKe5mWZ5Y7K9MDhPdIYHCueJxnliMr0wGZ6YDG/LTB/bTG+7TB87nLdtmpdVpp99pp99lv9ZQLIs/7N5QeeLQi4XBl/Ch17Bh18lPL+Bj7hOfHGjKPwa4eVN/IubheHXi55fJ7y6lRd2JT/sel7YjUQf63v2x48YGx00RBrDYEa6MWRDKMwQCkcagPQ8wghqZAhBIKEwJARuCEUg4Ug4VNvxQhogEAYIgC4Q4gDhQ0MoAgi4vTDEPjhyHwR6CAY/boQ0P7jP5s8Dt08dckUf8bU7FXDu5LOLJhHXzV/dQEXesoi+ZRHzFyruLibpgXWq49l0x3M45/OZLhdyPa7meV4r8LlZ5H+70O9Wof/tooA7+MC7xKD7RUH3ip7cLQy8WxB4pzDoHiHkUelL15JXnm9i/EpjA/PCnB+fNUUYwJAwpDHS+NDBI6dOmZw8efrPI8cOHTxy8viJq/aWXncvJfjc+pbmVZv/tJkYBhpgbSXhLaTQZlJoa3FYe/HzluKItpIXrcURTcSw5l0Ma8CHNhLDmgkRHe9iaMM//y6Kj7mHKQy61k56Tt4NsDevO968Jr951fH2Vdd7Lb30K327P0Z3f4zp+RCr64GBGH3CYPmudYjaObDkoe8pIz9Sh6uw+q0cI1VpQzshjvTh6ozRmsyR2qyx+tzRupzh2uyRmuyRGqDDdnpgAz8yh35ma3tgdQXaLKLOQgTPIW0ukbATTWwijjYRRxq1h7Fm0ngLWEtfQu94T+t4T+t4RyO/pXe+p3e+p3V8oJLf0cjvAMDoneCqsDLtRHPP37Tuz/Tev2m9X2g9X+k932i9oMon+it3uYg7AGON1mgBplNgrPF6Fq0ByK9peuPsZMs0vXma3jQz0cxmAoB1zE93cqY6ONPd8zPd83O9XHbfImcAMIzL7gO1wB7gsvu57P75uf752T4AMM50N29hqCzv9auHVsO91YsLI/OcQZCeX1oaW1oaWVgYmp8f4M4PLi0MLy4MLS4O85ZGeLwxPn9cJKKJxbR/A9huWcYXjAMLUSimaV1EPnVJQOWJaDyx7k4T3ZwW8Al1cXktwAQrk2IpSyxliSRMsZT1nwDTl1DGAr8CDNtNL5F8alk+DYTXsmpuRaW1CqVr80BpSdfmpWsc2ToXQEuuXlRoluTqRdk6V7LKWVaxxcpZiWJSKhldXh5ZFg+CgIZUMiKTjUmlo7taXOMrwCQEDqGcJlfQZLqSyqlSOVUip0jkVJlyQqackCsn5MoJ1RqTOl7BZreuSMZXVsbFEopYQl2W0CSySYmcJVFMS5RzEiUI93NXVIvSVYFsfVmhkSg35cpNpWprVbW1ptpaX91Sr//eUG9vbWxvb25vr2rUm79///cV2NrW5t9UCqmnO7Op8R1lvEsu+8UX4H7VvUxIeB4T/TomKjY+KiU1Li01BpsclZLyun9uanFN2U6ubGz42PDrY2P9x5ofJRVfC/8uy/0X4YldcRDwDM+WBp0vfnK+OPAswd+2+AlAlx0pcIdepEDt3Sh67QWIhfezI/rbA9QB7VXka1fka0/wP4f3O1vka1/obVfobZfvbVvgbZvrZZPvbZvrZZ3rbZXrbZ3nbZvjaZ3tYZXjaZ3rZZ3jaZXjiQEKLBe0uDzRWZ6obC/LTA9LnDsaACzdFZXpgcn0tEx3t0h3t8jwQOM8MThPDDhkeKAzPDBpHuh0T0uct22Gl026lzXO2zbD2xbna5fpZ5/hY5vpZw9EWE7g+fynlwqeXS4KuUx4fgMfca0w7GpR+LWi8KvAOSwIu1YUcTM/7Hpu6NX88Os5IVdi3TG3rA4fNEQeQCKMDAyMYLv3aABXEGYIRRjDjJAGcCMw7AWFGULhcCgCCUEYQuAICMwQbmgERyAhUKT2/yJAFtEIijCGwvfBkAdgiEMwxGEE/NS+vZjD+6+e3P/Y4og75kjA2ZPPLp0Ju2L6/Lr5y5sWkbcsom+Zx9y2iLuLSbxvhXWwx7mcz3G7nON+JdfzaoH3jUK/W4TAO/jAv4oC/tIDjBh0vyjgDj7wDj7obuGTu/hnD4hhDqWvPN7H+n9KfPYpOSQz3O0sxgK6x8AQijSEGx0+9OfJE6dPnDh16MCRPw8duWJr5f/gapznta+pHj+WHjyjAAAgAElEQVRznzQQQltJEW3FWoC1kkLbi8NaSeEgPa9VYKSIFmJEi06ENeJDm/HhHe9ixgerPuRFx923KnxyrY0EQhwvO9+8Ipe+Ipe87Hj7uuOtdpa5891rbYgD0OuDVoR1f4zt/ZLQ+zl+4Gu8fpvU8K45MACw4arU4SrsblNxeJeFOPQjfeQnbqQGN1qbPVyTNVSTNVKTPfIza7Q2Z7Q2b+hn9nBNzvDPnIEfmQM/Mgers3eLMD3DQA3WartiWlnWgB9pJAz/wg834HUijDjaXDzWXExpLaa2l1LbS6nkN1TyGxr5Da3jLY38Vqu9yO+o5He0jg80sKi+8yOtq4zeXUbr+ULv+0rXzoR9BUPNtJ6vE336Ntj3iUGtCAMYY43WTI3VTlF2mmEs6i8WrQHUzETz7GQreAJ67QAMBDpme7jsXj23dtf8XC8ozmwPZ6YbAGyJO1hWEPXqoVV/R/kid4Q7P7SwAPzDkcXF4YWFoYWFIdD9WlwcXlwc5vFGAavEYppYTBcKqSLRjhTTKjABRSgYFwgpS4JxvpCiBRiftiSgAYDxxXSemK5VXTsAY/DFk/xlBl88wRPTBSuTQgkD0EskZYlkLKGUKdCVUMYS6xSYXoSBpz5hKJbPaHtdoN2lnFtRsVdAXmOVI1vn6pWWdG1etr4AXhWaJaWGp9AsydULwGZcUbElikmJZGxlZWR5eWhlZUgiGZFKR2WyMcAwqXRMKqdI5RSpbFwC+l5yqlRBl6smZCq6TEmTKWkyBV0qp0vkNKmCLldNylWTchVDrmIo15gTtB8cTrtESlmRUMQSilhCW5bRJXKGRD4lVc7o6DW/rOSuqHjSNZFMvSzXSFWbqtWttdXf66u/1au/Nevbm+rtLc32743t31vb2+sbGwBg/8fySxvi2NpaWF8bUiiKR0Z7ZNKJ37+7lKqysbFobOqLmOjI2Kjo2MgUbFxqamxKcnRaWvQod1a4rmonVzY3lDXWf2yo+7ADMGKAHSnQvvjJuZKgc6QnZ0ueXiA9OUsMsCt+cpYUCMpen5gHX4DY0okzez3D8H52Os9QS68iX/siX/siX7sCL+t8L5t8H7sCb5tcT8s8T6tsT8tcL0yOJzrX2yrXyyrX2yrbA5PtYZntYZntYZXjaZnjhcnxwmR7AoBhMj3QmR6YDDeUvnDuui/uqAw3FM4DneGJTndHpbujMjwsMzws0zws0z2t0j2tU90xqR6WaZ5WaZ5W6T42OF+7DB9bvQLTA6zg2cWC0CsFodfygi8VhF4uCLuCf3ED/+J6ftilgrBreWHXil7cygu7hgu6EO1qdd7syGFDw71wqBHEwBAKMYTC9QAzhhkZQpCIPXCkAcIIijCGaTdFGUJhcAjCEIJEGsAQEIghDA6WcSB16g0JAfkOmDEUfgCGPARDHEXATxgizfbtPXfs4F8mB5zQR3xsjweePxl82ST8qtnzGxYvb5pH3rKIvoWKuW0RdxedeN8q5bFdutO5LNdLOR5Xcr2uFfjeJATeIQXdIwbdwwfeLQq4Q3hyDxQ+8C4+6A7+yR38k3vE4IfFEU7vo33+TnpakfGiOjf6U2pEdKDbsSN/IiAwBAxpbLjv8ME/Tx4/ffzIsUP7DtijUF53Lr9yvliJ863Lf1pfFAzaYO0l4W3FYa2k0LbisLaSiFZSRFtxRHvpixZSRJMuiKg1EvFhrYTn5DfRtJGfZfiEqL8s8EE3W4jhZNILculL8ptX5Dev2ktetJe+JL952fH2VdeHyK4PUeBele4P0V0fo7s+xPR8iO3+FNv5Mab7c1zfl4T+rwlgG/1gedLI952FUkCEDVdhh6uww1Xa5VJgPcfIThAxfehH+kh1xshP3EhN1vDPrJGaLLCPQ39D2NDP7IHqrMHqrKGf2cM6gA3V5g3X5o/WFY78Khr+VaituqLh+qLhX9pNicNAiumGnccaCKArNt5SogVYO7ATtRijtr+htOljiu9p5A9U8sedtb8gT9/7N733b1rP3/Teb7Tuv2k9X+l95RN9FfSBClp/BX2gcnK4ijGyAzDWaM3UKAgl1v0HwJpmJ1tmJ5tnJ1s4wEJkkXUA6+BMd3FnurhzPVw2qN4Fzv8LugC95qY6OdNdS5yBsoLIl/fR/Z3lS9wRLmdocWFkEXBrYWhhYYjLHVzg7gbY2C6A0QDARCIa8A+FQopQOC4QjAkE43wRhSek8ADAxDSegLYkoC4JqHwxXSCe4IvpPPGEfhKZL57giWnANuQvT/D1AJOwhBKGYBe6QAOML2EIZQyhjLkbYFp6SVlCGQuENcTyKbFiBtSyag5oL8kqR7IGALbjFsrWFxSaJYVmSbnBU27wlBqeQr0kXZuXgN6YgimRjkukY8vLQysrgxLJiEw2LpdTpfJxqXwc0EsGTEIZRSKnSBV0mXJCB6oJmXJCqpiQKui7vjMUq0zFKlO1PkWlVs1x2qUy2oqUJpZSl2W0FfmkRDElVc5IV9nS1XmJal6iWpColiRrAum6WKaRKDeVa7/X1n6r17Y169sb69ubAF2b29oLmDWbW1u//1vm4e6Ux5xa3by0NKbRjG5usra3R5clUSmpz6Nfv4p5DTZxYLGxycmRydjI0fnpFY2KTK4EFmJj/ce6n28qvhZ+/ZynA1igffGTs8VB54rBVZP+tkRwX9eTs8VPzuo7ZMBdJPjb6+PyuxtgAGNFvrZ4P1twKPKxK/K1K/C2yvO0zPWyzvW0yvOyzvWyyvO2zvawzPWyzPHCZHuiwTPbE53ljsl2t8z2xGR7orM80Fke6GwPbXAD545Oc7FIc0ZluKIyXFHprhZpLuYZbmjdAZXhgU5zQ6W6WKS6WqS5otPdMGkelmkelqnumHRPqxRXVIo7GuuBSfW0Sve2Tve2wfnaZfqdzfSzzw44l//0Uv7TS/nBl/JDrhSEXs0PuVwQeiU/7HJB+LWiiBsF4ddynl3KC7tWEHEzL+x6zrMrnjfOnDly+LARch8cbgSFGkIhhlAYwgCKMIBqm2EGcCMoUpswhMINoVBDGAwJgSKgcCQEgYRAERAoHAIzhML1bENCYEYwuBEUZgyF74PCD8LgR5CGx5EIi31GNkf2Xz195IH5EQ+b4wHnTgVdPB16zezFTYtXt1Cvb1lE3ULH3kbH3bNMfGCd/Mg26YFN8iO7DJcLWe6X87yvF/jdwgfeLX72sDT4EenpA3zQvaIn9/BP7hX5/7WbZ8Tgh29fun2O869IDa0viGsgJP4oiP87J9b78R3YHwZ7kUZ7EXsPGO0/su/w0YN/Hj14yM4C9eiSfYz7lZ85T+oLgxsJYc2EsFZSeFtJeFtxWBsprBW0wYrD24uft5e+aCaFNxLDmonhrcSdS5lbiRHtJVG0oZ+fSYlRd1F5/lea8WFtpOfk0hftpS9BiEMb5Xj7uvtjVNeHqK73kZ0fozs/RHV8iO78GNPzMaa7LLbrUyxYiggW0g98S+r/mjBUkTzyHTukE2G7agdgQ99TR0EDTLuVI2Mni6gbZx6tyRqtyRmuzh6q1lqIWoDV5I7U5o3U5I/WFQARNlpfOFJfOFxfMFRfOFRfOFT3770x/baO0UbCWCNxrKVkrKWE2v6GRn5DI7+htGlhRmkrobSVUNreUNveUtvf0To+UMlvqeR32pRH1ydqZxmt+zOt+zOt5wut529qz9+03m+0nq+03m8T/RX0/gpafwVtoHJyuAoUY+QHY+QHc7SGNVbLHKthjddMU+tZlF8Myi8m9ReL9mua3jAz0Qiec4xmNrOVzWzjTHWwd9TYboABNdYD6MWd6wX00gKM2cFhdS7OD5QVRoffNu0jf11cGAVTzMAwXFgY4i4McbmDwEJcABYib0xvIYpENIGQKtQeKAIhVSikiETjAsGYSDguEI3zRVRgIQrFNL6IxhNSl/gUvoguFE8KlicEy5OCFQZPPMET03nLdP7yBLANwQGcRRKm6J8NLaGMyZdM8iUTfOmEQAoYxtzNMIA0nfCaEiumRIopsXJmWTUnWePoS65eADJLts6VrnHl6iWlZkmhWVJt8FQbPNUGX6nhy9YXpGsc6SpXtjotldEkEsryysjyypBENiaTU+UKmkwBOlsUnUNIAxpLppwAAktXkzLVpEw1IVVNyFST8lWGfI2lXGMpV1mr61NU2o9ZDlkio6/IaMsy2op8YkUxKVVNS1c50lWOdJUrW1uSrvEkazzJulCukcg1stUt1fq2en1bs769ub69pd7+rdn+vbnrDpeN/yGAbW9vb2xvC7a3JdvbQ0pV2Sy7Znm5cmrueXzSy+io17FRMbGRKakJKamxyUmRKenRTMG8ZF3ZTq5obPjU1Pipsf5jbXXp93L8ty/5/9rd/Sp+cpYUaE/wtyWCG08C7fF+tjo1do4UaAfyHXp0ARG2Oz2v734V+tgUeFsX+doX+tnl+VjleVnmetnkednkeFqBWHy2h6XWKvRE68QWOtMdnemGzvG0zPGyzHLH4NxQWcA2dEdnuKHSXVGpzhbprmicKyrN2TzNxRznhkp3s0h1NU9zs0h3R6U4mac4WaS6oDLcMamuaKwbOs3dMt3TOs3DKsUNhfXEYD0wWA9MmpdVurdNho8tztcW52ub6X82N+hC/tOLuU8v5AZfzA+5VBB6JT/kcn7IpYKwa4XhN/JCruQ8u5Qbeq0g4mZuyLXMoIsPzp80OXzoz71G++BwYxjMCA5DQqBICBQJgRlCQCYebghFwv+AGUIQRjC4ERxuCIMjoTAkMBL3QBAGUCQUhoTq/ENAMgjMCALbD0MehCEPwuBHEYamxkY2B43O/7nv+ulDj1BHPO1OBJ4/9fSSSeg105c3Ua9uol7fQkXdxsTcwcTftUp+ZJfiYJ/8yDbpoW3KY7s05/NZ7pfzvG8U+v9V/OxRaZhTcYgjKcSBGPyYGPwYH6QTYYF38YF3icEP3710/xIfWJka1lAY11Sc8qsYW0PCFqXGnz56HGEAMYYZ7UPsPWC4/6DxgWOHjthbYB7YWWD9b1dlBtbmBzURw5sJYa3E8PbiiNbisBZiSFtxWGtxWBMprJUU0UYKbyGGN2t3IUY0FoX+KgwGDGsjvaQPfS9/mxZ51zLT81wjPqSN9Lyj9CX5zUvAsHadGut8F9nxPrLjfVTXp5jOT9GdH6M73kd3fYjp+hQLCqz07f+aPPAteeBb8nAldrgyZfg7dnDHQsTqLMSd3Ryj1RkjOoCN/sSN1mSO1e4ATLfhN3u4Onu4OnuoOgtYiAM/ModrcoZrcoZrckfq8vRpDnBJ2FBd/mBdwXB9IUjYA27t2jWFH20gjDUSx5qKx5qLQZQDcEsvxbQAa39Lbdc1wwDAOj/Suj5Ru8p09NLXVwAwel/5RH8FbaCCPlg5MfQd0Is5Ws0crWaM/mSM1kyOVDPHaqYpdUxKLYNSx6T+YtHqp+kN0/SGKfqvmYnGOUYTm9nCYbWxWWR9zc90zc91A3rNz3Xrz1z2P8xD9lQnm9nJZnUucgb+LogMv23W1VK2BAA2P8SdH9DLLy53cH5+YEGnwJZ29cBEIppAROUJKQIhhScY5wsoQhFVKKYIReMiMUUkpgpEVL6IKhDTBGIaX0TlibQ9MMHyhHB5UrAyKViZ5Inp+o6XHl3gVZvdkDCF2iQh8AkZAukkT0LnSycE0kmhbFIsZ4nl03oXcQdgipndAFtRsfX00ksu0OvStb54Sg1PtckH9FJq+DL1knSNK11bkK/OSuV0qYy2Ih2XyEa1GQ0lTaqggbaWVEEDJZHTZMoJ+SpDscZUrrEUayz5KlO+ypCvMmSqSZlqUr7Kkq+xFGvTyvVp5dr0qmaGSq2em++QKiZW5PQVOV2iYEhULJlqThctWZCv82RqgXRdJFUvKzZkyk3l6u/19W2NensTZA412783/nkJ2ebW79+//8/ptRtggq2tic1N9vY2ZWPjl3ilki8iDVNeJaU+j4oGCiw5JS4lNTYpOTI5NWpawJWrVW3t5U0NZc2NZU2/PtVWl1Z+K/r2Jf9fxAA7IML+rYgBtqRAgCs7YoAdwd8OgI0YYE8MsMf72RL87Ym6MS9wAGeCv72+B1boY1/ga5vvY53vZZ3vbZvvY5/rZZXrbZnjaZXjaZ3tiQF5jSwPFKhMN3SWGybLHZPljgHaK8sDg3NHZ7haZLih0lzMsU6maS7mQHIB7ZXuZpHqZp7qao51scC6oFKczNNc0fpKdcMAgGHd0FgPTLIbKtkNlephmeZthfW2TvO2SfW2Tvezyww8lxN0IevJ+ZynF3OfXcoLvpT77FJe8JWCsOv5oddynl3KD72aF3Y9O/gyLugiLujSg3Onju/fe8jIcC8MZgSFIQygSAjUEIoAsUMjKBJpgEDsgQOAGULhYCMiWDxvBEMiIVBDqLYxBoSXIQxmCIUh90ANDaAHYIaHYYZHYIgTCEOLvcY2h4wu/LnvtulhZ8tj3vanAi+cDr5iGnbN9MVNi7ArZ55cOOFrfyLg7PFnV8zCrptH3DB/dROV+MA28aFd0iO7dOfzOLfLud438UEPSsKci0OdikOdSsNd30S4kkIcCEH3CU8f4IPuFwXdIzx79O6lR0VKSG1OZAsxse1tWuu7jKZ3mbXvC4M83eF/GBjDkEYw5AGj/YeMDx47eARz2tThok1emMOnRNe6gme/8CFN+NA2UkQ76XkzIbSZGNpKCmstCW8mAao9bwVTzISIZkJ4Y1FofWFwQ1FIMyG8jRRB7y2rKsuMf2ST6mbbiA9pL9ZaiJ3vIgG6yNp9vpEdH6I6tXepxHR+iO78EN35cQdgXZ+0O+kHviUPfEsarsSOfMdqcxzfdyzEoe8pg5UpWv/wR7o+jjjyI33sJ25Uq8AywUL6oR+4kZ+Zuv30WUPVuIEfGf1VGSDKMVKbC/Z0DNfk6i5oLhipKxiuzR+u1wOsYHfCXh/0GG8kjjeRxppJOr1V8m8AG28F+uwtjfyO0v52HNx+CdZ2dH6idpVp0dX9mdbzhdr9ldr9tx5g9P5yPcOA/GKM/GCMVDNGfzJGfjLHaljjtcyxGga1lkGtY1LrWLRfU7RfU7RfMxONs5NNs5NNc4xmNqudzSTPMdvZLDJnunN+tnt+rnue3cOZ7eLMdgGMzc916/zDLvZ0xyyTPMton2OSFzgD5YS44Osm5Mb3iwtDYN6Lw+7jcgcXFoYWuEPc+UEuZ4DLGVjkDgF6/VuIgy8c5wkpPBDZEI4LxRSBmCISU0ViKk84xhdRAMB4IipPROWJaDsAW54UrEzwl8G814SeZKBA7FCLJZ0C0/mEk3zJhEA6KZIzwVMkZ4nkLL6UAXpjoh35xRIrp8SqmWXVLHAOdR0vrly9oNAsAoDJ1hcUap5yg6fY5Km2BKubIqWGr9Tw5GqedH1Rur4gX2NLFRMSOU0ip0jlFLmcKlfS5Sq6XEWXKWlSJU2mmpCpJqVKukw5IV+dVKyxFGtTqvVplXpasT4lX2PJ16Zkqyz5Kku+Ng1KuT6tUk+vb7Jp9J9sbodMOSFRTKwoJiRKplQ1I1tly9bmpWsLsvUl6TpPqhZI1GKZZkWxIVdtrq5tq9XbGwBdgF6b/7xCc+v37//tpNf/FmDgKdjamv79e2p7e257m7m93be59ZHOehGf8lx3I3MyNi45NSYx+TU2I2ZWuCBbk3d0VDY3lLU0fG5q+FT3840WYEBy6aBlt+tpSwywJwWeJQaAX2nPxAB7YoAdwc8W72dPDLAjBpwt8rXRyzLQCSv0sQEMK/SxL/S1K/CxzvPE5Hvb5vvY5Xpb53hicr2ssz2ssj0wud6Wud6W2Z7oLA9UprtFpptFljsm0w0NCueOTnc2BwBLc7FIdTZPdjid7GCCc0enuZhhnc6kOpunuaJSXc1TnE2xzhZYZ1SqCyrNDZ0K6OWCTnPFpHlYpntYpbqise7oJDcUYBjW0xLrZY31ssF6Waf52uACzmY9OZ/95AIAmK4uZz+9lPPsUs6zy7nBV3JDr2U9u5QTfAUbcPHBuVMnDuzfB0cYQ6HGUBjCAArfAzGCIXStLzhij7ZgBnCEblRZm1GEIOB7oDo1BjOEgZQHFGEANYbC90ERB6CII3DDY3DEaUNDzH6j80f3Xz956IHFMTebk37nTIIunwm+avbsyhnf86fume6/cmLftVMHr5v8ed386GXTY5fPHLtnZep7/kzEFZPXN9Bxd6yTHp/LcLua43ObEOxYEuZcEuH67qXHh1eebyJcScEOxODHhOBH+ODHxFCnstiAn5kvW4jJjW+zm97n/SClVxJx5aRsYkayIQQCGLwPafznvsNH9x9BnzrjefM84ZXL2xjHuvxnv4pCGvAhLaTwdtLzFmJYEyG0mRDSTArXLkUsftFKimgmRjTrGmC/ikIaCkOaisLaiOG0rvc/yrITHe1TXGya8CGtpOfkkhfkNy/Jb17rFZgeYOR3kR3vo8jvI8nvIjs/agHW+TGmuyyuuyy+90tC75eEns/xfX/HD5YnDVekDJYnDWoXSqUM/8AOV2EHK5N3T4aBcWawpGNUZyGO/MQNV+NGfuKAhTj8U8ezalx/VXp/FW4XwHK1Uqw2T+8lDtfkDdXmD9WDGeeCofqC4fpCkK0HABuuL9ICrIUEuEVpKxlvLQbn8dbi8dbisWbSWDOJ2v6GSn433v52XLs48RO14xOl4xO1s0yrw4AU691RYPT+CtpABW2gAigwrYs4XMUY/QEAxhj9yRjVYmxyvIYxXjNF+zVNbwDPHYAx2+aY7XPM9jlWO2eKPD/dOT/XxZnrnJ/t5Mx0Aoxpa6aTM9s1N0WeYbbNMlrnmG0L8/1fSfEh10631xDn2f0cdh+XMzDP7gPEWuQOLXAG5jn9WoAt7LYQqWIxcA7HBUIqT0jhC8eFwnGRcFwspuoBxhOOC8RUgZjGBwwTU/liunB5Urg8IRBPCMQTfBGdJ6bzdmkvgDFtdmOXNyiUsYRSpkjKFEonBbsAJpQxxXKWSMYUyBhCOVOsmNZ1v1giBUukZIlV02Ll7Moq+z8BptAsytULcvWiXL2k3OArNvmqLSEAmELDl2t4svVF2fqiYn1epmJIFXSJnCqVU+RKmlxFl6smFKuT8tVJ+eqEfJUhX2PKVhlae1A9q1LPqjRzKvWscn1GsT4jX5uWr00BdCnWZxTrMyr1tEozs77JoVB/sLmdslWmVMlYUTAlSpZ0dUa2xpGtL8jWF+VqnkwtlKnFMs2yXCNRbipUW2vr22rNjvbaMQ//f40q/39RYOCWTtH2NvX37xHN5vDGZq9ms3qW+yI+BWyjj42PTklLwKbFJyVHYzNj51d4inUlub2i6den5oay5oZPtT9LK8vxX//O/1fxEy2WALp0estWR7VzQFTpbUO8nx3Rz474j9y8HQCYLsdhV+RrW+hrW+BjXehjm+djk+djneVmnutpnedlm+NpleWOyfG0ynRDZ7qjszzRWR6obE90pjsK52ae4WqGc7XIcsfgXFHpzjsyK9XFLN0VleJ4JsXRBOtkCj6mOJqkuZhhncxTnMxTnExTnMyxzhZYZ4sUF1SqKzrF0QzrbJHmisG6olPdMVhXdLIbKsnVIsnVItXTMtkdneJplepth/WySfW2wQWcyww8BxRY9tOLWUEXcp5dynxyPvPJ+dzgy3khV/NCrmYHX8kOuZITfC3e3cbhwqnj+/buh8GNoVAjCBQJgcINIEhthn4HYIYQJNwADv8DBv8DhoTAERAoYg8c/r+gCAMYEgI11MbuYUbgjhUIbB8ceQBueAiO+BOGOAlHmBghrQ8aXTx64Obpw48tT7rbnvI5dzrw4hn/8yZOVscuHttvdxBuewhpd8TY9vA+9H64+X5D1KG9lkcPnTt55Mrpw7fMjz62Ph140Tzqvn2C0+V0r1u5/veKnj4uCXMpjXB989ytONSJEOxACHYoCnEkhDiVvPT5lBhWnBKdk5wQGfI02M8j/IlPiJ87LiHG/NQp+B4DYwRyLwx5yHDfsQOHLY6ffPrgMuG145sYp6os//rC4EZ8qO5mywiwz7eJGNZECGshRbQXv2ghhgN6NRPCGwpDQNusCR/WSggbJ7/98Tk/5tGFRAfL+vygVtLz9pIXbSXPW4uft5W8aCt50a6zEAG3Oj5EdbyP6vgQ1fE+uvNjbNen2I73MYBhAGC9XxLAZnqwlh5s9dVesFKFHdRdEqZf76sdCNu1XAoE6/UYG/6ZOfQDN/wzc6gaN1CV0V+V2V+FA7lE3YBz9nBNznBt7lBN7lBN3lBNHtj2O1RXMFRXMPyrEKybAtHEIZ0aAzPOehH2bwAbbSKOtxZTyaU08rvx9rdjbW8AwGhdZdSOD7SuXQDr/kzt+gIARuv9pgfYbhdxcrhqcqSKMVqtBxhgGHO8ljH6k0Wpm6LVM6l1U/RfOoC1gE7YLLN1jtXKmW6fn+2Yn+3gzLRzZsic2Q7ObBd7uoMz28WZ7WRPd3BmOmdZ7dOTLTOTLbOMtgVOX0VJcvgts5bKfPZcH3u2l8Pp48z1zrP7FrlD3PmBec4Ah903z+nncgeXFod5vBEQRAQWolBIEQnHBYJxnnBcIBoXCscFwnGhiCIUU4ViIM7GtRaimMYTUfliOgCYQEzji/QfaYLlCeEKAwgy8AT+4a7WF0sgZQokDLGUIZYyhJJJoYyxS4ExxXKWUM4QyVnLilmxYlqkmBIrtc9l1axYOStZ5UjW56VqrnRdD7AlhWZJrlmSaRZlmiXFhkCxKVBuClSbQsWGQL6xAzClZkGuYspVkzIFXaqgyVV0xeqE8h8mIVOxzlKss+RrLMX6jEo9p1LPqTQclYYNzor1WcXatGJ9Rsc29qpmbk3DXt+ap0/8nF/sUaxPy1QsiYIpUU7JVufk61y5midX8xRqgVwjlm+AwS/Z6tYq2Hao2d7a2N7a+K+XRW3/T9AL/AXh9vbo5taAemNkc2tqe8pJgu8AACAASURBVHtQIH6ZlBoRHf06NiomPiopNT4lLS4pKTIFF81dXpKvytvby1say1obPzc3fKz5WVxRXvTta8G/ip/YEQJs8P42+ADb3SJMzyed6gKvwCq0Ba/gjPezKfK1Jvjb6hIcdkW+tgXeVvm+NoW+dnne1nm+1jke6BwvILwss9wxeV7WWe6YTHcUzt08ywOFczPHuZmBZ4arWaYbGgAsHTiHzuZYJ9NdADsDXERAMqyzRbKjaYqTWbKjWbKjabKjebKz1kvEOqNSXTGp7pZYN0ySi0Wii0Wii3myGwrrgUl2Qyd7WCa5Y5LcMckelmk+thn+9pkB57OCLmQFXcgMupAZdAEXeC43+Ep+6LXc4Cu5wVezg6/khFxND7wY52nnfsP89KEDhxCGe2FQwz0QQygcCYUhIVAEBIIwgIEhZbgBHGmAAACD/QGB/wEDew5h/wtqCEECaxEJhWkT9hCokQFkLxR2CI74E4E4jkCYGCIs9iLPHTtw7cShu2ZHHS1PeNqd8rI/9cDswK3TBy8eRl46anjj1P67FsfuoY/fMTt69gjytBH8BAJyHA45gYSeMkaY7kOiDxldOHHkjpWp3yV05P2zyS5X0zxv4nz+yvG/Wxj0EP/sMT74cf6zh2net+Lcbj59eMPhyrm7ly49uHr5mp31JSv0RRuL25fPPfFwvX/rBuyPPUZwxF444qDh3qP7D6OPnXjpfKkkxrU0xvE7zq82/2kTIayZGNZKimghhbcQwpoJYc3E8GZiWBMpvK04AlzWDMKHAGANRaENRSGN+JDhluLab8RX967EP8DU5T1pJT1vI0W0lmjpBTDW8fZ15/tI8rvI9revye8jO94DhsV0vI/u/BgDAKa3EHu/xOtvVxksTxqsSOovTxwEicTv2N2XW/7bJWHaRGJ1xnB1hm5RfQYIdwxWgaX1uIHvGf2VGX3fM4aqs7TbEasz9QzTHXIHwaBYTf5gTd5AXd5gXcFgbcFwfeHor8KRusKRXQwbayRS2koorTsAAzDTAqy9lEp+M9ZWqgPYB1rnR1rnB1rnJ2rXZ1rPZ+AiUrs+U7s/03r/pvV+A/4hrb+c1l9OH9yJckwMVzFGfzBHqkEbDBRrvBbUFKWOSallUesBwIAIm2M0z7FaZpnN7Kk2znQ7Z4asrdmOea3wAvPOHWwWeY5FnmW0zkw0z0y0zM92fS9Njrht3vgtizPXw57tZs91c+Z6OXO9XE7/PKcP8IzD7uXO9y8uDC0tDfF4wwLBmEikzRyC2CFfOAYAJhSO84RjAjFFIKbyhDshDoGIDhQYiCDyxTSeiMYTUXlCCk/bJwNtsEn+Ml2wQhdJGML/BJiUKZKxRDKmQDohlDHEcpZQxhABBSZn8mWTIjlTrJgSyafFilmxclasmBErZ5dBen6NI1mfl6i5EjVXpuaCppdigyfTLMo0i3LNkmKTDyxE1ZZIsSlUbAoUG3y5ekmu5ik1i/JVlnyVIVdNylcnQX9LtT6lXJ9Wrk8p1qcU6hmVehZIK6V6TqVhqzTs1Q3O6gZnVccwJaCXhr22wVFp5lSaudUNtvo3Z2Li5wy7jSceFkgpIuWEVD2r0iwo1ItyDU+h4Ss1IsXminJTqtiUKrcUa7/X1rc1mu3Nje2tzX/2vf5Tcv2P9MDWtn9TNrfIqrWedc3o7+3J7e1RkTgyOS0C3AcWH5WcGp+EjUlIisTiYpYkfPmarL39W0tTWXNTWVPDx9qaN98rCRXlRf/C+1vjA6yJgbaEQDuCvw3B35YUeHZ3wpAYYE/0tyP425ECzwGlRQyww/vbAu2F97Mu8rUu8rXSMwwALN8Lk+9jXeBnl+et3Q6V7YXJ9bLK9rDM8bTM1cblMUB+4dzNcW7mme4W6S6mac4mGS4WoIDSSnOywDqaJTuYpjiaYp3Mkx3OpDieSXE8k+JknuaCSnE0S3I0TXEyT3IwTXIwTXIwS3GyAPRKcbJIdUFj3TDJLqhEJ/MEZ/NEF4skV4tkd3SCKyrJHZPohk5wRSV7YFJ9bNL97NP9zuICz+ICz2UFXcAFnsMFnssLuZr99GL204vZTy/hnlzIfHo51e98vKe9718o1PEDe6EwIwjEGAozhiGQUBgCAkVAoEZQpBEEgYTAEXtgCAgcDkUgDOAIAwhyz46vaAhBIvfAtZFFKMwIBv4OZB8EehgOPwqHnTJEmO81tNxveP7o3psnDzxCH3O1Pu1mefTOyb0XjiAvH0X+ZXLQyea0xwWUx3mU5wWUx3nzx9anLpkcwRwyOgk3OI2AmCChp4xgpkZQ8/1Iu+N//mV+POCiaeQ921iHC3GOF1I9b+B8buf638v0v5PseS3irvU9G9PzpidtTvxpdfIY6thh9Ik/rU8fu2KDeubt/vJp4L3rV/YbGRnC4EYQ2AGk8dH9h2xNTKM9b75P8CRFPv6RFVCb96yxKBTkOFqIYeDa5WZCaDMxrIkU1lYc0UqMaCwKaSwKaSaEN+JD6wuDfxWF1BcGNxQGDzaR6r+XRj++Fv8AVZ3l21b8opUU0Vr8vL30ZVvJi5bi5y3Fz9tLX3a8fQ0A1vbmVfvbV+R3UeT3MeT30R0fYjo/aqvnM3AR43dfDzZQkdRXntBfnjhQkTRYmTxQkdJfnjxQkfKfDNMKMh3AtNn6qrSBqrTBqoyhKtzA9/S+itS+itT+iozBqsyB6syBH+mD1RmD1dpoIqjB6uzB6tyBn7lDNXmDNbn9tbkDtXmDNXm6G1jyR+oKhn8VjvwqHPlVONpAGG8mjbeQxltJlPZSoMDGmkkjjQQgzsZbi8faS8fa3oxrt3Lo1/6WUbvKqF2fqOCgjXV8pfWV0wbKqf3ltF2dMFCTIz8Yo9WTYz+Y4zW7jURtUWpZtDqQRdQybLJphtE0y2zZAdh0O3u6nTPbsQMzHcDYLPIso3Wa3jRFa2RPk78Wx4fcPFP3OV2v1dizPXMzXRxO9zynd57TOzfbxZ7rmuf0LswPLC4OLi0NCQSjurj8mEAwJhSO8wVjfPAqHNMDDKQQ+WKqUEzXAkxEFYjpOy0xIQUAjC+mCZfpgpWdEkkmRRLGboAJZWAvFEskZwikkwBgevklkjOFcoZIwRIrwdjy3LJqTqycFStnV/4BsHmJekGmXpBrFuUbPLkeYBt85aZAuckHAFNuCZWbQsWGQKpekml4qo0l5fqMYm1avsZSrLNU6mmVemZVM7uqmVVpZlSaWUAslXpOqZ5VqdmrGo5qg7O2xV3f4q5tzINfrWrmVBtshWZWqZmVrTHFchpnljzyk/gt50X+a4/sl25FqcEfimJba9+wZrsla/Orv0WKDYFiQ6zclKg2ZYpNuWJTCXb1ara3Nv8L7fVvEPrvA2x+a7tFtl65KKpcEteJ5XUSRWnPYERMUnhk9OuYyOjYyCRsbFJKTEJSVHpWnFAmkqmkbe1fm5vKWpo/NzV++gfAiIG2xEAbYiBwDu127dcABzu8rzXBz5bof5bgByLytkW+VgR/O7y/Hd7PVg8wvB9YH2VX6GNd4G2V522V62Wd52WT522V622Z62WZ44nJ9bTOcsdku2OAFANZRJybBc4NlemGTnc2B5XhYpHubJ7qbIZ1Mk9xME18dDrx0emkxyYpTmbJDqbJjmeSHEySHU1TnMxTHM0SH5kkPjZJfHQm2dE8ycEs2dE80cE02ckiyck8ydkixRWd4opOcrZIcDZPckUluFgkuqIS3dBJ7paJbpaJbpgkdwzW2zbd1z7d1z7D/2xGwLmMgHPp/mdxgedznl3OeXY5++nFrKCLWU8vpgdcSPE9G+Vq5XPb1PzYQWMo3BgGNYbCjGBwuAEEAYEiDKDa1tf/giL2wBEGcAQUiTBAwPfAkBAE/A8YAoIAUgyhAxhYe2gEheyHQg/C4Edg8ONIxBljJHq/oe0h40tH9/51+uBDiyOPUIcfmu6/e9L4gfnBx5bH3M6e8Txv5nXezPO8hfcFC49zFh4XUO4XUI5nUXctTa6YHr14+oj90X12fxqf+9P4wtF9t00Ou1sfC75kGn4DFXnXOsHhPNbjerr3rXSf23HOl55cNXtoY3LJ7LjN8YPWxw7Ynjh8BXXa696N2NCAjwW46vekVyFPjhw4YASDG0Fg+xGGB432WZ46E+f74H28B/7lw++4gNq84IbC0GZ8WAshHFz31UwIawJb54lhbaSIVmJ4Mz60CR/aQghrxIcAgDXgQxsLgwcbiY3V76MeXYu8bfoj06eNFNFe/Ly9RAuw1uLn7aUv2ktfdLx93fkukvz2ddubV62lL9vfvu7QA+zDjgLr+ZLQ+yWu53Ns75c47WLfiuSBiqRd9e8MA5F6fbB+qCptsCpt4Hv6wPe0war0war0gar0ge/pg1UZfRWpPd9SesuxfRXpfRXpfZXpfd/T+qrSB37g9OnEweqsvu+4/h9ZA9U5A9U5/dU5/T9zBmryBnUL7IHHOFJXMFxfMAwA1kQcbyaONxPBXPNYM2msmTgCdna0kMbbisfaSsbaSsfb31DIb2mdHyjk99SO99TOT5TOj5TOjwBgFC3DvtJ6v9L6y2n9X2n934AUA0bixND3yZGqydEfjLFq1ngNUw8wSu0UpY5JrWVQapjU2mm6Nsoxx2hmM1rmGM1zrNZ/AAycp9s5022c6Xb2dMccizwz2Toz2cKiNzHG65mUevZU+/e3KeF/mdd8SJmbJk8zWtnTZM5MJ3u6gzPXNc/pmWf3zM12zs12ctjd3Pm+hYWBxcVBHm+Yzx/l80d4vBE+f5TPH+XxdGfhOF80LhBThCB5KKTyxTSBiMYXaksgnhAsT/J12uu/AphYOimSTopkIMcBCnTCmEIZQyDbAZhYztJ3vMTKKdDxWlbNLquA/JoDCzhW1jgSNVeinpeouVL1gnxjSbHJk2/wtM8NvmpLqNwUqraEqi0REGHyDb5UvSRV81SbPKV6TrE+o1ifUqqnALRWN+bWNjmrGvaqhrO2wVFpOKoNjnKDvbo5r9rkrG5x17cW1n8vrG1yFeo5hXpapZlZ4g8wRqub6wl/l8STYvwzvO5hXW5j3e8lu/yV4HQr5vGNKIeb0c5/JQU458eGNNR9WFxmKX+vrP6WK7fkqi2lamt1fVut3t7Y0AHsf6Td9V8BbHt7e2t7m7y8+nFq6Qub/3mWR6LPlTI4eS3dz+NSIqKiI2Mio2NfJ2HjkrCxiclRuJxEkXxFqlohd1a0NH9ubiprbiqrrX1T8Z1QXkH4FzHQhhhoSwiwIQbYEQNs8X7WBJ26IviDSKENwc8G72uN97Uh+tsS/HXE8rPB+9nhfa3xftZ4P2uCnw1YGaX1D70s8zwx+V5W+V6W+V6W+Z6W+V5W+V5W+V42uR6WOe6YbHdMjodVtoclzhWV4WKR6YYCB/DMcLHIcDFPczbHOpqlOJqlOJgmO5xJemyS9Ngk2eFMiqNpiqMZ1sksxcE0xcE86bFp4mOTJAfTZEfzpMemSY5AjZklOJolOZsnOVskOZknOJrGO5vFO5nGO5vHOZsnuGIS3Sx1ZZXiZZPqbZvqZZfhp6VXmp99RsC5zCcXMp9czH56KSvoYnrAuYzAi6n+5yNd0J43z5gdPbIXbEE0gBpCYIg9UIQBBG4Agf0Bgf8Bge+Bwv+Awv+AQPdAoXtgUAM43ACO3AOH7YHDdSNigHmGMJgxHGEMhe2DwI4gkX8i4ScMEWZ7kVYHDc8eMb5ybO9900MOqCOOqMPOmCNuNiddbU+62p1ytTdxtjnhbHXc2fqUo+VxB8zxh+ijjjZnHO3Nnc5ZOJ1HOZ9HP7SzuI05fd3k0M1Th++b/+mC+TPw7ImQK2av/7KKuW+X4HwxxeNamteNWKdLQTcwLhfQ923M7tqceXgW5X7N/oXrvZRgn+zI4NLUmLJ8bEFGotlpkyP7D+xDGO1HGB422o85ceqVx+03ce7EyMeVGf4/c57+KgxpwodqnUOtAgsD1UIMbyVqvzThQxuKgn8VaQHWVBTcV1vQWPMx1vnmq5smVRneraSINuBDFke0l7xsK35BLn3ZXvoCTIN1vH3d/uZV25tX5PeR5PdR5HfRnR9jyO+jOz/EdJfF9ZTF9X2O6y6LAWNh4HqwwfKkgfKk/m+JgxUpQxXJ/eVJfd+S+suT+8uTAbEGK7EDFSkDFSngdaAS21eJ7a9M669MH/ie3l+ZNlCV3l+ZBrRX99fk7q/J3V9Tur9i+yrSesuxvZVp/T9w/VU4EO7o/57V/x2sTMzu/5HdX5Xd/yO7/0c24Bmg15BOjY38KhppKBprIow3E8eaCOMtRGpbyVgzSb+wQ9shay8dbSONtZeAKAeF/G68/S2F/IHWUUbp+ETp/ETr/kzr/kLr+ULt/kwFmY6+v2n9X3c3w3b6YaM/GGPVDG2w/idzvIZFqWVSapi7AKZn2ByjaY7RPMdsZrNaOVNtHFYbABh7un2W2cKeamVPkeemyAxaw2h/JXXox/hAFX24hkVvqvmUkex+pb4sY4bVOjXRNMNonmG2TTNa2VMdnJku9kzn7BR5Zqp9brZzntMzP9/H5fYDhi0tDekLKDM+f1QoHBcIxwRiilBM5es0Fl9E5QmoPAGNJ6TxxXTB8gRvN8D0LuIynSemCVbowpUJsZQhkkyKpUwxuDBFNwQmlIPBL6ZIzlzWhjV0pZwSKafEWm7NLqu02ktbWoAtSNSLMvWiFl2bPOUmX7HJA/ENPb1UWyLFpkCu4UvVS3INf3WLr9RwdJ0tgC722iZ3bZOrxZW25lWb86ub3NXNhfXfC+rfi2tbXJl6Wr46ucjprv2clfvSO8nnbrTjtah7F1/fvRh9/0qS8+1ktzvxzrfjnG/HOv8V5XQ7xu1evMfDGNd7US53siMC6urLVjTC9e011W/V6m9tfEMvv/5voGv3z8b2dtWsiDA+82ma92WGX0xjF45P5zZ1v4xPCY+Kfhn9KkoLsJj4pMiMrHiRXKxYk3V0VbQ2l7U2f25pKqure/u9ilBeif8XMdCWEGALUhsEf9tdkUIbvJ8tMcCe4G9D8LMh+NkQ/G2JfoBqWucQ72uH97Uq8rEk+NkU+VoV+doU+doW+tgUeFvleVvmemHyvC3zva3yvazyvCzzPK3zPK1yPaxy3C1z3NHZbuhsd0wWaHe5mONczXGuKJwrKs3JLM3JLN3ZPM3JNM3JPOXxmeTHZ5IemSQ9NgEkS3psgnUyS3EyS3I4k+JgmvjwTML90/EPTsfdP5X4yDTJwTz+oUnCY5P4RybxDmcSHM2BeZjgbB7vZBbnZBrnbJHgigboSnDFxLug45zRia7oFE/rVG/7NL+zaX72oNL9z2Y+uZAVdDHn6eWMJ+fT/M9lPb2a7Hc2ygXtedPs9OFDxjCYMRRiDIUbQmDwPQYIXZoDbgBBGEDgf0Bhf+yB7oHCDeBIKBxclQL9Q7uMA2EARUAg2gVUEIgRBLIPBj0Egx1Fwk8bG1ocMLQ5ZHThT+Nrx40fmB1ysTzqZn3C3fa4q80JZ5uTjlbHH1sef2h+6K/Te68dRV49bnzz1L4bpw/cOHPkFvr4HZszdyzP3LMxc79+3v3q2fuWp++YHnmIOupmedzf/sTTiyYvbqKj79nEOlxIdL2W5Hb95aMLQbdsXC+gHtmZPrA1fXwO43rN3u/elTCXe/HBPplRIQUJz3HxL01PnTp66NA+hOEBpNFho712pmbPHl0siXEhRTl8TfOuyQ1qxIc24UOaiaFN+LBmQlgjPrRFB7BmYlgzIaypKKSxKKShMLihKORXUXB9YXB9YXBDwbOe6tzGn+8T3f56fdPkG9allRTRQgxvJoaBmzCbiREtxc/bSp6TS1+2v3kF6AWq/e3r9neRHR9iOj7EdHyM6S6L7fkc2/cltrssputTzD9cxG+Jg9+Shyqww5WpA+XJvV8TAcP03OovT+79mgg0WX9FSl9FSl9Fal9FWn9l2sD39P6qtL6K1N5ybE95avdXbNffyZ1fkrq/Jvd8S+n5hu0pT+2pTO+pSOutTO+tzOitwPVW4voqcQPfs/sqM3srM/uqsvQ1UJ0zWJ0D1NhIXcFwXf5QfcFoIx7UeDOR2lYy1kQcbSSM/MKPNBC0IqyFNNZCGmsljbe/oegyHYBh1I6POoB9pvZ81i/p0K6bGiin6ximH2qeHP0xOfaDMVo9OVLNGNMCjEWpYVJqGJSaKVr9NP3XzETD7GTTzETj7GTj7ETDHKORw2rhTLWymUCTtXCm29nTbexZMmOkurYs7V1WWGGCb1GCb2VRVF9FPrk870v2i4JQp4qiGOpgFZNaz6L9YtEaWPRfM4ymOVbbDKt1arJpitE0M9XOnu3ksLvnOb3c+b7FxcGlxUEut39hoW9xsX9hYWBxcQioMT5/lC8a54vGeUIKD4TshRQen8LjawWZcJkO2MYX03YDjL9M44lp/GUasBCFEoZIyhJLWWLtdBfoeO0Ir2WldlRZLGeJFVNaBaacBq2vFZVud9QqR+cfLkrUXIl6UaZZVGzwlJsCYBsqNvlKLbqEq79Fqi2RclMo3+BrAbbBX90Sqja4qg2OSsNZ2+Csb86vawXW4toWd21r4Z+1uLa1tP57Uf17SfmbIxYNDNXjc8PcXzy8Gn7n4ot7l178dT7y3uV4x5vxjjdjHl2PenA18sGV1w+uPr93+fn9K5GOt6Oc70S73Y3zfhzv4ZDg9fhtdjxzlqre3lj9va7e1mz80z/8v/qzsb1dOSPAj818ZCyWz4m+zPBL6PO4GvLLeGxYVMzrmKiomNdJKbGgB5aRnbCsWJGrJB2d5W2tX9paPjc3ldXVva2sIpRXEv5FCLDWxw5BIgO8EgPsQFuL5G8LAEYMsCWCs79dka9Vka8V3s+2yMeyyMey0MeqwBtT5GsNLEStf+iJyfW01G7f8MTkeqBzPSzzPK2y3dA57uhsN1SWKyrTFZXpigKRjZ3shrN5urN5quMZrINJ8iOTxIenEh6eSnx4OvHRaUCyZIczKY5mSY9NEh+dTrh/KuGhSfzD0wkPTyc8NEl8ZBZ//3Tc/VNxj03iH5skOpknuljEO5nGOZ6JdTCJczKNczJLdEMnuGLinVHxLuh4F3ScMyrRDZPsaYP9f3h7y6c2F+/td/8L58V3F5JASx3aQgxNgrtDEoKE4AnuUCDEBW+xCBR3d/fg7lJ3nJYW2t1ChfPiDuz+nmfOzJk5z/cwazI3Nxnefua61rXWIusn+eon++klUnRS/A1S/A0eBhs/DDZJDzZNCTRMCTBKD7VKCjCmuqoF4NQwCGUFEOgaBHwNIgd0v+RBYIgsCCILlpMFQ2QgkEsQOVkwWBYCkYHIy0DkZOTAlyByMhA54PoX6N/NHQqyMlfB4JtyYCU5yL3Lcshrl1G3FAzvXrNQuW4Hu+aicdsddccdc8cDc8cdfYeIukPQvG2NvKmvdAVz6zJa8ZqW0k2N2ze07ipilBUNEXctNWBYXQ0HfU17NNLNVMfDRBunruSgdpukqeSNuRNgoBJljoy3R7NJZlwPKyrRLMAS5Yi+a6t+xxypZK52z1ITZoNBEowwfo7WEV4uMWTXB7QwVlSAsqIiXFnl5hWFG/JXbilc04QhwoiWYqqLKAZfleDdlhXaIwrvEYf25oT3isN7xGGA8OoRR/SII7pzwrvF4V2isB5xeLc4vFMY2ikI7RCEdghCO7NDxpozettL+D6EeFvVGr5bX05kf25kX27EQN79gbz7fY+i+x5FD+bHSB3FgtihIirQCQMYNlxKB7zEkTLGaAVzvJIJKLDJammYfrqWO1XDna5LmK1PnG1Imq5PmKzljVdzJmq4gA6bquMDbyZreVKY1fEn6gCGSWu8NnG8NnGiLnmsOnGkij9cyRupAqQYf7SGP1qbMFqbOFqXOFqbOFqbNFabNFaXNF6XMl6XOl6XOtHwYKI+bbw+ZbwhZarpwVTjQ0CWzbRmzrRmzrRnzXUJZ7uEc92i+W7xQq94oUcMbKWa7xIv9uQC/bBzNVYIROoXBwsXB4uWJaXLw2XLw+WrY5V/tMGq1iaqVyeqVyZrVqfq1qbq1mbq12Ya1mYagIGwjTmpkbgx3/J4oeXJcuvT5bany21PllqfLLc9Xe0AGPZyo+f5WteLjZ4X690vN3rePOl7/aTvxXrPy8e9r58OrC61D7YI20Wx+fedHnibpngZ8Ul6Kd6mghBsUZx7Cc1LHO2aEeGSHu5clRI50CxaW2h5stLxeKn96Wrn88c9z9a7H692Plnver7R++LJ4KsXktevADtx6v27qbdvJt6+GX/3duzd24nN99NbWzPb27Pb23Pbuwvbe4s7u4s7Owvbuwvbe8vbuyvbO0sAtHYP1raBTYnAdPPe+azYwQoAsL2P6/uHG7uHG7uHT/YPnxx8fnrw+WJ179ODizp+dnD8TIqxL88PvgA67OXBl5cfvvwrv6Tp+ZN3n063Dk/efTrZ/Hy69Yfk2vvyc+fLz90L7QX0wI5+7Hw+3f58un38Y+f7771/fm798/P9Pz/ffvspJdbJ762T31vff29+/735/ffWye/tk99b38/r26/3//x6+3pjsOZBLM3dNNbVgk6yjnW0iMIaR9sbxxMsmC42TGfreJx5rL3pfTvjKHuTaJx5pJ1JuJ1JJN48xtmaSrJn+7gk+Ltzyc4P7/vPTQ98PTv9cfbzx9mvP7Mb/8d//kww/jg7a379IWfpdfH6Zv3rjw1vDkuf7KS3j95nJ0XRGFQGncag8hOZ/CQmh09NTeccfP5w9PXT8FjD0GDVYH9VX29FR3thQ1NufUPuXzn+2rmB+rkButIFHP46f/Is55xeYl9tka82YCpe9L1y/HTEvhgRBSOWKjCMdPE8WTuTjM7yQWf5YLJ9tLO80Q881DO8NLO8pfIrw1Mz3UMzjaT+wE3jgbtmqptGsqsa0PcC/MNkV/VkV7VEFyTfEc51gHEIyCM41gAAIABJREFUMC4BwXGAcQhwriOc64TgO6vynJFcApyNh3EIcBYeynKAcZwQbAKC44jgOCFYzgiWM4JDVOOQ1FhEJMMFQXdGMFyQDBdVpqs6wC0WSRN44Hli+N66PG+dBLJeIkU/gayT7GeQ4m+YFijNJaYEGKQEGqeFmCcFmlBd1Si293QQilfBclchIAUQWAEsdxkMkZMFQWRBEBAYIguGyEJAMmA5WbC8LEheBnIZCNPLyMldggA7EuVlwUD+UAEMUQCBrkMggPyCXpFXu3ZZR/Gqmcp1W/h1gvptEuq2O1qRpHXLHXXbDaXoqH7TFnrVQFFe7cZl+LUrKlevKMmBb8rI3JSVUZIDQ6/Iad+7qX3vlu69m3ZopJWasouuuoOaIg52lah2wwul6Kt3N9JcleWon0KxZ7iae+jDLGA3tZWuaikqqN++qqp4DXFLAXYNgrp7U1dFkWCiQ8FackPJrIiAu7dvq8Jgd2/cun75yk2Fa2r3lCPdrDMicYJobE0iuVMQ3i0M6xaG9uaE9eaEdYmCe8XhfTkRPTnhPTkRXaKwTlFYhyAEkF8dgpCO7BApwLJCRhoeDvdVJ/oS4u2QNXy3XqloixjIuz+QH9P3KBogGcCwoYLYYSCLWEQdAgBWQh8uZUiK6efLOFgAwyar2VM1nJk63kwdd7qWO13Hn6lLmKrlT9ZwJ2q4fwJsspZ3gbTp+oTJWv54DQ/odY3XJgB17hwmjlTxJRWc4UrucCVvuJIzUsUdreaP1iSM1SSO1iSM1iQMV/NHq/kj1Qkj1Ymj1Umj1cljNckj1UmjNUljNcnjdanjtaljdanjDSmTTQ+nm9OlvmJ71mxH1nynYK5TMNspmOnInu0UzHeLpDs7+h4t9OUu9T9aGixcHCw8l1/Fy5LS5ZHypeGyixyHlGET1dJliZO1a1P1a1NSgAFzzRtzTevzTRsLzRvzLVILcan9yVLb48XWx0utT1c6nq12PlvtfLHe/WKt68Va18v17pdrXS9XO1+t97xY7ZqUlDflM7NiXVK8jdI89B74mKb5mKZRzNIoZik+Zqlki4wgnDDCKTvC5WGYc1IANoFskxyMzUsLG+rIXZttWl9oebLc/nilfX2pdX2p7clq59P1nueP+1486X/5ZPD18+HXr0Zevxp583r4zeuR169H3r4Ze/duYnNz6o8m2cL29tzW9vzW7tL2ztLWzuLW7hLQ8fpfLMTdD2sXAJO6iIfru4dre4cbwCr6g89AfOMpsCNK2voCRpXP/cODr88Pvjw/73sBLuIrKcC+v/188v7z6dank62jU6D19S+xvvzcBbIbX3/t/vP74E8RBgDs2++9b7+2v/0C9Na7b783T35vnZxtn5xtn/w+r7Ptk7Pt77+3vv/a/PZ78/jX67WxakE0OcjWnGSg46yLDrQ1pbvaxThYRNuZxGLN4nDmcViLGHvzaFvTMGujUGvDCHvzSJxlqJ1ZoJVhmL3ZfWcbKgnL9nFODvFOCvJICPYY7G/79vvHn/Lrvw2w07Ozzs3PBavvC1bfVT3fr365X/x050HH2H1WUjSNEcegMVi0hCQWP4nF5cWnZ/M/ff38+eunkdHGgYGqgYHqvt6K9o6ippZH9Q2P/hL76eT464p8MRfaS+ynk+uvmxugB3S2cvx1xH46Yj9tsZ+O2E8nx18fEGciCibHT1vsqw2IsIs4otBXO4uCyaJoZ5LRmT4oARmd5Y166K7+0EMz0wud4YnO8ERleGo+dNdMI6k/+MM2BCRXsqtaCkkjhaSZ4IxMdFHlEeBcApznhOA7qXIc4FwCgktA8ByRPCckxwHOwkHZeBgLB2XgVFh4GMcJySbAOI4IjpMqk4BgOSFYzgg2UZXpjKARoPEEOIOoznTVYLpqXDAM+OS4o7heGJ63Dt9Hl++jm0jRT/I1SPE3Sg0wSgkwTA0wTA00SgkwTgkySQowZnljKLZQfdXbCmDwVTD4KkhOASInLwuWlwFBLsmCZUEQEBgsC4KAIXIgsLwMGFjJIfc3GBgIk5eRvwKSl5cFAZajvCz4iizoBgiiKPUP5dWvy+neuWYOvY5TvUlC3fHUvuOpreSBVnJD3XZWu46FX7FSvoK5AYJellUEX1KEgBQhsncvyyvJgVVvXjPXRHramtCDKYFOWLXLl6zUoTaqd3HI23j4NZL6TbK2YrCRCs0OnemHr+RGMkiWWMQ1tKIC8tZV2HUFZQW5O1dAytfkyc64EE+iNUbtruz/hYBccjTQivb1UFa8owZHKN9WunlZ4eaVq4ZaGkyKfUYkXngfV53o054d2iUM6xWH9eaE9YhDgeoWhfSIw3tyw7tEod2CsC5BaKcwrEcU3ikM7RCEtGeHtGeHdGWHjNSmTEgaUoOIsTbwKq7rRedsIP9+f959AGDSgbCCWElBrKSIOlREHS6iSoqokqL4oSLaUDFdUkwfKaOPljFGyxmAApuoYv2hwDhTdfyZ+oTpGt5kNW+iijdayZmolrqIk7W8C6RN1vIma/gT1fzRKu5oNe/PAnA1XMmRVLAHy5gDZWxJBXu4kjtSxR+u4o9U8Ucq+cOVPEkFd7iSJ6ngDZXxJOX8oTL+UBlvqJw3VM6XlPNHKhOHKxIklfzhav5YfdJ4Q/JkQ+pU08Op5odTzQ9mWjNm27KmWzMmWzMm2zJnOrKlt54BBdabu9Cfv3juHy4NFS1LSpaGy5aGpbs5/leAjVevTdatT9atTdatTUsZtjHXtD7XuLHQvD5/AbDWJ4ttGwtt64st64stT1ban612Pl/rfLXe/XK18/lq5/OV9tfr3S9XO5fGa6rE1IQAqwQX7TRPg3RfszSycaq3SaqPeRrZ4oGvVZqf9cMAO3EU8VGse3YUKS3Yke1tzfW1E0Y6pQfYpkUT22ofLE3Wrc00rM40rsw1rcw2ri40ry+3PV5tf7za+WSt6/njnhdP+l88GXz5dPDVc8nLF8OvXo4A7uL799N/tMdmNrfnN7cX3m/PXwBs99xCvMgi/qHAVrYPVgCAAaNg0osq5wpMCrDPT4HEPCDFPnx5fvD1+cHXFwdfnh98eX4OsBdAguPwnzeHJ++OTrYARXV0un30Y+ccXdJ2F2Ahfvm5//XXwT+/97/8/DeFePRj+9vv/W+/dr792vr2a/P7782Ts+3Ts+3Ts53Tsx0pxi5+/b319ee7r6evhlpyEik2vtZmREMjG3VNC4S6rQYmwMIkFmtGxVvF4SyjbU3DrY3DrEzCbUxCrU0CLY2CbIzDsBZhWItAa6MgG+NIB2uqG57m4ZAQ4J4STkmLoKSGeXV11J+c/fr9/yPAene/lDzeLtnYKn28XfJku+DpTlr7aBSTH0lnxEo3cTD5iUwuN/5hJu/LydfD4w+Skfq+gaq+weq+vsr2zqLG5rz6hkd/SbWU/7/0EvtixP46QKRe5IvJlU56Yc6z8hfA0xb5YkRklJCsdQ4wjJCCElJQ2T6obDI6ywd1HuVAZ3pqpnugMjzRmV5oQHulkdQfuGk+8NBKddNIATKHRGSiCzKJqJpEVEshaSa7qiW6qPIcEXxnVZ4jkuMA5zjAWXgYl4DkEJAAzNgOMLYDjImHMvFQlgOCTVBlOSDpWCiLgGQ5qjEJCIYTjOGEYBGRDCc43QlBc0LQnVUZRHUGUZ15DjOGixqLpMly1+J4orle2nwfPT5ZL4Gsl+RrkOxnlOhrkBpo/CDYNMnfKDXIJCnAOMHfKBCH0Fe9eQ0CUQCDr4BAl8FgORmw3CVZiCwYDAKDZUFgWQhEVg4kAwLLgOVk5C7LSMeZzwssLwuWB8nJy4LkZUAKsqBrINBtOfBdebDq1csYxauGd6/ZIm46atx2R9+h6KpQ9O55697xRCu6at5wQF61gV7VVbqsefOy6vUr8OtX78hD7shBbkNAN2X/NlVVDnW2o/p63PdwNrh3S/2KrJnyLReUMknrjq+uSqChSpSlKpugm0mxLYv35XjZE7WVUUrXETevQq/J370Cui0nowiRdbQwTKbHcKJDbHXU1a6CXU1R4V7OyrcU1aEwqOKd2wrXbilc11dHssg2ufGknFiH2iRyW2ZwR3ZIjzi0Pze8NyesRxzSIw7tEYV1i8J7csK6RKHdwrAuYVi3OLxbGNYlCgMA1iEI7coOGa9OnBlpTA4mRpqrlDNd+nIi+8QRfbmRfY+i+/Pu9+ZG9Z/LL0lh3EBB7ADQDCuIkxTGDxfSJIW0oSKapJg+XEobKaVdJDgmqlhAiAOwEKdqeFO1vKka3nQtf7KaP1bJnazmT9YkTFTzL+TXOcb449W8kUrO/+QWd7iSM1zJHSxj9RUz+0uZAyWsoTLOUDlnqJwzWM4eLGcPlXMGyziDJdyhUu5gCWegiN1XyOorZPUVMnsLGL2FjL4iRn8Rqyef0VPI7CthDpZzJJXckWr+SE3CaF3SWF3SZGPqdEv6ZNPDsca0yeb0yZb0qbbM6bbsmU7hXJd4vidnsS9vaaBgcaBgYQAI1hcvSkoWJSUAvZb/ZVjl6njVykT16mTt6mTt+nT9+kzD2kzD2nT9+mzj2mzD+nzT+nzT+lzz+lzz44WWxwstGwst6wst64stj1fan612vljrfLHa+Xy14/lK+4uVjidLrQM1D7LC8BySXqKH/gMf0zQfkxRvwyQvgxQvowcU8xRv0wQPI76ncTLZMjeaVEQji2K8WJ6WDA+L9DCXKm5QNdc/L5aUGkNsKE2YGypbGq9emqxdnKxdmq5fmW1cW2hZW2xdW2pdX2l/vNq5sdr1eK3n+cbAs8eDz54OvHwhefN69M2b8ffvZzY3ZzY3Z7a2Zt5vz25uz29tL27uLG7uLm3vr+x9WJN2v/ZXAC8RINnW/jIAsJ0Pq3uHG/uHT4FdiAfna6UuVh3uHT3dP3ry4cvzD8fPDo6eHXx5AYQPz3fPv7zYPS8N0Eudw/8dYHtA/eEf7n39tffl197xz93jn7ufTraOTre+nx18+7Xz7df2t19b339vneNq9/Rs7/Rs7+RsB3g4Pdv5/nv79GxrrEWU6GUbRbDwtjB31Na219TCojA4lLa7nnaImX6ElWGolXGIpWGQuYGvsV6AuUGQlUmQjVmAtXGAtUmQrVmQrXmgrWkw1vy+K5bm6cimEJPDyOkxgQJqcNZ9v9H+josdGf9tgJ2cnXVvH1c+3yt/ulOysVW8vpmz8i6hRXKfxYukM2IZNBornpfI5CYy+Hz6wyz+5+9fDj7tDY3UDwzV9A1W9/RXtnUUNTQ9amjM+0uaIfTX+aMNpi32Q4soqBw/nRw/bUCBAf0wka+2lFt+2iJftJCCPu+BoQVkFAAwARklIGOyfbSyvLUEPpgsb1Sml1a6h0aGJyrDE5XuofXATQMwD9OIGg/ctFLdNZNc1VNIGikkjRSSGqDGkl1VE5zhXAcYjwDnEmA8JyQbD2PjYRxHBJuAZOLhHIIqxwHJxsOYDlAmXoWJU2Hi4XQsjIGDMRwQTAKSSUDS8TAGAcF0RDJdkHRHGN0REU+AxxPgNCcki6QJqDEGUZ1OVKO7qDJJmmwPFMdTm++tn0DWk2KMop9A0U8NNEkJME4MMEoKNEnwN0rwNwrAItTuKFyXl7sCAsnJykBkZCEyIIgsGCILBl2SBSxEiKwc+E+AyUgtRLlLYMjfYHlZoDEGuSwDug6G3ISAlOQhUAWIxm0FnTvXTFRu2CNuuqLvUvRh/oZQP0MVfyOov4GKn4GKl+49EuYeQeuunbqSBfyWCUxRV0VJR/m2huI11euXbdFIDyt9LzsTF30NU5gS5uZlnRvynroIsq6Kv75KqDEs1lqNjUc99DQrjnAShTn72+np3LuFvHkNcfPancsQRTnZe1fl3bCWrKjQMC+iowkmzA2bdt+fE+ELu3sXqawMU7pz68rVWwrX9NUQHD87YYyzOMahNtmnNT2wKzu0SxjcIw7tzQnrzA7uEYb1iMK7ReHd4vCenAggvtElCgM+27OD27NDOwQhXdkhw1WJ0yMNDyM9o83hRVRCrzgcyH305kYBDAN6YADDBvJjBgrihgriBvNiJQXxw4W04SK6pJg+VESTtsHKgTz9/wIwzkQVZ6qGN1XLn6pNmKzmj1Zwxqt4kzUJ41X8sSrOaCV7rJI7VsUdq+SOV/FGKzkjlZzRKu5oFVdSwR6u5EgquEMVHEkFd6CU1VPI6ClkDBQyJSVsSRl7oIgJVH8ho7eA0VvA7M1n9uYzevLo3Y9o3Y/iu3KonTlxneLYTnFsZ05cR05cZ05c96P4vkJGXzFzoIQ1UMYeKudIKjijNQkTDckTDanjDWnjDWkTzQ+n2jKlDOsQzHWLFnrzFvvyFwYKFvqlk2GLQ0WLkpLlkfKlkfKlkfKVscrl0arlsarlsarliZqVydqVydrV89FmAGCrsw1rc41rc03rs83rc80bC80bCy0b89JMx9PltuerHc9W2p+ttD9dbnu23LY4WtmYQ0/yteR7GPLcDdiuOnx3vQQPvRRvw1Qfo1Sy2QOyRbK3Gc/dkO1qwPM0Sw92EESSHoYSWV620Y4GSf54QbhLKcOnihdQwvR5xA/orEiZ6StaHK2cH6tcmKhZnJBibGW2YWWueXWhbXWhbW2pfWOl8/Fq95P17qdP+l68GH71auTN2/F374Bkx8z77dn327Pvt+c3txc3dxYvLMSt3SWAXv8PAFvfPfx3n+/B0dPdz092Dzf2Pj/d+/wMWEIvbYBdmIfHL/aB25V/HK78KI1vvD882ZTS63T76HT7f0Jr/+uvg6+/Ds4Btv9VCrbdz6dbxz+2v58dfP+99+33zvff2ye/t0/Pds/pdXB6dvDj7ODH2cHp2f7J752T35vLo6Usbxs/W3Nvayt3I0NnfX13E2MvUzNvI2N/c+NQS6NQS8MgC0N/U31fE32yiT7F1IBsahBgZRpkZxlgYxZgbRZsbxmKt/azMQ3BWVHdCTRPJ16AZ8b9QBE9rIgXU8CJeLGxdPbHENh/FWA9O8e1rz9WPt8re7Jd9/pj58GJaGg+lsWPotNjGDQai8oHLEQ+LSWD8/HLp89HHyQjDVKA9VW2d5Y0NuU1NOb9leOvLfLDiPzQ59JKW+SHEfmjxRemop+2kIIG/EPAaRRS0EBLTEhBX5SAjBJSMEAJyJgsby0gQJ/ljTpnmOZDd80MT/RDN80Hbhrp7qg0V40UV7VUN40kIjKJCIQPNdLcNFJc1ROckTxHKNdBhesAY+NVWFgVFlaFhYexHOBMBwSbAGc7IFg4OMcBwXSAMnAqbAKc5YBg4GB0HIyOh7McEEwHBAMPZxAQDCcknQCnO8DpToh4ApzmiKA5IRkuqgwXVYaLGt1FlU5UZRA12O4YtjuG46HN9dTleupwvXS43jocL0wCRT/R1yDJzzAx0DgpwDTB35jvZ+hnj9S8p3Dn2lUFMFjukoy8LEgODJEDX4aA5MCyELAMQC8IIMXAMhDwJTDoElgeJH8FdBlI2MvLguVlIFdA8goguWtgyC0w+I48BKYgh7qtYHDvphn0hj3iuivqjp8+NMAIGmQMByrAEOprCPUxgPro3SOhFF3Ubzhq3HbQUMKrK9khFW3gt8xVbljBb+K0VNyNUZ5m2kQ9DVvVO956CH99WKChcpgxNM4KwcZppboa5vjblMWQIp3NHTSVCepKWLU75gglQ6iSsaqKnT4KZ4jxd7RNjg3JS6AWJVKzmREacBjynjJMSem2wjUlhRt6qnCun31KsG1urGNDml9LekBHVkiXMKQnJ7Q3J6xTENKZHdolCAVSG93i8B4xkDwM7RKGdQnDOgUhHdmhHVkhndkho1WJc+OND6J9wk1gxVRCrziiTwzMkEX15ERKL2Get8EGC2IHCqiD+XFD+dShfKoknyoppEmK6YOF8UCkfqyCNVrOHC2XhjimajhTNZzJas5kNXeqhjdVkzBZzR+v4o1WcMYrueNVvLFK7lglZ6ScPVrBGavkAp9jldzhcrakgi2pYA+VsyQVnMEy9mAZe6iU3V/I6Mmn9+TTe/Pp/YXMwSJmXwGjN5/em0freUTrfhTfmUPtFMe2C+63ZUe3Zke3ZUe3ZkW1ZEQ0Z0S0ZEa2ZEW1ZkW1ZEW1Zkd3iOO6cqk9j+J7Cxg9RYy+YvpQOXukOmG0JnG0NnmsPnW88cFk08OJ5vTJlszptuzZDuFcV85Cb95CX/58Xz4gwhaGCheGpEbi4kjF0ggAsOrF8aql8WpgH8fqVB1AsrXp+rXZhtUZAGCNa7ONa3ONGwvNG3PNG/Mt63PNG/MtT5faAOH1bKnt2VL74nBZKTeA627MctNnuuqyiDpcN71ET4MkL8NET/0ED/0EDyMOSZ/qoBWHR93HomMd9fg+tnwfO7a3Dd3dKtbZhOtjm0i2zoslFTF8yrj+lUnB1Vkx/bXpM72Fs4MlM5LSGUn5wlj10kTtwkTt4lTd8kzj0nTjylzL2kLb2mLb+nLn47Xup4/7nz8bevVS8ubN+Ju3k+/eTb/bAhg2t7m9sLm9IMUVILz2lrf3ljf3lqQw21/eOli+iHIAccS9w43djxv7h493Dx9vf1wHDqYAkXrpxt4vz4CRLynAzme/AIx9+Pbmw7c3H7+9O/z+/tPJ1udzI/H4x87/pr0uGLb/5efe8c89oA12/HPn5OzjydnBydneye/dk9+7p2f7ALR+StF18OPs4OT37snv7Z03w0mRzo76OnhdfQIG7axvEGxjmehsnehiy8FbsPBWNJxlhLVpoIVRoKWJn4Ux2dTQx8TQy9TQx9w4wM4yGGfjZ20WYGsRgrf2szGlWBmFO9pSvRzpZGJKOEVEDytJoJYlxVVmMLe2Xp/9fzi4/P8eYL27X+tef6x/87F4Y7vk8U7d26P0nuloOieazoih02ksGi+RxUticXnxaZm8w38+fzzal4w19g/V9A9W9/ZXdXaVNTYX1Dfl/SX2x4j80GJ/DBCXF/liRL5osT9G7Kst9sXk+unk+OkIKWiRr7bIV1sMDHtJ6YURkDECMgrQXiJftMhXW0jRFlLQAjImW+ofamb7SEkG9L3SPbQekLRSieqpRPU0okYaCYggaiS7aiQTVROc4UlERJKLaqKzWoITMtFFlesAY+FVmFgoGw9jYWFMHJSJh7NwMCYWxrSHMrEwJh7OwMGYOCgTBwMYxsDBmHgE0wFBx8HoeBgND6M7wGkOiDischweSiXA6c6qdGc1miOC7qxKc0bGOyJoTupMEorlhma5odnuKI6nNscTzfFEs70wib4Gib4GCX6GCf5GiQEmPF9Dloe2P1bNFKUCv33zMkhWAQRRAJ9v2QDJg2XlZC+BQJfAYBnIRYEugcGycnIgOXlZOemImAxETgZyBSR/FQwADHT3spz6dQXUjcv6d69bwa47qN8iain66isHGsGCjOFBxtAQU3iICTzYFO5vBA0whHphlIjq152QCk6q1100FF21lNxQKiQduJse0tsY7WOM9tBFkFB3vXRUfA1gQUbwECOVKFMVmrUqB49KJelnk80r7juJwoieekhntRtEjVsuGopOmkokHZinsVa0i3ValF8OOzqPG1ORSq9KZxmgNVWUFGGKSvdu3lRUuKqvhkgIdEgNsS2gE+uSya0Zge2ZQV2CkG5RSLcopEsQ2iUI7RGF9wjPRZgUYGHdwoguYXhndmh7ZnB7ZnBnVthoOXdlqi07JjzcFFkc59ArjpBWbhRQfY+iLzDWl3e/Pz9uMC9uKJ8qKYgHMDZYED9YFC8ppo9Ir6swRkppwBwYgLHJas5kNW+qhjdVw5+o5I1VSIk1XskbreCMVrJHKzgj5WwAYEANl7Ml5SxJKWugjDlUzhoqYQ0VMweLmL359O5H8VLw5NG6c+N7cuO7c+M7RbEdwpgLXDU+DKtLDa5LCapNDWpIDWlIDW5ICWpICWxKC2lIDa5LCapPC2nOCG/LimoXRHeKYzpzY3vy4voK6UNlnMEy9lAFd7iaPwJgrCFtrPnhZEvGVGvWdLtgvid3oTdvvjdvob8AUGALkpLFobKFofK5wdIFSfnySOXKWNXSWNXiWNXSeDWALqCWJ2uBVP3qTMPqbMPaXNPaTOPabNPaXNP6XAvw8Hix9dly+/Pl9udL7SsjlYVMXxbJkOmqzyDq0okYJlGbQ9LjkvTYRDTbBc0mYrjuhmySAd1ZN95JP8oeHW6rRXU24njZ0Ehm4fbaEVhdKtGU62WRHozNjXEtYniXJQSVp4Q353MlzcLJnoKxrryJnsKZobLZ4YpZSfncaOXcWPX8RN3idOPyTNPybPPKfOvaUsfGateTjd5nT/tfvhx5/Wb87dvJt5vT77Zm32/Pv9uaew8EOvZXLoTX1u7S+52F9zuLAMzORRgAMOlKjt3D9b1Pj3ekAHu8d/Rs9/PTnU9P9o+e7x8/+/D1hRRgR1KAATF6Kcm+vf3w7d3Hb+/+Zdjp9ueT7aMfO8c/9o5/7l64iH/C7Muv/S+/9r/+2j/6sXP8c/fk7PDk7MPJ2cHp2d6Pf+n14UJ7/Tg7+HG2f3T0pLs2zdlI3wipYa6ujsWg/MzNckh2dX74Kgq21Ns239Usw8E4DmcbbGVKMTOkmBt7mRiRDHQ8TYw8TQzJVqYheLsgrI2/nUUQ1joIa+1rY+pvaxbr4UQnEzmB7lnUkFx2VG0G+xE7vKc86/u347P/NsB+/+7eOa5/+6ll60vl84PCta389Z2UjvEYBjeKRotlAABj8pKYHF78w+yE45Ovh0cHkrGmwaHa/sHqvoHqzq7SppaChub8v3L8MCJftMgPneOvneuvm+OvI/RFA+kMsS8mx086pyzywwgoKCEFLfbTFvqigb8KyRgBGS0go8+5hRZSMEIKWkDWyvbRyvLWzPTRFJBR2T6oTC+th+4aD901H7hpPnRDpTirpbiophI1Ul01kl3VU0iaya4aCc5IniMsyUU10UU1wRlVJmF1AAAgAElEQVTJd0LwCHAOHspxgLHxcDYOxrBTZmLhHAck0x7GsIfS7ZQZ9lAmDsbAwej2KgwcjImHM/BwGg5GBx6wUCm98PB4HDQeD6cSEPEERLyjaryjKs1Jje6sEe+oGoeHxzupMYiaQLHc0Gx3DNsDzfbEcL21+WQ9Hlkvwc8oMcAkwd+E7aMf76oV5qRlowNTV7pxHQJRAIHkZUCXZeUgf4PlL0HkZOQgl8CgS2CwLAR0CXTpPzLgSxDIJbCcjJycLDAoBpY/Hxe7DAJfBYFvgMG3wSDly3Jq1y+jb10xvHvdGnqdoHHbDXPHV+9eoBE0yBgaZgILN4WHmcLCzeAR5qqRVuphFuqBxjBvbSV3rVsuyOvOajddNO4QUcquaBUSBkZEQd3R9yh60GBjeLARNMRQOdxYhWqF4OC0Ep2000j6Ql+zwjBsI8sr0QdPQt9zgCs4Iq+6at701lUOsdRiulok+ztnx/oW8qLqMtkdjxLd7ExVFJUQd+4q37qlePW6NlQ53t1MFOtSQHOpTvRqSw9qTQ/sFIR0CwGGhXYJQroEIV3C0C7ReetLENolDOsWhneLwjuzQzuyQtozgzsyQ0bLuOvzHdnRYVFmyIJYXLcorEcUDizy6MmJ7BZH9OREAiSTxhHz4oAaKogHSNafHzdQQB0qpA1fAKyMfp6kl2qv8yW/3LEKzkgZc6SMOVrGGqvgjJazR8vZklKmpJQ5XMYaKWcPl7NGytjDpcyRMpakhDVUwpSUMgeLGAOF9MEiZlcu4AfGdYnjunOoXeK4TlFsu+B+W2Zkc3p404PQRgBRiQHVfL8qnm8ll1zNo1TzfWv4lBoepYZPqeFTqvjk2gTfxtTA5oehTemhrVkRbcKoDlF096O4/gJ6byGjr4Q5UM6WVPNH65JH61NHG9PGmh6MN2dMtmXOdIrneh7N9jya789fHChcHCyeHyiaHyie6y+Z7S+eHypbHK5YGqlcGK5YGK1c/ANjSxM1SxM1K1O1q1O1qzP1qzMNqzONq9MNAMPW55pXZxrXgH2Jiy1P5prWRiqrksIYrkZUJ51YPDreEROH16I7YViuuhw3fZ6bboK7XoKnMd/TlE0yoTkbRtqhgi3UIuwwoTaY+wSjGCfjMDvtcFvtMDvtGLxuPNGI72P1MASXG+9RmhhcnUVtL0sZbhWPtOWMtOeOdeVP9RVP9hZN9ZdMD5VNSyrmRmvmJ+sXJusXpxuXZ5tXF9s2Vjs31nuePR18+XLkzZvxN++m3m7+C7DNnUVAfm3uLG7tLr3fWXy7M/9+Z3Frb3lzd3lzb3lrH5gGW9v5sL57+Hjv85OdTxt7nx/vfnqyfbi+A7iIR892j57tAx2vLy8/fH21f/xi9/PT3c9PD45eHBy/+PDl5cGXVx++vga4dfj9/cfv7w6/b3462T463fl8sn10unP8Y+/oD4Ad/dj58nPvXIcdfP118OXnAfDy5OzjydnHk7MPgGf48+zjRf04+3B6dvDj7MPp7+3Xzwcf0ANMkGqmappmauoeBrrZzpatAbjWYOfWYMfmQEKtr32Zu0WSs1WgtbmPsb63mZG3mbG7kT7JQM/TzMjL3CjQ3jrCGR+EtwnEWQXhbIIdbHxtzcOd7eO9iZxAzwf3A7KoQZUP6HXZ3OLEiJXxzrP/wizz/wDYr99d20eVLz7UvPxY9eJjycZu8ZP9tI6JWBYPABidTecmMXlJDB6fliFM+nr67ePR3tBo/eBQzcBQTe9AVUdnaXNrYUNz/l+5/jpiClpI0crx087x08n11xX764h9MWIKRkzRBlLyOX46Of7aIgpaCIgtMkZE0RGRtUUUXSFZO9sHLSBrC8hoARnwD1GA8Mry1szw0sj00sjw1AQsxAduGmmuaqlE9WRntWRntVQX9RSiWgpJI9lVM4WkmeiimuiiluCETHBG8ghwHgHOd4Rz8FC2A4yFgzLslZlYFSYOxsLDmVgYEwtj2EEZ9lAGFsrAqtCxUDoWSsNCGQ4IGhYaj4XRcLB4HCweD6XhYVQsLNZeJRYHi3OAx+HhVAcEzUmN7qweT0BSHVVjsNB4R1UqAUlzVmcQNRmuWkxXLQZJi+mOYntieD76XLI+h2KQ4G/MoxjFu6FjiZrRTpoOOkqaKkq35OUVZGXl/74kJwuSk5FmNIDIBlgWAvobJPsfWblLEAiQP5QFy8nKAvlDeRBY7pLsZRnQVRDoFhisCAFDr8hpXpfH3LxsoKRgpXLVSf2ml+49PwPlYBN4iAk03BQWaQ6PtoBHWyJibTTi7bRoWDQdp03F6cRidYOM1Xx0Ye4YFTeUsjsa6q2n6meoHmGlFWWpGW2hFmWKiDKFx5rD6bZqPAd0kjPmoauuwMeoIMSulkpsZJMTvGwDzVGeOvc8tO+6o+/4myDjHI2S/Qn5NP/qpPudQo6kNI0e7KGqAkXcvQu9eUvx6nU9mEqsq4HgvvMjqmNtkk9bRlB7ZlCXMLhbFNIlDO4UBHUKAjsFgV2CkC5BaLcorEsQ2pkNKLOwLlF4R3ZIR1ZIR1ZIe0aIpJi1ttCWRQ+OsVTNj7bvFoZ1C8N6ROEXLmK3OALQYQN59wfy7/fnxw7kSS3Ewbw4SUH8UH78UEH8eZQDOLBCHy1nALt9J6u545Xs8zWJnPFK9mg5c7iMOVLGGi1nj5SxRsrYQyVMSQlTUswYLmVKSlnDZeyhYqakhDlUzBwoZAwWMQYKGX0FjL4CRncutUMU0yGM6RTFdoliO4Ux7dnRLenhjWkh9clBtYn+tYl+1TxKJcenkuNTwfIqZ3qWszzKmB5lLI8KlmcFy6OS7VnB9qzm+dQl+tYl+zWkBDQ9DGlKD2nODG0TRHblxHY9onbl0XqKGAPl7OGqhJHa5OG65JGG1NGGB+MtGdMdgpmunNnu3LnevIX+goXBwrmBgrn+orm+4pm+ormBEoBh88Pl8yMVC6OVAMaWxqsXx6qWJmqWp2qXJmtWputWZ+pXZ+pXpxvXZppWpxtXZxr+PSE227QxWV8viKcSDe8TtKPstcKt1cKtkfftNWhO2hw3A76nURrFLNnLhOWiE4dHR9pqRdmigsxV/U2QvsaIIEt0uJ1eLNHivqNJJFY/1FaHYgz30IV5GiDIZurRLkapkaSStJjaXE5fXaakRTTYIhpuzx3ryhvryhvvLpjsLZrsL54eKp8bqZodrZ4dr52falieaV5ZaF1d6Xi80Qsw7PWbibfvZ95tzr7bmnv3B8Deby9s7iy+31l8t7O4ubeyubfyfnd5c29162B1+8Pazsf1nY8bu9KTYI93Pz3Z/fR0+3Bj53B9/+jp3tGzvaNn+0fP946e7R8/Pzh+AWiync9P9o6eHRy/ODh+dfDl9cHXNx+/vTs82Tz8/h54+HSyDZQUYD/+ANjP3XOA7X/5dfD118Hxz/2jUwBgh6dnh6dnH0/PcfXz7BCoH2cfT88+/Dz7+OXbq9H+Ik9bYyOkpjFczRKlzcFZ1PnadYYRO8JJ7WHE9jBiWxixIYBQ7m1DtTfxMjbwNjH0NDHwMNZ30dNxMzLwNDMiW5lGuDiEO+Mp1maBOOtQJ/sAnBXFxiTCBcv0dU+JpKTHBT7iRjXnJFU8pFaL2B/2tv6PM+xPgH379bvlzWHx2m7Bynb+ylbu0vuix/up7VP3mdzI+PhYRjyDQ2cnMDmJDA4/Pl2Y9M+Pkw+fdyVjjYOS2kFJbf9gdWd3WXNrUVNrwV+5/jo5fhgRBSX2RYt9MWJfbWD2S+yrLaboAG+kUswXI/YFBBZGSNYWkrXPLy9jgN1RArJ2to+WgIzK9gEUmFaml0aml0aml2aGp2aGp0YaSf2hm0ays2qKi2qKi1qSk2oKUT2ZpJkk5ZZqoqsa3xnJI8A5DlA2Hsp1gLHs7zGxKiycCsNemYWDMrAqDByMgYUysTCGvQrdXoWBhdLslGn2yjQcLN5ehYaF0nGweCyMhkfG4+BULJSKhcZhYdF2yjFYaCwOFoeHx+Hh8Y6qDBcNqgMyzgERh0NQCch4J7V4JzWaszrTVYvtjmEQNRkkFMtTm+utx/PR5/no832N2N4GcUStWCIq2gXtZ4U0VFW6dVn+sozMFVlZeRlZuUvg85ChnLyMPPgSBHwJDP4bDLkEBknHmcFysiA5GdBlEBi4n6IgC74GAt8Eg+/KgREK8po3rujcVjBWumoHv+aiectb/16gMSzUHBFuAYuwgEVZwGKs4DFWiHh7DSYWxcFj+E56Sa5GySQTjrNRPN4wzl4vDqcfba0dbYmKtUHF22Nodqg4K/UYC3isBZxuo8bBoRIctVOcMWlE7Swvg/xAq9IoQgefUscmp/oT2O5WVIJRLE4vFq/HJpln+mMrqZ5tvKDhjJjx0pS8FLqOuprq3TsIRcV7124Ya6jFuujnUF1zYh3rkymt6YHtmUGdgqA/ABbUKQjqzA7uEoRK5ZcgtCMruEsQ1pkd2pYR1JYR1JEV0p4R2l9I21jsFLLCo83VcyNtgS/3iMJ7AO2VE9kjjuzNjerPk0Y5+vNjhvKpA49iL4zE4ULacCFdIg3TSy+ESVcjVrIBaJ0fW+EB0BouYQ6XModLmJJihqSEOVTEGCpmSIqZkiKWpJgpKWUPFrMGixiDRcyBQkZ/AaOvgNH7iNabR+sSx7VlR7dnR3cK7ndkR7dlRjalhTakBNUnBVTzKJUc7wqWZznTo4ROKqGRSuJdS2mkMrpraTyxlEYsoxHLGa5ldNcSOrGC5VbN9arielbzveuTfetT/BpS/ZsehrRmR7SLotvFMR2PqD1FjP4yzkh1kqQmaag2abg+Zaz54URr1nS7cLpDNNOdO9ebN9ubN9tfMNtXONNXNN1bONNXNDdYNi8pn5OUXQBsYbRyfqRifqxycbJ6eap2cbJayrDpBgBga9MNazMN0sWJ0w1PZhpHGgUsb6twe1SYrWaIlaqfsUqwJeI+VovlapDobZpKsUjwMOESDdgu+tG2WgGmsBBLtUAL9SBLVLA1JtgSE2arQyVacjzs2G7W8Y5GYdYoJy0Va/htO6SiFfK2p4V2ShylRsRuL3/Q35DV35gtaRWNtolH2sWjHbkT3fkTPYWTfcXTg6XTkrKp4Yrp0ep5QIrNt6ytdG6s9zx/LnnzZuLt28k372febs6+3Zp7v7Owtbu8ubP0fntpc2f5/e7yu50lKcD2lrf2V7YP1rY+rG0fbuwcPj4H2NPze2BPdz893fv8FMAV4CXufX62f/R859OT7cPHu5+f7h+92Dt+uXf8av/r6/2vrw/+efPx27sP394e/PPm8Nv7w2+bh9+3Pp1sH51uH//YOfqxc/Rz9/jn3vF500uqvS4U2Onul5+7J2efTs8+nZ4dnp59OD37+OPs8OfZJ6B+nX36cXb44+zD4dFGTSHPDq1ppKplAFfzMDLJ87BrDsC3hDi1hbp0hJM6w107I91bw1xr/XFCF3M/MyMPI30vU0N3Q313I0NXAz13YyMvcxN/O6tokrOvjYWPhWkQ3jbMCetjZRSItYhxd0yL8hfQwwX00Kp0Vmtecmlq9ER31cmPH2f/NYB9//W79fVhydpu0epO7uJ78fy70qefklrG79O5UTRaHINO59DZiQx2Ip3Jj0sXJn37cbJ/uD083jg0XA+4iJ3dFc1txY0thX/l+OmIKGghBZXjJ9VYAjJKSEaJfbVFZLTAR0tEQYt9Mbn+uoCdKPLFCMgoIRkNAEzspy2koLN9tACwCcgoIQWd7a2V5a0JTIBleKoDAHvorpZGUk0jqacQVZOJiFSiapIzIpkI5OaRCc5wvhMi0VWd74xkO0AvioG9y8KpsPBQFg7KxCoz7O+x8DAmVoWJhTKxMLq9irSw0Hh7FaBoWGi8PZSGhcdjYXH2KnH20Dh7+H07aLQtNNoeFoOFx2IR8QR1urMWFa9GJajH4lXvY2FUAhKwFhlETRYJxSBqMkhaDJIWy0MbABjbW4/poRvnokUlYWKIqGCcpr0OFHbr1pW/LymAQPIysnKXQPKXgFFlCKC6wH+DQX+DQP8BgS6BIZcgl0EQeRAY/LeMnAzoChhyBQRRkAVdlwXdAIGU5SFqV+U0r8np3VYwu3sNr3qLhFIi66v4GyiHmMMiLOFRltD71vA4GwTNBsnAarCxmglOOsku+mkkwzR34xQ3o0RXwwQXgwSiIRuvw8Zi2A66bII+wxZFtVSNs0TEWyFY9ho8PCrBEZ1A0Epy1HropiP2NS0Itqmnu/c/CK+iumX62Tz0sUzzsUr2NE33tigMJ1TEkJpZvmPZcVNlSTXiRBNdbfV7d+GKt6G3FI3UYEwPE1GMcxGdVJvo0/IwoD0zqCM7EODWxQOgwHqA8KEgtCMrGDAPW9MDW9MDAQuxvyD+yUq3iB0ZZaaWF2HbLZL2z7qF4b3iyL6cqB5xZF/OvxbiQN79oXzq4KO4gUexgA4bLqQNFcRfAAw4sDJWwRwtZ45VsADJNV7JmajijVdyAWgNFUlrsJB+UUN/vB8oZA4WMAaAgEY+vTefDvS6OoQxrZmR7VlR7VlRrenhzWmhdYkBdQl+VRzvMoZbKd2tlEYsinMqiCUUxhAKYwlFsY5FsY6FsY5FcY6FsQ7F8YSiOMdiqmMp3bmcSaxgulaw3Ku4XtUJ3tUJ3jWJlMYHwU0ZoS1Zka2C6I5cak8hY6iSO1SVMFiVIKlLGm18MNacMdGaPdEmmOwQTXc9munNn+nNn+ktmO4pnOrJn+4tnBsonRssnRssmR8qXZBUzA+XAwBbGK1cmqhenKhenKhemqxZnqpZnqpbnWpYm2pcnZLSa3WidmOybmO0OjPWIwSHCrXR8DVR8da/42sCC7PViHPQiSdgIuzQLmhl87s3zBUV3DEqIWbwcCt1mqMBm2Se5GGV6m2X7m6e5WEuJNvl+OFEPjaZHmYJRFM/C12c+j0r5G1T5ev2WspetjoPaH6tJWndNZl9DVmDzQJJs3CoKVvSLBxrzxnvfDTZXTDZWzQ1UDI1VDYlKZsdq5mfrF+YaVxdal9b6376dPDVq7HXbyZfv5t6837mzebs5s7i5s7y+20pwN7tLL3bWdraX93cX32/u7y5t7K9v7p9sLb9cR0AmDQ3f3FR5fPT3aNnO5+e7H5+Ciiw3c/Pdo+e735+tn24sfPp6d7Ri93jl7vHL/e+vNr78gpgGFAAvc4BtnP8Y+/4x+7Rz53jn3tffu4f/9o7BgD2+8PX3x8AjB392P3yc//07OhUyrCPp2cff559+nX2+dfZ0a+zz7/OPv88+/Tt187u3lxOSriFhoaxGsZSAx1jbVbuY9cchG8OwreGENpCnTsjSF2R7h2R7g3BLgWedjE2ph6G+l4mhu6Gel5mJiRDfZKhvre5KdnKPJLoFO7s4G6sH4C1CnPC+tqaBdhbRBKxLD+3HHa0iBlemBTTmp9Unc1oeMR7/2r57L8gwi56YK0vDvMW3uctbeYvbRWu7Fa+PH7YNhVFZ0fQaLEMGo1D4yQyOUkMdgI1Q5j0z+n3nQ+bwxPNg5K6oeG6gaGaru5KKcBEFLSIghGSUecbezFCspaQrJXjqyMko6W2IZCVJ6PPp8EwwnPIiX21gY6XkILO9kEJyCiBDyrbG3UeQdQCAJbuoZFGQqa6ItNIaqkuaskuyCQnRKIzMtlVPdFFDRj/SiCq8V1U+S6qXCc4QC8WHsrEKjOxUvkFWIgMLBQQXkw8nIGF0mzv0e2U6fYqVDtlOg5OA0iGhVLtYVR7aKydSpw9LNYOFm2jEm0LjbaH38fCY3CIeEd1qqN6HEGNSlCLc1CLw6tSHZFSI9FFg+GqRXfRYLqhGG4olgeGTzbgeusyPbU5PoZUEjqWiLrvgvK1gttp34PfvqlwSfaaLEj+kizkP7Jyl8DyILCcDEheBgL5Gwz+Gwz+WwZ8SQbIH8qDIBAZWTkZ2csg8GUw5Ios+MqlS9dkZG+BwffkIBoKcqirEIPbChbK1/HIm65aihR9ZX/9eyGm0EgreLQlLMYSHmeDYNqrs3GaPAetRCdMKlEvw90oy9NU6G0h8DHP8DJ96GGS5maS7GqcSDTmOxty8DoMW02aNZJuo8awU2djtbh4LS5eI8kJlUrEZHoaCMkmZZEO3UmBkvSIJpZPWQzxUSguJ8guN8i+MNyxIobUxKKMZVPnqtLaix+aG+hqKKvAFW/BbiuZqEEfhGCzInHVCZRqvhcAsPasAIBb7VkBHdmBXcLgblFotyi0RxzWIwrvyg7tEoReAKwtI7AjK6QtPbgvN+bpQkt+Umy0hVZeqH2fOLxbENoNiDBRRK8ookcU0SuOBKIc/XnRF22wgUex/ec6bKiAOlgYP1REGy1nAtsRxypYFzVSxhwtZ41VcMYqOMOlzAtuDRUxBgpoffnxffnxf5JsoIA+UMAYyKcDwcLuR/E9ufFd4rgucVynMKYtM7IlPbz5QWhzWkh9YkA1j1zO9CimuxYC0IpxyI/G50baP4rE5kfi8iLt86OwBVHYvCi7/Cj7/Pv2+dH2+THYglhcEdWhhOZYTHMqZ7lVctzL2aRKnldtEqUuxb8uLbApM6xNdL8rL76/hDVYwRuo5A/WJAzXp441PRxvyRxvzZ5oF0535U5350115832FM30FU31FEz1FMz0F80OlMz0F832F88NlswPl8+NVMyPVCyOVS2OVS+MVi2OVi1N1ixN1qxM1K5O1q9ONaxOSe+HrY7VPJtubMvnRRB0Q2y1fAzveegp+RhCAyy0wuzQYdaariglQyUFnZvXLJVvkDDwACME11ZDQNQvpFhVBeFqg3GN4YTmSMemCMfmSJeGSGJ1qGNxAE5Itk12s4qx03XTV7VVU7ZE3sLqKPsRjCoE7L564UCjoL8xq68hs68+o78+U9IkGG4WjbbnjHfnjfcUTPQVTQ6WTEnKZ8Zq5ibrl+aaV5bbH2/0Pn8uefFy7MXriTfvpt9szm7uLL3fWXq3vfhue/Hd9tLbnaV3O8ubu6ubu6tbe2ubu6ub++tbB+vbHx9vHz7eOXx8AbDdT08Abkndwk/P9o9e7B093zt6sXP0Yvfoxc7h061PT3eOX+wevdw5erH/9fXB1zcX9Dr4583Hb+8Pv20dft/69H3r6HT3+Mfe0enu8c+9o597Rz/3vvzaP/q5fw6wgy+/Do5/Hhz92Pv68+D07Oj07DMgwn6cHf48O/p1dvTr7Oj32dGvs6Mfvz+e/N579WKQGe5sjFTThWs46urzceaVZLsGf1xLsENrCKE12KE9zLk1hNgU5FwfSCjywaYTzMLM9T2MDL0M9d2NDL3NTUmG+h4mRt6WZr42lrEert7mxp7mhqFO9oE4a18b03Bnu1hPhyxamJgdJWSHNeby24qSKwWMueHGf77/83+QYX/+h39+/mp6clCwsFnx+EPlk8OmN1/r33xLa56IpLEj6fRYBo3OpnESWewkJiuBmilM/uf0ZO9we2SieUhSNzhU3z9Y09ld0dxe3NRa9BdgDEq3aZw/CMkooQ9GRAHMQx3xObGA+vc7FPSF/JICzEdL4KOV7Q34h5qZXhoZnuoZnhrnAFNNdVVLddVIclLlE+CJTogkolqii1qii2oSUZ3vjOA6QbmOcA4BxsKpMLHKUsmFVaHb3mHY32PYKzOxUAZWhYmDMXFQ+rmFSLeD0uyU47EqVDtovD2Uag+lYmFULCzOHgrQK8pGJcpGJdoOFm0Pj8EhYnCIOAdVmrNmHEEtFo+Mc1CNwSPjHJBUApJKQNKJmnSiJp2oEe+sTiNqsD20Od66DA8Mh6zP9NKhktBxRK1oZw13ozt2uioqN65eB4GvysgqyILk/paVuyQrLwuCXJIB/ecS5G8w+D8g8H9kwDIgiKycnIycvKx0ZeJlMOSyLFgBBFH4+9J1WdBtCAh2GaJ1TV73xmUTpWvWyjcIyFskzVsUvXuBhtAQU1i4BSzSQiXGChZnBWPaITl4zURHdJqLzkNXvWxPE4G3eY6vTZ6/Ta6fjYBsk+VtmeFlleb+f9N2ll9tpu++//0RvyleNyAEgkZwt3hIcEtCgAQNUSDBpWhccHcnwbVUpzNT71SnireF0HamwJTz4oFO91lnn73PWvusda1n3YTA28/6XNf3vh7/knCvgiDXHCxcgIEKMQ5CLDQHB80nwIuIiOIQx9Iwx8ooNznVuzkdP5RHWRRlXJHxZqvZ3QJKCzeymRXeyAxu40QM5MQtVnN+7aqcbJcGerohIFa25hchF82wLtCyJIyCTeouie8upg5WJIyKGBoxY1yeNC5PBgxsXJ4MTMUmFCkT8pQxafKYNGVMmqKVJAMtRI04eVSUMinPePzrYOOlbJY/XJ4UOCZLBvqNE/L0SQVzUsGcUDCBLuJ3CZtWcwF0AY3EQ57VZ841ZF1uEQKbpX5k2FFTMXepLW+xJWe2Pnu2PnuuQQAcpmszp+uyZuuzZ+qypmozAZ5N12ZO1WZOqA+TGkBYY0zBAyZeQ5Vpg+XJ/ZcSuwuobYKohsywel5wHZtQk4GrzcCp0zHqdExNOqaWialJx9QxD6smDVXLxNRmYGozMHVsXD0H15hJbMwkNmUHtwjDmnPC2vIiOwvJ3SVxXSW03grGsCRdq+JN1gtmWvJmWgtmu4rney4t9pYvDVQvDYmvjEiva5Q3xtTXxtQ/T9b/PNV4Y7L+5lTDrdmmX2abf55uvDnVeGum6dfFtlsLbbcW2n693H57qeu3pc5fFztuX+m6c6377tWee9d6713rvXe99/6N3nvXeu4tdvw20VjEIDBQUKoXJBR+IdoNTPNxYCCdYzxtA8GnPc+bBFiej/JACLCO5WEuqli/NhqyN4UwyAzWcCLGuFETmdHjmTETWeSJbOpYFnU0i9rPJXdmRDamhFZTMdkEd7KnA9YBFAg1JXrYZDPCpnsV84PKuSHZZE/1WEf5WGfZdF/VXL94YUi2pIMAiEUAACAASURBVFFdHlMvTdRen268Ntd0fbHt5ytdv97ou/Pr8IN7Y7//PvP06eKzP6788er6y7e/AOh6vfzbm5Xbr1fuvF6592bl3ru1++/WH7xdf/Bm/f7bjQfvNh+uvP995f3vqx8er28/29A9W9t+urr1ZHXryffD6tbTDd2Ldd3zte1nazsv1nTPV7eermw9WdU9X9W9WNW9WP/0x8anlxufXm58erXx6dXmp1fvv7w5NLC/lrd3V3R7azt76zv767r9Dd3++s7+hm5//RMAsEP92tDtbnza39w90O0d6HYPtvYOto/otfPtYOfbwc7+t629g639g48Pbw9RCS7uVlBXa2isj48kPLCThulLIPTT8YMMwgAd30/H9yUG9SQQOmn4NhqxnkwoC8ck+HuRPdyj3N3Jvt4x3l7hbi5RXh5kP69UEp4VHhzp6UrHo5jhxHiMX1IQkhUVVJQaV1vEU+QxO+X5k52ibkWetq1i5e2z/9mXqnz/P1/293serNb88qbrycee57rxtf2+V3+WD17JEBawBAKOMFuQn51fKswtFuQW8UWKss97u2sflhevDswv9s7N903Pdmkn2odGG4dGGwEDc1TQHJU0RyWQ0aA5KmgIGRVxSKkjYiloP54PaSejwuVxjt9JJotDyIABGBkqjoWJYuzFsVAxGS6KhVVGOVREOpRH2JdH2JeG2hSHWheHWpeE2ZSG25WE2RSFWBeHQApIVsDmw1yiZQ7BQogHCXFgIRYkxFkIMCAhDizEWQhxFgKchQAHysKAsrAWQgJEgIVkY8B8jGUWDoCWVRbBOhNvzcdB+DhrLhbCwULYGKsMtGUGFsLGQTh4Wz4Rmh0K5wXZcgk2vCBbLsGaF2TNC7LODLbLDLHPDLHLJNnyQ+wFEbCcKEROtGNujFNhvGdOrBM7xJYXDuNFwmP9LYO9bCDnT53S0z91TO+kvsFxfUNjPX1jPX0TfQNjPX3jY4bGx4yMjhkY6+mbHG74PUxwmBgYHtczOHnM8LSe/hl9fVMjQ5tTxxFnTDwunvY1O4O2PEuyOReFMKW5gRLdLZK9wel+lum+FtxAq2y0dS7OvpAILyU5VoQ7V0e6SWO8lBR/FQ2lTkDVJGKUCVh5PEZMRVfGBJRGeOUT3QQYWCbSJhttJ8TYCzH2eTh4AQFRFIwoDXOuiHCVkr3rUrA9mVEL1cyf1cKJ8vSRQka3gNrGiWrOCG/jRg3k0Baq2Lc7y6c6Jf6uTggrSwcLEOTiRYI7ooyBUvNDW/Ni2wuiBysShqoSR6rpE7Lk/w1g30srTdJKkjXiJI0kaVTEGBUxRkVJIyLGhDT9/o2+xrIclq+jIgkNAAzYmjipZI7L0sZl6cCrnIGtHDNq7mwNb1rNnVbzpmp4M7X8mTr+dC1/ti5zpj5zsVkI3GtebBYstR12ES+35iy25BwGC5uEAKtmjtA1WcP/z2pCzRtXcsYUnDEFb0zOHZNxR0QZgxWpA5eS+0oTewtpHcKYRn5YLZtQyyLUZOBqMtC16WhVKlKViqxNQ9WmoWvSUOpUpDoVqU5BqlIC1KlIdRqyJg1Zm46qZ2HqObh6Lr4xM6gxi9gkCGkWhLbmhrfnx3QWUrpKaL2VSUOS9DE1f7JBONmcN9VWMNtZstBTdrm/cmlQdHVEenVUcVWjvDamujFRC+jXzamGWzONt2aaf55uAuqX+Tagbi20/brY8etix6+XO24vdd2+0v3b5c47V7rvXu0BbozdW+q6M93SLeIzia6JAfahiAsRziCypw3NDx7pZuVrfsrz4gkS1JyDhIsjvBuoAe00ZE8SfiCNNMIK13AitNwoLS96LDNmPCtWw4/WZpLHBbRxYYJWmDAiSOjNjGtMi1AkBpWGe9F8HdCOFiR3GzLGtUWSMzeomh2Qj3dVjraWatpKJrvKp7orZvur54ckCyOKJa36ykTtlamGKzONV+ebf77a+evN/ju3Rx4+mHj8eO7ps8XnL6/98frnV29/eb382+vl269X7r5Zuftm5d6blXtvV++/3bj/ev3+67VDgC1vPlp5//vqhyfrW8/Wtp6tbj39oZ6tbT9b3Xq2ufPHhu7Fmu75KlDbT5c/Pl3Zfr6qe7Gme7G282JN98f6zsuNT682P7/a/Pzq/Zc332dg27ur3wG2s7+x8/fGzhHGAHrt7G/q9jZ29jY+77/fPdjZPdAB9No/0H070H072Pl28Onbwc7+t+39g+2Dgw8LA6IgD2sXCNTdDpHg56uKRnXFY3oTCb2JuJ4EdE88picB2xOP747Hd8bh22hBDVSSIhJbiPGK93SJ9nSL8XCl+HpHuruFu7lEe3uS/Xy4UeHUAJ8YHw9eTERaCJ5BQLEig/jUUFkuq74su7E8S9tSNdhQ2l9X8PDW1N63v78dfPt28O1/ysAOl/n+/W1Z9+XxxvbEi/Wx5T9nP3zrf/1n5eCVtOzC9CwhWygQ5mXllwrzSgS5hXyR/NKf+3tr79/OXxmYXxpYWBqcne/RTrQPjTYNjjT9S0E7JJaShlDFOSqAvfK0f1RMRnU8ci/4j7qm+OEW89F9L7iUCgckTBILFcU4iGPtxWQosImjItKuPMK+LNyuNMS6OARSHGpdHGJdFGJdHGpdHAopDLYqCbMpCrYuDLbOJ0HyiFY5eFAOHpQbZJWDAx8WHizEWQqw4GwMKBsLEuDAWRhQNhachbHKxFhmYq0AevGwlnycJQ8L4WEhHLQlCwVmoS0zUJYZaMsMjBULa83B2/KCHPhEKJ9oxyXYsLBWbByES7DhBdlkkuz4JFse0Y5PtMkKccgKhQkiEbkxTgVU93yqRw7ZJYfixouAZcY4R/tZET3tbC6ePqV37KTesRP6Bsf1DIyP6RvrGR7XB9zL0PgnI+NjBsZ6BscNjUz0DYz1DE30DU30jUwMDI/rG506ZnhG3/CsvoGpoaHNyeNOZ457m54JsDiLhZwLtj0fhTCNcwXRXM0YnubJXubpviAeylqAtcnFOxQGwUtJiLIQROUhw7yV1EBVHFIVj1TEo6VUVDUZWRrpUxDswUdC09zMMrxAXF9LfoBVNtImB+OQi4UWEOBFJMeyUJeqKHclHdnBDpurTH/QWtzGjagk+7TzYzr5sR282A5ezHA+Y0ma/dugcrFfHeDmBLW0sAeZWp0/j3eHX0oMbBREtxWQOwtje0upQ5UJI1WJWgkDAJhWyji8E3YIsKR/ACZOGhUxhqsSh6sShysTNdVJ9693t4sKWQHO1fF+33MfE/J0oMZlad+7iNM17Gk1Z7aWP63mTqnZE2rOTC1vupY/Xcefq+XP1mUCr2kG5mFAL/Fyq3ChWTjfKLzcknu5NXe+UTBTlz1Vm/m/gWpCzfvxPKHmTaq4EyquVsHSyFljcrZWyhqTsYarUvtK6X0lib2FtO58apsgqoFLqsnAqpmYmjR0bTpanRqoSglQJgeoUwJUyf7q5EB1SoAqKUDJ8FMm+amS/ZXJ/qqUAHVKQG06qp6FrWVhGnmExsygpixiU1Zwc05YS25EW350e2Fs1yVabwVjSJIxVps12Zgz1ZI33VE0331psb9isb/q8qDoyoj86qjiqlZ5bazmxsQhwIDm4a2Zpp+nG2/NNP8y3/bLXNut+dZfFtp+WWj/dbHjt8udh7XYcXup686V7nvXuu9f77m90HFztK4wMSgJCY9wMSNCz0U4g2O97KLcbXzNjPzBZyNc7IREjxqyd1sCui+NNMQMGeGEa7hRY9zoMV60hhOh4USM8aM1vCgNL0rLj9VkUjRZVE12vEaYOCBI6ObHtXHIdamhxWR0rL8j0c06wg/OiQua7lPODijGuyqHm4pGmgq1rSXjHZeme6vmBkTzg5JFjfLyeM3liZqlyborM403l9p/vd57+5eh+/e0Dx9OPX4y/+zF1Revbr56+8vrd7+9Wr7z+kd6rd5/u3b/zdr91+v336w/eLvxYHnz0fLmo5X3j1c/PjmsI4CtbT9b3Xq6tv10Q/d8ffv5mu75iu75qu75ytbT5Y9PV3Uv1nR/rOlerB6S7JBhG59fbX558/HPwyDi9uEMbF23tw5wa3t3dXtvDZCwnb83d/Y3d/Y2d/Y2Px0CbGfvYOeH5uEnAGDAj1//etN0KRnvYu0MgbrawOl+PqpoVHc8tjse20nDdNHQ3fGY3kR8P4M0kBzSywjtSghuiQ+ppwYrwtFCtG+cv3eEMyLK3Y3s6xPu6hLh4Ur290khEtJCg0LdEElEHDsqlI4PTA/DcWJD81IozZW5zVXC0aaKsXZRtzpvfqR+S7d98D9tYD/+t53dvZX9b7d034Zf/XWpdy6Fn5uWKWALBYCB5Zfm5BVlipRlX/Z3196/Xbg2tLA0OH95YHahVzvRPqhpGhxt/peCipBTYEoqXBWHUFBgcjJcToX/2CeUxR2ujJJREQqaE9BOlFFhQAvxKHAIk1BgUipCQoHJqHAJGSohQyWxUHEsVBwLvDwFXhkFLQu3LQ21LQmxKwq2LiRaFgdbFZIsS0KtL4XZFJKsCojg4hDrgmDrHIKFEGcOVA4elIMH5+CthDiwEAcAzEKABWdjwQK8ZRYGnIW2zMZCMrFWXJQFF2PBxVhw0BYcNJiHtWKjLDKQIDbGio22ykBBmCjLDIxVBsb6O8O4BHsO3paNgwCDMV6QLS/Ihku04ZHs+ST77FAYl2ibGeKQE+2UT3HLJbvlkF1y4zz50Y78aKdIXwu8u5X1+ZNnDPRO6h87ZWh0XN/IWE/fRN/QWM/Q4N96Rsf0jfUMACE7bmB4wtDY+JixsZ7BcQPj4wZGx/WNThzTP3VM/6y+gZmxkc0JQ8ezRl4XTwZanMFDzhEhZ8IdLlCdzGmuZonu5kleoAx/MA9pnYW2ycXbFwTBioPgJUT4pWB4RahjVbi7ONpLTg2QU5FSKkpMRZZFBQiD3NK8reNgZxMRZ1jeIL4/JBtpk422zcE65OHh+QREcbBLWbh7eaS7jBbYkEYczKH+Wpd3RSXMC3YqCHNTJ5M6Myn9OfSpCs71dsnd2YFrw40BLnB7czMHkCnkwnm8K7Q6FafmhXUUUHtKaP1ltCOpoo+KE0dE8cAM7J84oixJK2VoZYwxWYpGnDRSTR+qTBiqTBgsj9dUJ9271tkmLmYh3arifIBOI9BCBOg1JkudVDCnVazZGs5MDXtSzZpScabVnKka1riKNV3Dm63jz9TxZ+t4M3V8AF3zjdlz9VkLTYLFZuHllpz5RsFcvWC+SbjQnDPXIJiuy5qq4c+o+VNq/hSgWSru95pQcSeAg4IzLmdrpRkaSYZGwhwRpY2K0gbLk3qK43uKaD0F1I6cqJbMsDo2oSYdXZOOrklFqlORymQ/ZZLvIauS/JQMX1Wyv5Lhp2T4KpN8lcl+yiQ/BcNXmexfk4asY6JrWJhaFqaOi2vgExr4hIYsUkMWqVEQ0pIb1VlE6S6N76tKGZVztDVZE025s53F892X5nvL5nor5vurLg9Jr4zIl0bl17Tq6+O118Zrr0/U3ZisvzHZcHOq8eZU463ZpluzLT/Pttycbbk1f2Rgix3fSXbnSvedK913r3bfv9pze6F9QJGfHuQe7QrC2Z4KQZhFuVpHutugrE75mBpTfJyLiG6qWN+meFRXEr4/nTTKidBwozTcSC03YpQdMcQMHWKGDmWEDbPDhzmRI7yYYV7MEI88nEUZFdCGBfGDwoTe7IQ+Ab2VSy6ORUV624d62kUjnbpUxZdH6sa7qoabigbr84YbCzStxRMdl2b7qucHxfPDskWNcnFMdXm8dmmy7tp8y80loJE4cv/exKPfZ588u/LsBSBhv756d/vNyt23PwJs9f7rtfuv1x8AAHu3+fDQwz48XvnwGADYysfHgH6tbT9b3X66pnu+pnu2tv18VfdiZfv58tbT5a2nwHll+/nq9osV3fM13R8bOy/XP73a+PL6/Z9vP/y1svV19eNfK1tfV3W767rd9Z29Dd3+um5/bWt3Rbe3pttf3/l7Y2d/U7e/ubO/+Wn/H4Dt/wOwT98OPn87+PQdZmsvbxQkorEIe0dLuDMEmuznUxOD6orHdsRh2qmongTcQBJxJDVsJD1qJD16MDWqNymqkxHRkhBeRwmWRmCzsX5xnm7R7m6x3l5RHm4kJ0SMjxfZ3ycjIpgc4ElG+fLJkWnB+GQSJi2CwKWE1pcJupUlw02VMz3yblW+pqP62eNf/v729/+PKMe3o42LK1/+/G3ry8sv+1efvL7U0pNWWJWWmS3Mzy4oyckvycktzKyUlXze+2t18+3itZHFpcH5ywMzC33aqY4hbevgaOu/lFS4ggJXUuEKCkxBgcnJMBkFBvQGpRTYYYgjzlEeh5BSYIo4RwXNSUqBSilQeRz8qG0Il1BgYjIUSB5Kv6fnY6HiGAdRDEwUC6+KhlUAzcNw+5JQu+JQ26JgSFEIpDjUuigEUhJmXRQCKSBZFhAhhSE2+SSIEG8hwJplY0wFWPPD/iHWQogFCbAgAcZcgDXPxloAM7AsjKUAC8nCWHJRFlwMmIO24KLBbJQFB22VgQYzkSA2FsLGQDJQVmmB4DSkRQYGwsHbsnE2HLwtl2DPJdhx8NbcIBsu0ZYbZMMNsuYSbTJDoXySQ3YoLDscLohACCJguWSXHLKzMNYpO9Yli+ySEWoXEwDGuVrBzM+dMzI4ZaB/ytDouL6h0TE9Yz19o2N6RsDzmN7hPExf/4ShsYn+EcAMjYz19E/8pHfq2LHzhgYWJsYOZ467njPxunA8EHyaADlHhJyNcLhIdjSjuYJoLhcZniCmnxUn0JqPshFi7fODYEVERBEBWkyAloU4VoS7V0V6iGP9xOSA6lj/SxHeuUSPdF/bcMjxSGuTVA+QAAstIDkXhbiWhLoWhbgUBrvkEx0LSE7FwS7lkZ5iSoCagevOIl+vK7zbJZpXCDNx8MIwTwWD2JMdP1HJu9pT+9tU30K3MsAVbn3hHNTC3Nb0IsbFXskNUXJJ9YKIruK4gfIEIJehETM0EvpwdcKomD4mY/xILyDZoZUma8RJI1WJAMCGyhM0lYzbiy1t0mIWyr2M7KERM45mYMDtsdQxRfqEIn1KmTGrZs/VcKbVnGk1Z0bNnarhTtRwZmr5c/WZM3X8mVrudB1/viF7vjF7tiELWC610CRYaBLO1GfN1GfP1mcvNApn67InaviTKt6MOnNazZ9S8caUHK2CPaZgjys4E0ou8BxTsMfl7DEZa1ScrpGkD1enjIrShitT+koTuwvjuguonTnRrVlhDRxiDROjTkWqUgKUALGSfJUMXwXDR073Vib5KRg+coaPnO6tOHoq6L6yeG853VeVHKBODVSlIVVpyFoWpoaNqeVgG/iEhkxifSaxSRDWlhfdUUDuKaMPitNHlLzx+py59qLZzpK5nrLp7rK5vsrFQfHSsOyKRnFNq746VnNFq746VnN9ou7m1CHAbk433pxpvjHTfGO66efZllvzbb8stAMFYOz2Utedq123lzrvLXXfnmkrZ0ZSvKyC7M4E2Z+PdIFEudvhHC56XzSMcLXPI3oqorzrachWOqaDge9NJQ4yg0dYESOs0CFW8BAzpD+N1J9G6ksPGWRFDLAi+lmRg9zoQV7MID92JJs6LIgfzkkcyqEP5yUP5Kc286hMomeYh22IN7SYE39trHmsq3K0tXSwIW+4sWC0qUDbVjjZXT7dWzU7IFoYli2MKhfH1Jcnaq7MNF5baL15pfu3nwfv3NY8eDD16Mni02dXXry68ertL6/eHbYQX6/cPVSx1fuvVu+/WX/wZv3Bm/X7PwIMeK5uPV3+8PvKxyeHErb9bE33fF0HRDb+AdjK1rOVrWcrR1Rb073Y+PRq/fPrjS9v3/+5/OGvlY9fVz5+XdnaXdPtbgCOtbO3odtd295dPZqEbej2N3X7m7q9zZ29zc/7H3YPPh0Z2M7fB5/+Pvj87eDz3wdf/j74tH+g2z3Y+mW2NZXggoRCoSAHZ2t4sp93bQy6nYZti8d1JuD6GUHDqWEaZqQ2PWY0PXooObKXEdmVFNnBiGqMD6+hkKpCURwMiuLtHenuGuPtFebmHO7uEuXlQcehEnFIsp8XKyKEEx2egEPSSei0CEKVIL1Hdam/rmx2QNWjLhpqLr+71Pfpi+7gv5qEffs/1X/JMABgt9+8XVpe+3pw8Pnvv7tu3k0rkSayOML8rIKSnLwSYU4+v0pW+uffuyubbxavjyxcGZxfGphd6NNOdQ1r2wZHW/+likMoqXCgVFSEkopQUOBAz/AokQH7McHxvWRUmJSKOEwexh1KmIRyeItZFOsgJkPFsQ7V0Q7VMVBgA31pqH1JmH1xqG1xmF0hyaqAaAl0EYtCIEUhkJJQm6JgayDEkRdkJcSaC7DmQiwoBwcWYkECrLkAY56NNhNgzAUYcwEWJMCCs7EWfJQ5D2XBQZmzUeZcLJiDBrHRYBbagokEMZGgDBSYhbFkosEZaKs0pAUTbZWBgfxHetmycdZsgg2XaMsl2HCDbPghDvwQB8C9ssJgwkjH3FgXQQwiOwqeFQXLjEZkxTqnkaypaAgSfhFhefHicePThgYnDQxM9ADlMjD6Sd9YT98QAJi+AfCy5sM3NRsaATZm9JP+iZ/0z+jpnTfQtzA2sj9t4nzGxPPCiUCLU3jIWZL1hXAHU7IjiOYCinczj3c1S/EEMX0sOQFWQqxDLh6Wh4PlYaF5WIdCAryU5Hwp1L0s3KM0zKM4xCMLDU/xsIq2O02yNElwteAhoQUk17Io7/Io74po70uRnoUk51w8PI+AyCcgikJcKmN8VQz8UFHKrf6aR5rmx6MNsuSQdG/LojAvaUJQWyZtQlm80KWaaKpGejjaXDgLtwTZml7Eu8HU/FAll6TkkrqK43qKKUOViRpxklbC0EoZI9WJWilDI0kEhmFAR1EjoY+KE0dFDI2IMVKVOFQRP1yVOFKeqKlg3F5o6JCXsNAeJdGuAMAACRuTpo7L0sYUaePyNABgM2r2lJozreIAM7DJWt5sLX+unj9Tz5+q5UzVcucasuYasmaPQonA7ebZhqyZuqzZ2qzZuuzZmsxJNW9CyZ1S8aZUvAkFRyPP0MhZWgV7TMYCoAWI15iMpZUyR0Qpo+LUkeqUkaqU4arkvtKE7gJqVx65NTu8kUuqZeLUqUhVcgCALgXjEFSyRC8F3VtB95EneskSvOSJXsBBmuApTfCUJXjLE30UDF9lir86NVCdGqhOD1RnIGtYmFo2po6Lq+MR6jKDmoRhrblRHUXUnnLGkCRDW5M91ZI301k021U61XVpprd8oV+0MCheHJZeGVVd1dZcHasBAug3pxpvTjbcmGq4MdN4Y7rpxnTTzdnmmzPNP8+23Fpo/3mu9ZeF9lvzbbfm23693Hl7qeO3xfa7l7suDyhZod4h8HMEu7PhzpYRrtYkR0t/8xNom4tcrKsq1qeBhmpOxLYlojsS0T0p+L40wkAaqT81aCCN2JtM6E7GdycH9aQQe1KDe5lh/azI3ozIQW7scCZ1NJs2IkgYEiYM5dCH8xiakozhUo6MGR3mZhMANQsPcJ7qUUz3SYabi4ebCoebCoYb8keb88c7iie7y6f6qmYHxHPDsgWNcnFcvTRVf3Wu6fpi+y/X+3/7ZeTe3fEHj+Z+f3L52cvrL9/8+urd7dfLd16v3H21AjzvvVq9/2rt/uu1B6/X7r9eu/9u8yHQSFzZfPRu8+Hy+99XPjx+9+Hx8ofHKx+frm49W/n4dG37OVCruj9Wtp8vf3zy7uOTdx+fHDJs69nK1rNV3cu1nZdrn15tfH7z4a/lD3+tAM+PX1e3d9ePALap213X7W9u761v763r9jd1exvbe5vbu5u63c1Pex++HnzaPfi0e/D5O8CA2j/4tHew8+fXt8NqAdUP7mWHcDC3c4LAk309VNEBzVR0Jz2oLzlkOCV4MJk4wCD1Jwb3JpC6E4I74kM6EsJbEyMaaWE15ODqSFxOCIGBCozx9Izy8ory9gx1dQlzd4v29YrHImMDvFJI+ExqTCIBE4cJSCCi8tJp7dLi/vqK8S5pb21xV03RkrZx+e2Tv799+58F2MEP37n+5On1t8v7Bwdb+986r/3GLJPRObzsHH5esTCvJCcnjy+Sl/+5v7f64c3SjdH5pcG5pYHZxf7x6Z5hbfvgaNu/VHEIoJRUmIICU1Dgcsoht6QU2PdEBnD+fksM+IKEgpBQgBemwCUUmJQCE8dCJWSolAIVxdhXR9tVR9lVRzlURUNFsYjKSGhZmMOlMPtLYfalYbbFoZCiYKsComUhybIoBFIUDAGQVkiEFBAhuXiwEGsmwJgLsRY5eMscPFiIA31XMQHaTIgFC3CWWRgQD2XKR1twkeYcFIiDtuCgLVgoEBNpzkSC0gPN0wPNmSgLJhrMwkHSUaAMjFUGBgJgjIO34xLs2TgbFtaaQ7DlkWx5RAc2wZZHsuMHQ7lEh8xQWGaoQ3Y4XBjtLIh2zo50zI5xyqa4ZsU6pxFtkolQogfYHnTG/NSJs8aGJ/T1jY/pmegbGB8zMvy3gbGewXcDO2FkbKJvCMTrTfSNjhsYm+gbGh/TP3lM/4y+wXlDA7CJkcMZE5cLJ7wunkSCT+Mh50LtL0ZAL0ZDL5ARF6hOF+NdzZLcQSmeFkxfSz7SRoC2E6LthSg7AcpWiLLLw8EKiM4FRNccHEKAQzB9bMkOZ4PBRkTLEwmulnwMvDDYtTTMrTTUrSTEtTTENRcLzQqEZAVaZwZaZyLt8oku1bGBzTxyVwlrsJx/tbl6sIRNdzXLwjkVR/qJ6cQOAX1amjuiLPJ1dICcP4uwsoCCzEPdbVVsoooXouaH9JTSeoopgxXxQEBjTJY0IkoAfGtUnAgcNBL6iDhBK6FrJUlacdJoNX24MmGkKnGkgj5annhrWt1XU8nGeBVEOmnEjDFp+nfZ6AAAIABJREFUyvgRwMZkaVpZ6rg8fUqZMVPDBnZzTKnYk0r2tJozWcOdruHN1fGm67gzdbyZej4AsJn6zJkfGDZXnzVblzVbkzlTkzml5k8qD9uD43KWVsrUylgaOUsrzfihmKPi9BFR+qg4bVSUMlKdPCJKHqykD1XQ+0po3fnkDmFUIy+4nkVQp6JrUlGqJH8Fw0eZ5Ktg+MgSvWSJXvJELyXdR5HoLYv3lCd4yWiekjh3Kc1DSvOQxntK470AhgFtRlVKgDI1QJUeqEpHqjNQaja6loOr4+LqMokNgrC2vJjO0oS+ypRRBW+iIWe6rWC6o3i669J0d9lMT+VsX9X8oPjysPw7w4D+4fWJ+usT9denG65PNVybbLg+3Xh9pvFwV9Nsy89zrTdnW27NATfGWn6db70919Yuyoxyt8TbnQmGm0W4Woc4W/pbnva+aEj3sq0Kca2lIhsT0K2J6PZEVFtCYHcSdiA9qD+N0J9G6k0J6mJgOxKxnQx8Gx3fkULqzYjoY0X2saIHueSRLJpWmKjJoQ8LE4dzGaP5yeOXOBPinP6K7GScl4/1WXfLc+oy/pKmbqCxcLS1dLAhf6g+b7gxX9tWPNF5aaq3cqa/en5IMjciW9AoL0/ULE03XJlruXml+9ebg7d/09x/MPPw94WnL67+8frWIcNW7r5euftq+c6r7ww79LD7bzceAPVu8+G7zUcrm49XPjxZ/vBk+cPvRwB7svLxKXBe1f2xsvXs3ccnrzcfvd58tPzx2fLHZ8sfnyxvPVvdeQXQa/PL2w9/LX/4a3nzz3cf/loGAHYkYRu63Q3d3ubW7tr27rpubwP4lQ4A2P7HvYMvuwef9w4+/yhhfx982j/Y2T3Y+fLhYZ2ATPZ2dLd1tDW1gYLsUnxdFZG+TXHYjqSQzqSQljhsfSy6LhqtikbVx2LrYjC10bia2CA1OUgVEySOwpUHIzMJmPiAgEg3t3B3jyhfH7KfX7inZ5iXewIOFe3vRUX6ZpKjmJEhZKQvFeufEoGXF/CGGkVDTZX9jZeapcKpftnTO7M7nwEJ+0+jHN9p9OfXr7v7+wf/PQMDvvN4be3BxubBwcHH/b/blm7xq9Qp/MysHH5ukTC3WJhTwJeoq/76e291883l6yMLV4YXloZmF/vHZnoGtW0DmvZ/ycnQ7wamoMCUVISCipBT4bIfxEt2FM347mSyOAQQkZdSHaVUhJgMk1Lh4lgHcSxUHGsvIUNFMXbiWHtRjH1VpH11NKw6Gl4e4XApzL4s3L48HFYaalMYDCkkWhYHQ4pCIIUkq/wgcAHRMj8InE+0KiBB8ghWAox5Dh4sxINz8JYCLEiIBQmxFkIcWIi1EGDMBVhwNsYiE22eibLgoSzYgWZsFIiFBHHQFmwUmIWyYCItMlBWTJRFBsYyA2PJRIPTURapKFAaCpyOsmSirdg4azbOho2zYeNsWXgbDsGOG+TADbLnEu15RCgvCMoPhmWFwgURCEGkkyDaOTvSSRjrKqC4ZZPdWCHQ9FB4qLcFDHTG+vyZC8eNThnpm+jpGevpm+gZG/1kZPhvA8DAgDvLxw0MjxsYHTcwMQZea6lvYKynf/KYwVl9w4vGxqDjRjYnDV3OHfcxO42yOouHnA21Ox8JvRAFPUdGXCA7XqC5mNFdzeiupqmeFiwfS64/hB9gzfWz4vpacn0t+YHWeUEuOQSnTDSM6WMda38qyuZEiOVxnJkx1dGc5W/LC7TLwkCzkA6ZSHteoG26JzjJ1ZTufJHhaprmbZmFhheFelXH4+TMKEl6VA0/4RKFQIWeY/nZ5wS5l1PQqrTIrrykliKWq42l5dnTdmYXnCFgagBUkoZrEEbXZIZ1FJC7iykD5fGjIoZGnDwmS9YA3JIdWteYLEkrYWjE9DEJQytmAAAbqogfrkwYrWRoKhNvTCj76irZWK+8cKeRqoQxSfLRpbG0Memhh00q0mdUrGkVADDOpJIzrWZP1bCmazjTtdypWs50HXe6jjvbwJ+tz5ypzwQkbK4ha64+c7aWP12TCSjXpJILaJZGkqGVMgGAaaUZGglTI2F+P4yK04erU0eqU0aqk0dFKcNVSYMV9MGyxL6iuJ682Lbs8Hp2UH0GXpUSqEoKUDJ85QxvOd1bnugljfeUxnvI4j1l8Z5SmoeU5iaL9wDQJYv3lNE8pPGeojgPcZyHLMFbQfcF5mHq1EBlir8yLVCVhlSmBaoyUGoWppaDq+WTmnIi2gspXWX0AUnGqDprqiV/qr1wqr14uqtsqrtsqqd8bkC0MCS9PKw4ugJcd2OyHgDYtan6q5P1Vybqr07UXZuqvzZdfw3g2WTDjamGm1P1Nybrf55u/GWm+dpobR6dhLM7Q4JeDHMER7jaYO3MPC4YE2wvFOIQsiiv+nhUSyKmjY7pSER10FHdyZi+tKC+NGJfGrE3jdidHNROx7fR8W2MoI5kYldqaA8zqo8dM5QZN5JFG89ljOcla3KTRvKSNQWp42W8WUXhfF2lnMdAw0HO5qfTYoKuT7R2qoR9dfkjzcVDDYcAG+8onThqJM4NS+dHFYta9eXJustTjdcWOn6+3v/LreF7dyfuP5h9/HTp2cubL17fevn2t1fLd169u/3q3e2XAMAOGXbv9RrQS7z/Zv1oGPb+8cr7xyvvHy9/eLzy4cny+8dvNh++Wr//ZuPR8vunKx+frXx8/nbzycvVB282fn/38dm7j89eb/7+9sPT5a0XK9t/rO28Wd95u/Hp7eaXdx//Wv34dW1rd217d023u6Hb3dDtrv/Drb0N3d6Gbnddt/d+Z/+Dbu/957+3fgDYp/2Dnf2DT9/1a+9g5+Wd0bwYL7K3kxsEan3R2s7UhuHtrCIH1tFwKjKyMsyXjw9M8XePd0Ok+nnkkjClwcjKUKQ4Ei2JwlSHocpIftkYH7KPd4iLa6iLa5i7e7CrW6i7R6yfX2yAfwIWTUP6R3u7M0OJPHJUPA4Zi/Iho31ykqldiksD9eWDTeXNomxNe/WDm8PvN99+B9j/kUzfP//0559fdvf+S4D9+Cd/bG482Nw4ODh4v7fbNHuVXa5I4WfyBTxBgSCnSCjIz6xWVnz9tvdu9eXi9ZGFK8PzS4Mzi/1j091DY22Do23/UlKhcjJUToYqKHCg5GTY4ZmKADZxHMXl4VIyTEKBAzYmo8LFZJiEgpCSEZJYmIQMFcc6SCkwQNckZKgoxl4UbS+Ohomi4VVRsIoIWFmYQ1mY/aVQ+2KSTUGQVRHRqgSIIJKsCoMhBSSrQpJ1PhGSGwTOxYNzcBYCrFkuAZyDtxDiLAQYs2y0WTbaTIABCbGgbIy5AAfOwljwMWAuADCkBQdtyUKCWEgQGw3OQIHTkRYZGDBAr9RAs9RAszSkRfoRwIBEIpdgl462ysBac/B2LJwNC2fDDXLgEWFsvC2PCM0OQ2SFwwRRTocV45wd48oOg2eEODBDoSFeICer81bnTl4wMTxlaGCir2+sp2+iZ2j4bwODfx8z/OmYsZ4+gK4ThsZA5/DwKpiBickxgxPH9M/oG54zNLQ4bmxzytD5nImP2Skk+DTB+lywzdlwh3NRsPNkhCnZ8QLF8SLN2YzmdCHZHZTmZZHuDU73BDM9Qekepmke5qkeIJafLTvQPsPflu5qHu1wmupsSnE0J1kcJ4JMYqEXKU4W0TDzCHtTrNnxwAuGaDMTDMiEaHsuBmGe4A5O97PPCXIrigksTggSRKPKGKGZJJ9Yh7N0VxAPBS+O8pcygmsyomQcCtT8IuT8WTvT8y4QMAPjLGMFteSSW3LJzTlRXUWxQI5DI04akyaPiumj4sTDuZeYrpUwxqVJYxKGVkzXihkaEWO0mj5YThsspw2Vxw+Xx98clw80VbMw3gISdKCcOi5JGZOkjElTAHoBBYzBplQZE0rmtJo7peJM1bCm1KwpFXuqljtZw56sYU/Vcqfr+NN1/Kla3kwdf64+a6aOP1+XOVPDm1HzAXpNKDhj/5FYWmnGqDh9VJw+Ikobrk4dEaVpROmjotSR6uShSsZQJQM4DJYl9pfG9xXFtQsim3ghtRl4dSpSkeSvOJp4yeje8gQvWYLXEbo8pDR3SZyrJM4N+FFC85DEe0jjPasp7uI4DwkNUDFPBcNPlRKoTPZTJvvVpKNU6UhVeqAqA6XKQKvY+Nqs4Kac6PaiuJ7KlEEZZ6IxZ6Ilf7K9aLrr0nR3+WR3xUx/9cKQdGFQtjiiWNKoro7VXBuvvTZee3W89spE3ZXxmqvjNVfHaq6O11wZr7kyUXv18Lc118Zrr43V3pysvzlRP1xXFO0JwdmeDIGbhTtDiI6W3qBTXmanaF7QsmA3Fdm3IQHVSse0M7BdSdjuZGxvatAAM2SAGdKfTupLD+lODe5MIXYkEztSSO3JxM600O70iB5mVA87po9HGREmjuYkDecmj+SlaosyxsozF2rKr7ZKB0T5oe62jhdOoZysx7qkE12iTqVwtKVkoC53sD5vtKVorL1koqtsqrdyur96dlA8NyJf0KoWJmoXJuqXZlquLXXdvD5w+/bY/ftTD39fePLi2vNXP794/cvLt7+9enf75bvbfyzf+QFg91+t3gcY9nbj4fLm7+82Hr7dePhu89G7zUfL739/t/nozfqD1+sPXq0+eLX64I+Vey/XH77ZfPzs3d1nb+++3nj0cuPRq41Hz1fvv1x/9Hrz99fvn77cePxy48nbrT82Pi9/+Gvt49e1j1/XdIeata7bXd/+ura1u7a1u3YIsL2Nnf0PO/sfdHsfPv+9vXfw59eDz3sHn/cPGfZp/+Dz3oHu67et3YOt+QFRBh5G9nZxBjtALkAg56xS/T1UFJQsJqAqzPsS0YtPxKSi/OK9XMmuCKqnW0aAdw7OrywYWRGKKiX65WA84/28Q909SI5OJBeXKB8/kps7ygGGQyAivLzjkIHJQbi4QN84pC8nKjQ1lEBG+0T6u6eEB6mLswfqKjRtok51UX9D6Y3J5pfP7nzd2//2n0vYdxrpvvy5/XX323/jlZjf/+Thuze/rrw7ODj4sLdXOz6fkFVIZ7Ozc7NyinKEhUJBXqZIVfn12/6btZeL10cWr47MXR6cWugdm+oe1gIAi4MqqPZysoOSipCTYbJYqCTaXk6BAyomoUABA5OQoTIqXBILl1EcgZQ8EDuUkhFSMkJChotj7SXkQ3qJYx3EsQ7iGJg4BiaOhVdHw6sPAWZ/KdS+NMSumGhdRLIuIEIKSFZFwdbFITbFoTaFwCdESB7BMg9vKcCaC7BmQjxIiAMJsObZGFNgAAY0ErMw5llYCz7KjIcy46LMOUhzVqA5B23Jw0KYAWYZgeYZKIu0QHMmGsxEg9OQICbaMh1lwUSDmWgIE23FRFuxsBBAwjKw1hlYCBMDYeFsMrDWHIJdZjCcQ7DjEOz5JCg/FJoVgRBEOeXEuGbHOGfGOHPCYaxwGCscFouy9XQA2ZqeNj9pctrI8LiegYm+obGevtFPBoY/HTP86ZjRsWPAyvnj+oYnDIxOGhqfNDA6ZWh8Qt/I+Cf9k8cMTuvpn9U3MDc2tjttgjhj7HXxZADoJM7qbIjthQioaQzMlAw3JSMuUhwvxruCEtzMk7wsU72tkj0skt1BKZ6gZHezJDcQw90iydMy2QvC8LSKczSNcwElelgxPG2pjuAQy5NB5sYEc2OcqTHe3ARvcRIDOoExO4ExM8FanCDZnI2AmlJdLPOiUGIWrbkkq78qrzaTUUwNoiAukmHnmf72eSFeVTS8KjUsIwwFPn3K9vxZB/OLXg62WTHIqhRUS15sU050Q3ZYe350fxlNI07SSpLHpaljUsaYlKEV0zXiRI048ci96MNV8aMi+mg1HTCwoQracGXiUBntqlY62CpmYjxySA4DZVStKFlTzdCIkzTiZK0kZVyWBqwA/me3r4o9qeRMKlmTStakkjOpZk+q2dO13Kla3kwtf6aGN6niTKu53+84T6k402ouMPE60q9DzQIOGglzVJI+Up0G1HBlynBV8lAlfbCCPlCeCDyHyuj9pfE9BZTW7PB6dpAqFaVI8pczfGWJXvIjdMkTvCSH6PKQxLlL4jxEFBdJnKuI4iqNc5fGe4hp7tJ4TxEVAJiHLMFLEu8hp/uoUvwVSX6KJD9VaoAqHalMC1SkByrSApUZGBWH0JAd0ZpP7rpE7xOlaWuzJprzJ1oLJjtKprvLJrvKp3srZ/tE8wPS+SHZwoh8cURxeVR5WBrV0n+sK1r1FY1qaVR1Rau+qlFfHVVf06rn+iSSrLhgxAUS7Fy4IzgYDvazOud0/ri/tVmaH7w6zF1N9q+PQ7YkYjoYmJ4UQl8acYAZMpgROpgR2pdO6kkL7k4ldaSQOlODWxlBLQxiW3JwW3JIW2p4a1pEJyumhx/XL6D3C5LaOXG9gqTRS/z52sobXTWTtZUJaDfE+eOOZieVpZyFIVWrLHO4qXigPn+gLne4KV/TUqhtL5noKp/qrZzqq5oZks6PKue06rnx2oWpxivzHdev9P5ya/Tu3Yn7jxYeP7v27OVNAGAv395++e7OPwA7YtgPAHu0vPn7242Hbzcevll/+Gbtwes1AF33XyzffbF899HLW/dfXL///PrT5Tu/PJq//fTKs3d3nrz57bdnSw9e3Xry7t7z1QdPl++//fjH2ufl9S8rG3+ubP65+uGvte3dTd3ee93e5vbu+tbX1a3dNd3epm5vU7e3sb27ubP/4dP+R93ex0/7W3sHf+4efNk9+Lx7iDGAYTt/7r//+u1jt4iVjoVFezq5WcEg560gZ8HZBL8aGqYqzKuE4M5Hecb6eIe5e4a6eQQhEHgYnIhwTvN2KyP5i6NwFaGBfKRHpJsrHo4gIJyRMLifHczbytbf1gFlB8XBEURHBNnXKx7lRw3wSSHimGFEBhEd5e8ei/TKYVB6VeWaVvFgQ3lfXclUj/T3mxqd7uP/RcK+f7jz5c/Pe3v/TwDb/KR7s719cHDwWrdV1tyanJmdxudl52fnluTmFucKCrKqVVVfv+2/23y9cG0YaCHOLPaNTXcPa9uGNG3/UsXBFRQoMP2SxTrIyVAZGSqlwOQUuJyKAMKHsqMxmJSCkJIRQFxeTIZKKFApBS6jAMsPoQCupJSjXmI0TBwDk8QiqiKhlREOlVGw8nBoaYhdaYhdcRCkONimKNi6mGRdRIKUhNn+8/5lIiQ/yCoXDxZgzAVYMyEOJMSZCzDmQixIiAUJMKBsNCgbbZGFMs9Cg7hIUw7SlIsy56JAHKQ5Bw3mYqyYAWYsJCgDCWIiQQDAmGiLI4yBgTFYBgbCwloy0WAWFsLCWjMxVhlYaw7BnoWzYeNtOQR7FsGWE2TPItiySXZZEQhhjEtOjGt2tJOA7JZNduNFOrHCYLFIiIedKczspPWFE+eMDU7q6R/X0zfW0zc6pm+sp2+sZ2D0k4GJvqGJvsFxfcPj+oanjE1O6hsd1zM8fszA5Ji+yU/6p47pnzM0MjUxsj11HH7WxO28ia/5CYzlaZLtuWiEeRT0YgzsIsXRnOpkRnMxj3cDJbqD6R4WDA+LZE/LJA+LZC/LFC/rJC/rJG/rJC8I1cmM6mya6Amhe1rTvazpnjZ0T2uKo1mk3bkI23PhduciHC6G2ZuG2V+MdrSIgJpR3CA8kl91GqXlUm59SU6nqKivKr85j1UaHxLvbhlld4rhZSUI9qikYGRpkd72NuYnTOwvnLO9cN7Lzjoryl+aQWjOjW7Ni23NjWzLi+wpoQxXJY5JksckyZrqBI0oUSumA6URJWpEiRpx4qgocbT6KMRRmTBSmTBUkTBSkXBjuHK0U8El+GQSIH3FsZrqJK0oaVSUNCpOHhUljUlTgZewTCqZwNtVJpXsSSVnQsGaVLKnVJwpNWtSyQa0bFrNnVZxDg9q7oyaO1PDm1JxJpXsSSV7QsEGAhqAcgHWdVSpQxXJQxXJw5XJQ5VJgHsNVTIGyhP7yxIGLiX0l8b3Fsd158U28YJr0rFyRoA00Vue6CNL8JIleskSPGXxHvJ4TynNQ0x1F1PdpTQPMdUNAJiY6iahuknj3CU0dynNUxznXh3nJon3kCZ4SuI9ZIleMrq3jOGtSPJVJvsrUwLkqQGK1AB5SoAsNUDOxNTygxtzoloLqN3lySMKrrZBON6SP9leNNlRMtlVNtVdMdNbPT8gnR+Qzg1KF4blC8Py+SHZ/JAMOC8MyxdHFIvD8oUh2cKQbHFIsTgkXxySLw7JFgelS0Py0aYSIQ1LsDsd6QyKcLYMgpq7g844XjwVaGfBQzuLwz0VUV61VP/meHQHA9uTggcY1sck9TKJnSmEjmRiK4PQmhTUmkRsTCA0JuIbEgj1iYQ6OqmOEaqmk1T0YBEZWxrmlx/kWU3GtWUlDVQIp2qrF1rkRYwIxIUT0HMnWBTC4khNpzq3XZ413FzUV5sz1JA30pSvaS3UtpeMd5dP9lVNDUpmRxSzWtWsVr0w0bA43bK00HnzxtBvv2rv3Z979PjK0z9uPH916483t1++vf3Huzt/LN95uXL3qJH4j4QB4gUA7M36g1er916+u/v81W+Pnv988/ZMZ19NQ6tEJC+qEBVWSooKy7LzSzOrpMWd/Q1DE13dI80dg3XqNklTj/rWw6tPlh+u7rzd+Ly68WX1/V9rH76ub+1u6HY3t3c3P35d2/prTbe7odt7r9t9v727CQBMt/dRt/vh0/7W7sGXI4B9Ajxs/9DGdB+WH4hTiclIWKgTzNXSDnLOEgayKw4LrInDlpE8BAHwcDjcywbua+PgCoK4W1gFOCACHZzjXZyqw1HNSTEKMikL6RHm5Ih1gAa5uOKcXV3B1q4WNu5gW0+wtb+NPcbBIdgJTvH3ikf5pRBxaSEEGtovysc1ytctNRyvKuT115ZpWqoH6kr7G0qva+vfvXyw/+3gP7vU/M+Kjb/+2t3f//u/DbAf35x589nDjNxsdo6QLRRk5WXnluTmleTmFGeL1FV//b33buPV4vXh+aWh+aWh2cW+se8pREUcQn4IMJgsFmgnwg5zHFTYP3MvKkxChgG+JYqBiWIdJGSYhIKQkOGSWLgkFi4lw6WxcBkZIY2BSWIcxLEOohgHUTS0OgZaHeVQFelQGelQFu5QTLIpJlqXkGxKQ2yLidbFROsiklVxCKSQZFVMss4nWOYRLPODrPIIVjk4kBBrLsCY5+AtgDSHAAvORlsIMOBsjAUfaZqFAfHR5ly0ORcFAgDGRlmwUZZsFJiNArORliyUVQYKzERbpKPATLQlE22RjgIYBmGirVhYKyYamJBBMrA2GVhrNt6WhbPhEOy5QfYsgh0vGMYlQTMItplhCGG0W3akc1aUo4DsnhXjxo90ZoY4hPuAvKEXnMEnYaDTF44bnNA7ZvTTv42P6RkeO2asZwCskjLRMzLWMzTRP2oe6hsd1zc8rmdockzf5Jj+yWN6Zw0MTE2MrE4aw88cdz9/wtf0BMbqDMn2XLjDxSjoxSjoBTLCNM7ZnOpoSnG6SHMxj3MypbmY0T0s6B7gRA9wso9Nsq9doqd1LOJiLPwC1cks3s0ywQ1Md7dM8rKle1rHu1nRXKwojhYUJwuaK4TmZp3gYc8n+vKIfmycV1VyTEtxVrfkUq+8vEdS3HlJWCdkltMjkvxh0dBzCe4WghDPqnhCKT3C+vw50EkTO9MLDqYXMVCr3FhfJTe4QRhVmxnSmhfVlhfRnh81UE7TihlaMWOkKn70iGGH9BIlAp9oRIzR6qMUYmX8UEX8UBntRn+ptr8mKzSAi7HoLYrVfgfY0dJ6gGHjsrQxedqEkjmuSB9XMCcUrHFFxqSCPaViTapYE8qMSeUR0lQcAFpH7sWZVLInFKwJBQvQrx/QlTIiSh2qShmooPdfovdfog9VMIYq6N/p1XcpfqA8sb80vrcorqeQ0pETXccmKFJQMrqvJN5TGu8lTfCSJnjKEj2kNPfv7iWmukvi3EUU12qyUzXZSUx1E1FcRRRXSZy7JM5dFOdWTXUVxbmJae7VVFdpgqcUiH4cMUyR7CdP9pcm+UuTAmSpSCULX5sZ2pgT01GSOCjNGK3JHmvMHW/JH28rmugoGesonewqn+kVzfaJ5wakc4OyhSH5/JBspl88MyCZ6RPP9Ilm+sRz/ZKZPvF0j2iqp3q2TzzbVz3TWznfVz3fXdkl4SfhEMHQ8+GOoFA4yA9iCj1/EnHxDMrekodyEoW6ySI9ayj+jQnoNga+Kxnfk0LoTsF3MLBtdExzIqaBhqmjoesS8PUJ+Lp4XA0Nq4rDKONwMgquMgpVSPISYN0yUU4CvHtlLK4pg9yTmz5clT9dJ7rcqmrIZ7mZnUacPxXu5zjaWjXWUVlfxRpqKuqryRmozR1qyB9uzNe0FY13l0/1VU0OiGeGZXMa1bRGNTdevzDVtDDbdu1K362fR+7enXnw++Lj59eevfz5jze/vXj724t3twF6/TMJW7kHROoBgL3dePhm9cHr1XtvVu89enrtyg1tdVVBZHgQ0s/Lw8XJ0d7e0c7e3traxsrSGYHw9vCIigj/X5y951dbh7avvf+F+55tOtimCvWlXpCQ6EUSRUJU9S6EJFTovYiqLgHGBlwwmI4KxXYcp+8kOz1OL44TJ9k7cU+zsR3eDwu8973nnnec9zDm0FiS/f0ZvzmfOZdEWFfJ47IKCwoL8nNys4XSmp6Rzo3nVj/5/trNezd+/OXmnUc/3ds7wNW9Rz/de3SgbNzfu3Xv0a0He7d+eXL3weO79/fu/HsCe3zYSHyy//vT/d//3P/985dX+oV5DcUZ1VRSDkBEJyNoKPy4gHNWw5sUFw+XMZRMeik5o5RMLcYSuBl0PjOnNiunmV04LeEtG6QzyppBXrE8P68uO0+QV1CXk8fLyCwhZZRTGCVUBpfG5NMyeWRyVQZZnp/dwOVY6irVJcWg2fp5AAAgAElEQVSCbLo4j6kqye+pF511dAfmxlZPDs37u8PnRj9+PXz33u3/KoQ9kzL29h4/Uxb/mwB7RrvPfvimxdZj6eps7u3q6Ot6BjDPSdejP5/8cOvbFw8BdvXljd3nVkI7C5vhs3+ZUFIm5OQJGcmvIPvkZK+EMCEjH3iGMhK4FuaTk/1ysk9G8cmofjnNK6X4FRl+OfUAafIMr4Tsk5D8ErJfSvFLKT4J0S3Bu8Ukl4joFBPdErILvCNVRxyqBIb4wEgVbrgKO8TH2CoAEGPDlZihCmCgHNnLRfbykL3lyJ4yxIG4Ae5+lcI7SxAdJbCOUnhHCaKjBN5RCm/jQFtYsBYWmMCQLWxkMxtlZSEtxXArG23hoE0shLkEZeIgTRwECDBwKmYt+zeAlaHMZahmHq6lgmAtwzZXEFqqyE0VxJZqclst1VpBaK/L6BDS2+syusSMLgmzpS6jVUiz1lIE+fACUioDfSyXCANSjybGRCZERcRHRMZGRMZGRsdHxB3c44iMiY+Kjo+KORoTdzQmNiE6JiE6Ji4yOj4iKuFIRGJkZFpsNDIhhpgYT09JyEs/XoJK4mGSq7EpQlKagJgiJqXKM6AKGlROhSjpUEUGREFLV9LT1Qy4JhupzQZUWSgJBSIgJIvJECk1XcVAKmkwLQOhywbqswAtE9BmARomWpuNacjD6/NIZha9p4bVVV3Uzi8Y1QhP97Wseoa3ZryBKfvSeM/JzsZRbZ2ugCSjQ/UF2J7afL+xtl1WiUw8ijiWgEtNwael6cqYY7rSqZbqUx21Z7uFZ7vrTndWLdskG2OKsEu97akPuzRBhyroUIVdmrBLA2IMpFrIqQ05tCGnNujQBOzqoF0TGFX9bXkovHGqpbqwmQNfHhBvO3XbLl3IWQ8erQevJu74jDsTjbuTpt1J085E47a/cXfCtDtp2p2wXJy0XJyy7PgbdyctYCwDWXVx0vqMZLsTlh2/BdzrAmddAadh06EPufQhpz7gaAABtjai3Riv37RrAw7dpr1+bVS9OqJaG1GtjahWbYrlftn5LsEpC/eEkePX5vk0eRPaPL8m16fO9qmzfKpsvzrbq8z2KJheZdYzaIF18FXB8MgZTjndKc90KRgeVZZbyfSqs/2aHL8mx68FAVY4qS/yNRR4dYW+BpbPwPKbSqZbKk91CuZtqnWPOTTVHp7p3jnbt3NuYHt+cOv80M7CyO7i+O4F+6Vl53MrritrnudW3ZeWXReX7BeX7Bcv2Hcv2C8tOy4tOXYvjO8ujF5cHL14YWz3/MjF8yOXz49OD2glOYg6GrSWAq0kQhnwNEJyIhGSwsajOkuojhqmW5A9JS+e05TNG/gLxspzev5cPc8rKnAJ8r0SlltU5JUU+6ScSUXZCUXZpKLMLyt1idgD/JyOEnori9rGpvfyC0bEZR5l5ZxJttBl2PEOv7l65u31swHvQBkBTk48zqGgvf3G59a85yc6VqZ71k/1rp3s3pjp3ZzpC54d3LkwemnVdXndczngfz40+dzWias7p65enL16+ewrLy2/+Wbg/fcuffjxCx9/9soXX7/59bfvXP/u3a9uvvd/MOybHz+48eO1bw9tjm9/vPbdjx99/e27l55fHRnvEEu4RAwKA4cRUAAFR6ARyBlEEgmLI2LwBDSWiMWRsHgMEkUAMCQMjkogEbEEDBrAEnC5rPye0e5X3nvp+q0vf3zw/Z2HP9/bu31/7/bdhz/dffjPB3u37j+6de/Rz6A9/8uTu788uXt/784vT+7u7f+xt//H4/3fn+z/fpi9fnu6/8fe/r3X1zyd1dmaIiqfSigikHEpyAwk3ilgBQz8zQb+kqpktIbdwCpW5uXU52Vr8/OkOTlGVpG9kn1eXbVmEJ3T1joEpX0VnPbSYktxnj4/t6EgryEvV59fYC4taa0obyrhNBQXSpn02gyyPD+7vrRYx+Wo2YXywlx5YXaTiHfS1rw6Nbg5M3zO03ne1/XyxuT1T//+zDD8rwD2+Ml/F2D/B8b29/e//ufNVluvtbujubezva+rb6Svd7in29buOeXa23/6/U/fvvBa+IVXgi+9Frz68sbOc8uBrfnN8Lm/+OQkv5Q4qaQcAExGeubQg43EA4DJyD4J2S+nHGBMRvPJqQd6vZzqlZI8UqJXQvJJKG4xyS0muKUEhxDrEBKcYqJLTHSJiOMCgl1IGK4GhqtBaAHD1ZghPnaIjxmpxg9X4wYq0P1cFBjCernInnJ4NxfeXQoHR18dHFhnCbydA20vgYHVUQpvL4E1s2FNLGgzG2YpglqLYRY2zMpGWYpRTWy0lYNuZCFMbKSZgzJxkCb2gVLfyIZby9BN5QcAM5UiTaXI5gpsSwWumYdr4uGbK4lNfHwTn9BcSWjiE9rraG211A4BvUuc2S6itwgy2kR0cy1FVISuyELk4ROLKDAaOh2SEHssKiIuIgLsIsYeiY75a3RcRGz84YWOxISjR2Ni4yIjE6KjYyOjYo9EJByJSIyMSImOhMZGYY7GUFMSstOPF8OPc9FJldjkWkKKkJgmJkOkVIiMmi6jpstpEBk1VZ4BUdDTVUyYKguhYqLEGdBaYoqQBJFQYQo6UpWJ0DBRWiZKy0Q25GB12RhDLk6fi9VlY3S5OGMhtaMiv09Q0llZ2FlZNKysPTfYEZx0hE+6t6adq47+s71NE81qbS5OyYRbS6k2MWvSKucX5EDiY9BJx3GpSXQk3FKZParlTLVUTbdWXhiUne2qnW3nXxgQb44pn2WvsEsTcqrDLm3YpQm7tNue+pBTE3SoQ04tGL82xpQbY8rAmCowpnz5Qv9ucK69jmVlpS/1CcOO+pCzPujUPqMXWNsew85E486Eccdv2vGbt33m3QnL7oRld8K6O2HZ8Zt3Jywgt8Cvh21D68VJ667fsuVt3PaZwh5TwGlYH9dtOvQBpyHo0AedDQGHLuho2BjTrQ5rV0fUm/aD6df6mGZtVL02rF4dUq7alCt90nPtNSdNZVN6tk+T51Pn+DU5flWOV53tVTNBX8OrZHoUIK4y3XKaS0Z3yzNdskyQXm45w61guhQMpzzTrWSCBXYRwRw2oSuY0BVM6ou9unyvrtDbUOzTs3yNnKmmium2qrke8dKYbtPXHD7ZuTXXE57t3T47sHV2IHzWFj43tDU/vDU/vL04unthfPfC+PbC6Nb88Pb54a1zw1vzQzvzw1vnhsJnB7fODG6dHtw6PRieHQid6tueHfC3S8TZiNoMSA05jYNOpUJTCKmJhNTkEgK6ryzDXp3lFuZNytmT0uKxKkYvl9HKoloKSIYcbEMO3lxAaWfTBnjZY7WFbhHHK+F4JByPtHSkpqCzJLOFldHKYbSX5/TwC3sri5rLC5rKC5v5LLtBsXvS9crCiatn3EZuHiUxsQCT3qauvLTiXZ3pn3VY12f6V6e7QYYFTg9sLQzvLtsvr7kvb3qfD01cCU9d3Tl1dXf2hctnXn7hwt9eXXv33d0Pr1299snLn335+pc33rr+3Xtf3Xz/q+/fv/7Dh9d/+PDGjx9+8+OHN3784Nsfr9344cMbP1y78f21r79779Mv/n7qlKuMk0fAILDodDyAwKEQWAQCC0dgESgiBkfA4HAogABgCWgsFgUAcAQGgcCh0EQMjoDBYgEMGgXAYWhoOrq0onw+MP/N7a9+uP/drd9/uvvo1p0/frrzxz/u7f1899FPIL0e7N3+9cm9357eB7uIj/Z/f7z/++P9Px7v//54/7cn+78/2f/j6f7D337/bsPTbC2jyXMp5SRiMZ5MSkXS4TingL2t54f1leEG3qqc46ks6mLntRTlthTk2MqKfZWFp2qLVuqrd5qV6ybFpJzvE5RMCMp9dWXOSpaTX+zis/y1ZbOSyjl59aysckpQOlDN1bGKajPIAkaGrCBbV87R80q0pYWm6lJPu351YnBzeuiss2Nm1LJzzvHBC8s///R/1xH/B3tg/xlgH333WctgV0tvV1N3W0d/V/9IX99Ib7et3TfrerT/9Mfb373wWuiFl4MvvhZ8/pXN7cvgDGz+L14p0ScjTcjJPjkYwki+w1tQPhnJIyV6ZSSfjOyTk71Sil9OAbuIoHnok5HAEOaRkj0SildCdotJTiHBIyF7JCSXmOASERwigkOAcwoJ4wLsSA1mqAoYqcGMVOGGKzGjNbiRKtwQH2Orwg5WYQerDgZgfTzkIcAQh3MvWGcJvLMU0caBtnNgHRx4GwcKVjsH3sqCNbOg1iJoEwthYcEsLLiVhbCyUBYWqpGFMLMRFjbKzEGZ2XATGw6qHJZSVFM5GoxfjSVwUynCVIq0lKOaK7BNXGxzBb6litBWS2rm45srCW211E4hvVPE6BRndojorQJaq5BWX4YW5SOUXAqbklJISs0lIIDU48kxUfEREfERUXER0bFHoqP/Iwr05sGbUkdjYo/FxsVHRR+LjY2Lio49Ehl/JOJoxJGk6Ij02EjM0ShKSnxmanw+JL4MlcjHpFRjU+rwKSJiGthIlGWkS6hpMipERk1TZKarsxGabLQ0A1pDSK4jpYkz4OIMhIKB1mQD9VlAPRNZn4XS52KN+ThjHtaYgzHm4Y35REsxrYOXPyAoGRCWDUn5PqPqvK0r6LdfnJ24POcLuG1nuq2nOhqMxWRlJrSdz3BoKxx6AREKAZITManJ2LQUNhXXXMW0N5SebK852yM+0yM42cqb76lbtklWhiT/OXiFXZqwq37LXR9yaoMOddgFPmg2xpTro4r1YfnGqOKlhb5L4dPttcVWNvR8d03Yrg07tEGH5lkXEbQ5wu6GsMe47TPuTDTu+E3bvsZtv2nHZ96dMO/4zf8JYJbDnqF5x2/e9pm2vI1b3saQy7hp12/aGzbG6zfHdZvjOlDT2LTXr49q14a166MaEF3ro+qNMc36iHptWLU6pFwekC/1Sk63Vp0wlkzoij2qHK8q26fO9qlyvOqsQ4AxPIpMt5wOAswly3DLaR4F4wBgcoZLlumSZTrldDCEuZVMj5IJ9hJ9mmyvOtunzfXX503oCif0RT5dkVtb4NUV+Q0cv7l8qqniVJdgcViz6jYHT7SHZ7qDp7qDMz3B2b7QbH/o9EBgti84N7B1zrY9P7Q1PxQ6Mxg8PRA+Mxg6PRCc7Q/O9AVP9W5O92ye7Nmc7t6c7tk80R2Y6g5Mdrua6sRZ8NoMCBefnAVPIaUlYZOOY5ISOVi4rYJhr8nyiAqcgtwRPt3Gow1W5nSUZLSwyI35eG0moKKhtQxMYy6xg0Mfqsp31BW6xBy/gjsuYHWVZzexmVZ2dmMRXc3AVRFQDFh6NgpZRCQUETAd0qoNZ9+lU/apVk0eAlIAQJTcnNUZ2/ai3dWrXprqWj3Zu3Kia+1k9+ZsX/Dc4PbiyO6y4+KG57ngxOXQxHPb01d2Zl68eO6FKwuvvrzy9tvbH3x45donL3/65etffPPW19++9/V373958/2vf/jw+g8fXv/+g+vff3D95vs3frh244dr39x8/9sfPnrvw5dGh7vIOBQBhaRgMWQMBodEAFA4CgJHQeAADI1DYYkAnowlk7FkHApHxBBIGAIARWJgKCIah0djMUg0GolGo7EYDBEOBTIYmbMrM9/fv/nTb/+89fs/7vzx071Ht+49AgF2+8HjO788vvvr03u/PX3w4PHd+49u7+3/8Xj/jycHAAPp9ceT/Ue3br4z1VRrLqXXMSglBAILS8qEAcRk+FhtaVBbtqWv3DHW7BqqQ5qK89Ly0+Ky0+KyMxLeSQFnRsjaNkte7GoINWlOa4UTEt6kuGJWWXtWLZhX1JyX1yypBSta8ZpettGoWNbLzuukPqWonlVYRSHW0Smy/KwGLqeBy27gFnerapa9/WuTA/Ouzukh86K362+hk9c/euXxn/vPGPZ/DWH/A4CB//mDGx+3DHa29HQ193R0DXb3jfb1jfT0DHVMnPbs7T/9/ucbV0GJ49XA1Vc2DiWO+b94ZcRJBXlSTvbJiBNKCmht+ORkv5zik1PcEoJXdpDGvDKyV0YG35biO1hbJnokJJ+U6pFSPBKyX0rxiElOId4tJrnFJK+E4hQRHCK8Q4h3CvH2OtxIFTBagx2rxY1W44cqMbYKNNhCHKnGDVfjQC+xpxzRx0MdfHKRXaXQ7jJ4VymyswTeWYJqZcHa2PB2NqKVDWvjwNs48BY2rIUNb2JBrcXpVhbMwoJZ2XAL+MBCWFgoEwtuYiHNbKSZBQLsgGFN5YC5BNlYAjeXIU0lCHMp0soFLFzAysNaeJimSnxLFcHMA5qq8C21lDZBRpeE0S6kttRSWuqoHdIsNQcpKUJq+RmVOYhSOqyICiXDkuDH449GRsQdiYw7EhX5vyKi/xoVeyQmPjIuLuLgytSx2LijMbHx0TFxkVHxkdEJkZEJkRHJMZFpMZGo+Cji8ThaakIu7BgHlcgFkvmY5Cpscg0mUYBPEZPTpVSolJoupabLaVAlA1Gfh63PwwkoqTWEZCEFKs5ACilwCQUmpyEVNKSSjlAzUCo6SkVHapmAlgFoGWgtA61lAA3ZeCuL0c4t6K8rH5bV2BR1IxqJx6KdajfOdltdRsWots5QRKrPRfYLC/2mui5xCfL4UWxqMg6SgoekVmeT2+tyPGbe6W7R+V7piZaK2Y7KJZtkySZZGRIH7MrDBKbecmueDcDAvmLIqQETWMihDY6pNkcU60OyzSHZC2e7LgVmuyQV5mLofGd1aFwTtmuCdnXYpQs56sEctu01bHkMW97GHT/YQjRueY3bXuOOz7Q7Ydr1m8Clsd1J88VJkGcmEGnbPtMBvTzGLY8x7DIGxvUbYw0bY9rN8fqNMe36mGb9MGytj2o3RjXgj2vDqo1RzeqQcsWmWLEplvukF7pFZ1qrpvRsf32RV5UDKoV+da5fneM5CF4Mj4LpktFBXDmlNKeU5pLRnVI6yDCnlO6S0h1SmkNKA39xyehgy9GnyfGos72aXJ82DyyPJs+jLfDriv0GtsdY4reUn2yvOTegWB7Xb/iaQ9OdoVPdwVPdoZm+wMleEE4b093Bmb7QbH9wtj842x+Y6Quc6g2c6t082bN+ont1omNtomPF377ib1/zt6/72tc8bWueNpelTpgJ4VPS89DpGdAUUloKcPw48tixCjIwzM8cr84arcqy8TPttbluCcshYdtFnJG64p6KnCZWpjGfrMvC1zNxpjxib3mWU1g8IS+fbag7oa3tKMlqyCYpMrAiIqKCiGGgUDQYRMXnTgwPiVmFjTXl0+26xeHmHV+vNJeUg0guo6GnR61bC/ZTdvM5T+v6TP/SZCfIsMCZga2F4e2l8YtrrsubvosB/+Xwiee2Tl7dPX3l0tmXrl74+xuh99679P61qx99+srnX7/x5Y13vrzxzlc33v36u/e/ufnB9Zvvf/3d+9e/e+/GDx98c/P9b7774M23nlfIa1CwNCIGScKiiQCARwFoKAKdjkRDUQAcAGBoNBTAInEkLIWAJmLgWACGpuDIDDINh8DgkVgihkDAELAAHkDhADQBiyXhsCQciTDiG7t55+at3/95+4+fbv/x092HP997dOvB3oE6/9vTB789ffBg7+79h7f39v94clhP9x8+3X/4dH/vz/2H3394ya7lmkozq2nkIiy+GE/IRmPxiekDFZyQpmxbX3nZLHi+SXzJLNnUCZbVVeflFTOi8sma4llRycUm+Yud9eEW7bxeOi2v8taVn5Dwz6oFi1rJik6yoZdvGBQBszrUpAu2NGxY6xeMCoe4SszI4BIJdUy6sihXV1Zk4HOsovIT/ebNKduZ8baJQcP0kOnivPODl5b/8eO3/1Xk+q/q/+Pv32dgH938vNXW3dLT2dbX1W3r7h/p6x/u7bN1TMx5Hu//+f3P37zwWvCFV4IvvhJ4/uX1nSugxHH2L+AAbFJOnpCRJsBD8jIiuNHlV1BdEjwIsIO+oozsO9ARD/qNXhkZ1OV9hwBziQ7cDaeY6BIRHSK8U0Sw12GdQuJ4LX6kChiuAkZrCaM1BFsFALYQhyoxtmqsrQo7WInp46FAkx58j2V3ObK7FNFViuwqRbVzEC3F0DY2vI0N7yhBtbHgLWx4awkCpJelKP1/oxcH0cRGmouRZjbKwkFbOGgTG9nIRjayYUYWrJGNMJcgzKVIUynCUo4ylaAs5YC1AmOpwFh4GDMXsPAwzZX45mpCUw2xqZrUJshoF9I7hPRWQUabKLNNlKkpBSRFKF1lhqAQqM7D1hbicwkQfHpKSkxs7F8j4o5ExR6JiYuI+dcYLDomPiouPio6IToWHInFR0XHR0TERxxJiopIi46CxUbijsdlpB3Lhh0vhh8vB5J5mOQKIKkSSKrGJgkIKQJCqoQCkWVA5TSYOgutLyAYWGQ5E1lLTC1HHS2BxXNg8SWI4yXw4yXwxDJEYhnsWBnseAUiqRqdUgNABFiIGJsuwkJkRJiChNAx8D2VbJukclgpGFYJW6o4DaysxtIcIyerS8A2FpMtbOKoqmy6SVjBpCKOH8OkJuFSk0jpaVVZxA5B9oSVP9MpmOsU+M0l833CzXHVypB0sb9uY0wWdmm23JqwSxV2KUNOFdhUBKkWdKgDdlXArgqNq4KjShBga4OS52bbXtw+2yuvayyEn2njB0bVoXF1wK4O2DVBuzbkqA866w9zWOO217jtM2x7DaDcAb4hc9tr2PIYt72GbZ9h22/c9hm2fIZtX+OWzwgGry1vY9hjBM9qbI43rA5r1kY0G2P162Oaf6+1MfXasAqsZZtidUi5PChfGZCv9MuWeiULXcIzzZWHAMv1KrP96lzQNvTImaB86FEwPQqGW850yeguGc0ppTmldLc8E3x4hjGHJMMppbnlmc8A5lFmuZVMryrbq87xqHM86hy3Os+jLfDWF3p0xZ4Glq+xdKqZP9cjWRjWLjtNgcm24HRnYLo7cLJrfapzfaprbbJz2d++caI7cKp3/UT3xonujRPda5OdYK3425c9rSue1mV3y7K7ZcnZvORoujBmWRy1DOt4laSkQgBCTUumQJJJaclA4jFEQoKAQRquYgxXZ43U5ozW5o5U5w7xs5rYmapsijqHLCShVJkEXS6lIYesycQ2MPHdJQyftOSEmr/YpJo1iKyFNDkZWY1Kk2bgZDk0LgnHJeMV7CIdr2xQX7/ktJ3rbljo1V89YRsUc7LSj3JIyP5G8dqMbWW6d8ZuWTvZtzTZtTzVtXKia2OuL3huMHx+dHfFeXHNs7vhBQF2ZWf2+d0zzz93/o2/Bd5+Z+fdD5778KMXP/3y9c+vv/X59bcOGPbte8/qm+/e++bb9z/97C2ppAoFTSUCKBIAkAAsBo4GYGg0FA3AASwSg0XjATiASEeiYACAwgNwDADDADA0GUvMzcwmAQR0OhIDBzAIDBqORSEwaCQWQOOJeAqZSIcD6EHn0Le3b/zjwQ+3fv/H7T/+effRz/f3boPqPAiwX/buPnh05/H+wyf7D5/sP3qy//Dp/qOn+4/+3N97+uev166c7RcXGziZPCqpEIsrwOKLcERSMrS7tDCkKtmur7jYWHvZJNgxCNZ0grMy3slajoub7yrPnpeVbZtFz7cpt9oaFo2KGUWNX8BzVrJOiHlzssrzytpltWhNL1szKNYaVZtN9ZvN+mWLdlpRYyzKy0bhGCh8OYVaSSOL8mkWUamjVRM8MXzO3j492Dg92Lgy0fP2xTNfXrv62x8Pn7Hn/z/D/vyvAPbJD1+0DXW39HS09nV22br7R3sHRnp7bR2TZ7x7+09v3rrxwmuhKy9vPv/K5nMvru5cWQrtzm9unf7LlIIyISP6QUTJnmGJ5JOT3WK8R0L0yUg+CdEvI/tlZJ+U6D8Ykh2enJeRPRKyW0zyiEleMckrJrklZI+E7BKTHEK8Q4h3iAgOIcEhwNsF+DEBfrQWN1wFjFRhDySOSsxABdpWibFVY/t4qF4uor8C1VeB6uEiu8rg3eWI7jIwe8E7S5DtHCRIr1YWrLUY2saGN7NhzRx4CwfexIJbCqHmQmgTB9HEQRySDG5iwc1spJmNNHFQllKgkY1sZMNNHHgjG2HkwAwseCMHaSlDm0pQplLAzAWsFTgrD2utwJq5gLUCa63EWSrxFj6hQ5TZKWZ0iOid0qxWIc1SQ9aWY5SlWFUpTsrC1RUAwmJcbR6GiU5GJCXH/jUyLiIq9khM7JHo2CMxsX+NiY+KPRoTmxAFnuSIORYbdzQmLi4yKj4iKj4i4ljkkdSYSGhcFCohhpgYmwk5WgA7XoJOLkMncdGJFZikSmxyFS65Gp8sJEMkVKiEAlExUA35eBOb2pCPF5AhbEhMbuIRRsJ/UGP/H8axqLzUowUpRwsSY4oSYzmpCVxoYiUirQ5IF2FgEixMhoNJMFAVCdVcnN1Xx3VopaNqSVt1mak0z8BhmstyuoXsVn5WV022p6GyQ1JOgEJIMAg2NQmTfIyGhElYjHYBw2vmnmyrPt1VN9VcvtAvDNjVS4Pi8701G2PysEsTdqmDDnnYpQq7VCDDwArYlZvjio0xRWBMuTkiD4wqg2PKwIji4smWK+HTfXKBIQ82ZWIFxtSBUVVgXBVwaIMObRAcibnqQy7dlsew5TGAANvy6Lc84CfYZjSE3YawRw/+U9CtC3v1YY8+7DGA6Ao4GwLOhqCzYWO8fm1UuzaiWR/VrI2o10dUGyPq1UNurQ0pV4eUyzbF0oAMrJVB+XKf9EKP+HxH3ayVN9nA8mnyvcocrzLbp8o5AJiCeWAYyjNdsn+lrn9LYHSXLNMhyQC7iG45w3XAs0wwt3mVWR5Vlu/fAOZS5bo1+W5Nvru+0NPA9hhL/Oby6fa60/2K8yMNax7rhr9lc7JjbbJ91d+24mtZ9rYse1vWJtrXpzrWJtqXPM3LnuZVb8uKp3XZ3bzktC7aLYsO68K4ZWHcvDBmOvf+0QQAACAASURBVD/ceG7IcHbIaK3MZKGPMeFppORjpLREUmoyKiEeffy4NIsyWs0crc0eqc0dqMhsLSJVEFEUSBru6FH00aOk1NQqIqYOC6/BwUQkpIyMaiuiTcrKzjXUbrSoFyzKjrK8hhyKlAJoczPMnNy2ssLOCk5fbZlTIzzXadocblsftKwPWa5ODW6OWMrwKXlAmllStjDRc2Gq2z+oW5rqXprsWprsXJrsWJnu2ZgdCJ4d3lmyX1zzXNzwPrc1fWXr1HPbs8/tzF29PP/aK+tvvhl++52LH1y7+snnf/vsq7+DDPvixttgGvvyxjvXv3336xvvfHPj/c4OE4CAEFBIMgZDRGOwCDQGgUXDMBg4FgPHYlA4AIlDITAoGBoJBVAIDBqBxSJxGAQGh8RkZzDzMrNxcDQegcEjsSgoGgkDkDAABkUj4AAGQ8DjyQARP3Nh9uff//nj/Zs///7jrd//ce/hrQd7d355cve3p/d/fXL/wd6dB3t3H+8/erq/93R/D0TXn/t7f+4/fvTozguLjq66Ak0htZxCKsDgs+CoIjyJAkGZi3JXxYWbipJNZXlAxV1X8s5JuRPVxfbSnKFi5ilh2aqmclPH39RVrzQqF8z180bVnFZmKy0YLSv0V5fMCrnnJJULitoFpWChXrJsVK5ZtBfMmpMacXc5q5CQQUwDGEAGi0yvpOM03Dx/t2nVN3BmrGWyT392vGXR0/78qufjv218ff3zx0///PN/CLD/8u+T7z9vHeqxdne09Hd2Dff1jQ/0jvX1jnRNnPU/2d+/eee759/ceu618PN/C155dWPn+dXgxcXAzvxfJhWEKQVpQkH2y0leKcEnJz27guiVkbwSgleM90mIfilpUk6ZAN+cIiNNKCngeMwrI4EA80rIPgnZB9JLRHQKCeM1gEOAt9fh7LU4p5A0LiCM1eGGq4GhSvRwFRYUEQf5QH8FMMA/mH71lCN6ucheLrK3AgUufnWw0zs4sM5SRGcJso0NbyqEtBSlg0OvVg68lYOwstLBLWZLMdRSDLOyEVY23FwMPVhnZsFMxVATC2HmoM0coJGFMLLgJg7SxEE3cpAGFqKRjTKVoBs5KFMJ2lqOaeLjLTxMEx9vrcCaeIChDGksR1sqcW0Carswo11M65HltIsymwU0PQ+n4xHreWRlKV5SBNTlo0TF2HI6HJmcfDw6Nj4iMu7IYfyKiI2LiImPink2DIuPjo2POhQRIyOPR0akxERCYqOQCVFAfCQlOT4bcoyFTCpBJ5WiEnlAEg9I5KKOV2JTagipIkq6mAqT0ODqXMBQRNJkA1I6TEhOryNDa8npFZjkEvixcmRSJRZag4dWoVOrgbRKRCofllIFT6mCJtUiUoWoNCEKIsMh9AxKAzPDUpzXwS+d722f7bD6LRp3o3xYze8WFo0oS32G6qpcOgGSSoSloROPYhKPFRAxDbzsXlmux1R+orlysV96rkew0C9aG5Yt2ySL/XWb44qwSxNyqoIOZdil3nKrwy71oX+oDtgVgXFlwK4Ojqs3huWbI4rAqDIwotiesjwfnhtUSwx5sCljUXD8AGAhZ33IUQ8mMLDCbn3YbdjyGrZ9hi2vfstz8HLnkEsH3nwCg1rI1RBwaIKu+rC7IQzegjo8qxFw6DbGNGsjqrWRf4WtZ7ViU6wOKtYGFauDipUB2cqAbHVAvtIvAxPYYqdgzsqbqC/yKHPdiiy3nOlV5oDc8igO9A23nOaUUp1SqlOa4ZbTDoMXGMLoDkmGS0Y/iGUSulvOcMkZLlmmR8F0y5ngeQ6vOtejznGrst2qXI8m36Mt9NQXeXQst57tbSw90Vo90y05Z9OsOE2rHsuqr2nV27LiaV7xNC86zPNjxiWXddXbvOxuWnSYF8ZNi+OmRbt5Yazx/Kjx3IjhzJD+tE1/Zkh/dqjhzKD+rM1wol0uzkovQKVQUxPJaUkUaCohJQkZG4tPTmosII7XZduFeYO8zA4Wno9PxyYlZ8CgdCiUAknPQaPU+Uw5ncBHpQkJcA2T1F5Mm5KWrFnE4TbVZpvGKeX38lnNRQxzPtWST20pprexM/t5OS4R+2R99bxZvNbbEB5tvjLZ98Y5u6qIREtPUHBzzrjbFie6Zu2W8772xYmuRX/H0kTnhcmutVN9gTO2rcXx3VX37rrnUmjqua2Tl7dmLm/PXtk989KLK2+8Hnrr7Z33Pnjuo09e+fSLNz798s3Pr7/1xTdvH7YT3/n6xrvf3by2sXGGSsDgkEgiGiAAWCwCg4KiETA0AoZGwgAAjgUQWBQcg4QDKASAggIIGICAAVgkHocmEtAECpaYT8tiEikYOBoDQ+FRWACJA5A4NBKPhGFQSBwGQ8CSSLRsxur2yk+//fOfv/549+Gtu49u3d+7/cuTu78+uf/rk/u/7N37Ze/eIcAe//mvenL3zvU1b1sTjyHLIXFIxGwUwIAiCnFESjpanpczU1d8WsCaE3DOiDjzAtZkVbGtrKCnOHuIk+eoKHZVsn11Zc6aUrewYryGO1zBHqsq6y8tHODkj5QVevicqVruKRF/RlI1qxCc1crmGxTnjaoTSkEvj80iZVKguAwYoZBA5VFxDRVFvm7z7Ejr6bHWid6GM2NNS77OnXNjf798+ov3tv9x87Mn/3bh979Dqaf7+0+ePH6y98vDh3ce7z14+vjB08f3/3j00/1fvrv34NuHe7fffHvn1Fjr7EjL7Fjr3FjrWUf7GUfrGUfr5tzIvTs3vnj38kub/pcCk69sTr605n9h1Xt5cfz5JddfJhXEyWfokpF8ctKhW0jxSEhuKcErIU3IyB4p0Q8q9YqDq75gm9EnB7eVKQd3N8QkcADmEhFdIqJDgHcIiPY6gktIcgiJo7XYoSr0SDXWVo0drAD6uagBPjBYie3lovp46AE+ppd7MP3q5aF6uEiQYe3s9E4OrIODaGPDW4qhTYWQZha0mQ1rZsNaOPAmFtRSBDEVQcysA2JZQICx4aZimKkY2lgMMxbCzCykhYNuZCGMLEQjGwlepjeXAkY2EqxGDspchjFzsdYKnIWHa+LjTFygkYc28YDmGlKrgNImpLSJMjrEma1CepsoU8/F6itIpprMBn6GjIWRFKFFhUBdPpoKT0mJT4iPiIiLiI49EhPz1+jYI9GxR6LjI2OPRscnRMcmRMfER8UcroXFJERGHYuITI6KhMRFw+NjUHFR+KPRmakJ+bDjxYhjHGRiOZDMRSdx0cd5QGIFJrGakFpHTK0jp8oYcAUTqcxEqnMx2lxAmwtocwB1FkrJQIop8FoCVEhGiqmANAMjo2JUNKIyA6/OIOiYFGN2hiGLasqlWwuzzQVZzZzCcaXk0oR7YaDjgq19eaTDY5H1y0o9DfxOAQuXlkyEppLSU9DH4/HJx2uY+KbKzGFV0YS1Yrql8myvYKFftNgvWrZJV4dlS4PC9RFpEMxbdtWWQx12qJ/Fr5BDFRxXBseUwXFVaFy9PiRbs0nBGdj2pOnF7TOjeqUuBzbVWBwaVwfHVJvjqpBTG3LUB+3aoF0bcGgDjvqw2xB2G0KuhrBLF3LpQq6GoFMXduuCTl3Q2RB268PuhpCrIeDQbdo1m3Zt0HkANhBdoFu4NqpZHVKt2FSrQweCxuqQ8uDBplgdlK8NyFcH5CC6VgfkS72S5T7pUo/kfHvtKVOZV53vVvz7tjLjsDI9CrpbTnPJMsD+oUtGdUqoIK4OoxjNJaPbxVS7mOqW0l2yTLuYCnYRPQpwOSzLo8z2qLJdyhy3KtejzvNo8j3aIo+22KVjeYwlfgtvur3uTL/iwqh+xWle9ViX3ZYlh2Vx3DQ/ajxt082PGhft5oXxxvNjxrPD+nPD+vOjxnPD+rnB+rkB7dyAdhb87NOc6tGc7q8fredV4BIY6cnklOM0aBoVkkJMOg7EJ9Dg8PZSmkPAdAhyB3h0Sx6mlowQUHFCKk5KJ6izM/SFTBMn11iQWZ9FbsijdXALBsqzTsg4Qatkt1W+06lbazdMKGtGq4tHqwqH+fnD/DxHdYFPxJ5Wci+YxJvtmmCvfnu87epU/3srfktlLik5tjqfPDlkXJrsmfe2Lfg7Lkx2LfjaF/0dS5Ndqyd71+cGQ/Mj28vOnTXvxeDkpdCJi6Hpi+FTl7ZmX7y69PrfNv/+Zvjd9y59+PFLH3/2t08+f/2zr//+DGBf33j3m2/f+/iT1+SySgwChkcDeBQWgAOINBQiHQ2HomEQNAKGQUEBFASFgKGRcACRjkLCADQCi0HgMEgcBo7FIbA4BEAFCNnkDAISg4IgcAgAi8QDKDweoOAwZAxAQqMIGDwZhSMUlbPf+vStW3/8fOfh7bsPb999dPvB3t1fn9z/9fH9X/bu/fro/pP9vaf7j58BbH//8f7+0x++etPXJDKyaSImkUUkZCPR9HRYDgrIRGCqM6iOyiJHdcl4FWe8ijPCK7axc9pyGe35TFtpUWdBVj0Zb8ykWXOz2wpyTXSynkroLMod4HL6y9i97IIBTuEwl2Pnl7qqy/2iqhMK4YSkdkJW55fXDVRwyqgMChRPheJzsaTKTJK1rmK8Wedqb5jqN/t7dKeGGjdO9AVODbwcnLr2yuJX74b+8dPNXx4++u3hw19+/+P+r7/eefDg9t17d+7ev3337u27d3766cfvb35z/cuPPv/w9Q//dumt5wMvhs6FJrvW7A0BtyHkbdydMF2cMm9PGoIe7ZZbF3LrAiOqrSH19qhma1izNawODatDw9qdMf1Fu3HHbtgda7g4rr80btwdN+yMGXbHjbt2wyWn6S+TCvKEjOSVEnxSgv9wuOVXUPxyik9C8kqIXgnZI8a7JQTP4U36ZwYHSLt/AUxM8orBr2S3mOSRUF0i8sEZDgHZXkcaqcHbKtDg4tcQHzNYAQxUYAarsAN8TH8F0F8B9PHQvVxULxfVzUX2lCPBN6d0sGEdHFg7B97GRrSyYE2FEEsRBLTnrcXpTSyolQW1sNLNxVBzMczKRphZMFMxzMJBmtmIxmKYsQhuKICaWEhjMdzIhjeykUYW3MiCg8ELzF7gp7kcY+ZiLVystQJr5ePMfLyZjzdX4FrrqC0Capsgo1WY0SLIaBcxzNWk+jK0nkswVdMaaxkN/AxlCUFSBEiKsAVERMqx5KNRUfERUTFHImOPRMf8NSr2SHR8ZFx8ZPyxmISE6LjDG4kxR6NiEiJjjh2JTI6OSo+LhcbHoeJicUdjyIlxzLRj+bDjbOTxEnRSOZBcDiSVoRLLUYl8THIlNrkanyKkpEsyYHIaXJMD6AtxjcVEfT5Gl4vWZqFUTLSCjhaRYLVYSB0OJqVgFBl4TSbJkEtvKynsrSgZquOPiKrGJLUerfyk1RAYHVgd6Z1obgi6+jdcvW6rwqbiOnQVLDwCmXgUl5aESzoGJCYU4dK1HFpzVda4jn2ipepES8XZHsGKTXZhQLzYL1wfVSzbRGtDkrBDHbKrgmOKkF3xDGBhpyZkVwXHlMExVWhMFbZr1odkKwPiNZt0Y0gW9uhf3pobblAa89BTRlZgTBUaV4fsmrBLG3RoQIBtjmuCjvqQS7/leRazdEGnLuDQBp3agEO7Ya/ftNcH7JqQo2HTrtsY14DrXM/Q9S8zflizNqxdsalXh9SrQ+oDR2NQvjwoXx2Qr/b/K3Wt9MuW+6RLvZILPeKFTuHZ1qppY4lfU+BV5oDjLq+c6ZbQPQq6W0EDAfaMYQ4JdVxMdkioTikNbB46pbRnnw5JhltKcx+ADUxgoFuf5VFmuxVZLkWWS5lzUOp8t6bQoS1069leY8lUS9VMt2R+UL04ql9ymC44GhfGGs8N688MNZzq18wN1s8P688N68/YdHOD9WdsurNDurkB7UyfeqZfM9uvOdWrOtmjnO5WTHcp5/q0PZJ8DjqBknycnJKYAUmlpiaTkxNJyYksIr6/MsctzHEJc0cqGb2l5L5SWk8po5XFaC5iWAsZ5kKGPjejMYfYVEjrr8gb4ueNVuTMyEtCVsl2k2S3Q7vTZ1ltqT9tkMw2iGa1grO6ukWD8HxD7aJBGGhVh7sbtgdNV9xdr86MfrR5slPCJiZFl9MBT1/94kTX4kTX0lTXhcmu8962BV/7hYnO5RM9a6f6N88MhS/Yt1c9F4OTF4NTF4MndoLTu6FTL1658Oor62+8HnrnvUsfXnvxo09e++Tz1z/94o1nIeyrG+98e/P95eUTOACCRwFYJAaAoRFpSGgyLD0VAU8HEOkYGAQNhSBhECQCisYicTgUAQ1FIdNRaCiAhKBREDQ6HQVAUQQ4NhNPpuBIAAyNSoMjISgkDAMg8Fg0EQuQMQAJjSYCWCIaQ6xvMty898Odh/fuPrp95+Gt+3t3fn1y/5cDgN17chC/noAFrgJ/+vJGr5jVwKLVZRJYeFwOEs2EI5lwJA0O8AgEGzd/oILdxy3uKS9q5xQ05TEaGdT2ouwhHttWVtxakGPKztLTMgw0clMuY4BXMlrDH+KXDZRzuln5bXlZXeyC/jL2SEXpWGWZR1zllwmmVCKfXNDP45RRMknpOCqMmIcl1+ZmNktqBo2KEYvS1V4/0aufHjSEZm2h04PPrTj/fmnu0zeWbnx85cebn/7jx6++/+6T619/9OXn73567fXPP3jls/de+PStSx+8uPp6aPrVFfeVucEdX1vI2bQ+2HC2RXimqe5Cm3itU7rWKd3skW32ywMDyuCgKjioDg5rAiO6wEhDaEwfGm8M2Y1bjsZtR+O2o3FrzLDjMO26zBfdll2X5aLbuuu2XvI2XfI2/cUnJ/nlpEklxSMlTIDC4aGm4ZWSPRKSW4z3SsAD8wTQrT+Ykx2IHhSvlOyVUrxiok9CAruIXgnZJSI5hcRn9HIKKHYB2S4kjdcRR2rwQ5XY4SqcrQo7WIkdrMQOVuEG+BgQY308dB8X3V2OBN+i0lWK6CyBd5UiO0oQrSwYmLfMRRArG2plQy2sdFNRWhMHZmGlW1jpFjbcVAw1FqY3FkNNLLiJhTCzUY0sBFiGIqihCAbSy8iCNbKRjRykuRQwlwKmEsBcClh5eGsFwcLDWXhYK59gqSCYeFgzD9dam9FaBwKM1iKgtYkyTXyCvhyr5xIstZmWuixzLbOeS1aWEkUFaB4DRYKnJMdEJ0REx0ZExRyJij0SHRcRGxcRmxAVfzQ6Pj4qNj4q+mhUzPGYuMTY+OPRsceORCRHRUHiYhHHElAJcUB8NP5YDC0lPgd6vAiexEYll6CTSoGkUlQiB3GsHJ3EwyRX4lJqCKkCMkRMhaiYcF0uYCjENRbhG3IBNROuZCAUmWhZBlJMggmwEAE2XYCFibFwBRnTwKSY8jI7Sgv7+KW22gqHSuTSSsfVwrF6yakO06qja36o2d4oHtbyq3PJqGNxhLRkMiwNk3iUlJ4iKsho4OV0SQo9pvKpFv5UE295SLE6JFvsF57vrVsdlq0OSlYHRaFxZXBMERpXhu2qsEMZtiu3HOoth/rwd1VoXB22azaG5auDkjWbdHNYEfboX9ieHdbJ9TlIlyoL7C4Gx1ShcXDZWRu0awPjGjCNhQ+Xw4LO+k275rDq18e1G2PajVFNYLx+016/MabZHNNuHiryG6CmMaI+1OJVKzbl6pBydeiAXgcTr37ZyiHAlvukz+h1oVt0rq1mxlI2bWD51GD/kOGVMycUWT450yunP6OXR5HpkmU4JJRxEckuJjukVJeM5pIxwNQFogsslyTjUFPMPNDrZZkuOdOtyHbJmU45wy7PcsizHIpshzLHqcp1aPJdDcUeY4nfwp3uqJvrkZ0b1CyMNMyP6M4O6U4P1s/0qU/2KGf6NWdsujM23Wy/5lSP8lSvarZPM9OrBqF1sltxsls+1SWb6pCe6JBOd8iMZeQsWBI5+Rg1NZGenkpLS6ZBUjJh6VV0sq2S4RHmTMmKphWsaVnRpDB3vDp3kJfTU8LsYtFbC0hdbLqNl+0Ssv2SEldNvrs6b0ZcvKGv3G0SXWxT7vZbt3rNG+26RYvirF68YJAs6IWLBuGySRJsU2916XaHLC/6+v5+3vNJaG5YW4U/dqQIBxlrlS/4O897O5amui9Mdp/3tM17Wxe87YsTXUvTPRunbaGFsfCya2fTvxuY3A1M7QRO7IZOXb107pWX117/W/Cdt3c//PDqtY9f/ejT1z794vXPv/77F1+/9eX1t7/65p1PP3/D2CBFw9OwCAADx8AhyLQkeFoSLD0FkZ6GSk9FQlLg6akIRDoaA8diEDgABqAgCHgKDJGGQKajERA0EoomITFMDDGHQM4iEuloDA6KhqXAIUkwSDIcDkGjkXgMQAIAIgpNADAkHCXDOzt16487dx/dubd35/7enQeP7/7y+P4vj+79cgAwEF1g/fn40b3LZ+zN/Kz6QmoNDccm4HJRGCYczYAh6XAMB8D0luR2cnI7WNnNhQxzNk1HI+mZlHZW/iC3ZLSKO1pTYeNzO9nF7cUF/bxyh1jokorGBTU2PrevjNNRlNecm91ZnDdQzrZxS8ZqeC5JjU8u8MgEfTxOOZWZgcBnokhFJJogP9tQze1SiwYNUnuL5kS/cW7UvH1m+PKiffv88Kvhybefm/nirdUbH4ZufnLx6w/Cn721fu3VC+9dmXv74sxbW5NvbLiuztsunezemmgPeVoCduvasHG+QzbXJDjTJDhnrVtoFpxvrl1qqV1qrbnQUrXSXrPaUbfWJdjsFa91Cda7hZs94kCfNNAr2egWbvaIN3rEGz2S9W7xZo94vQv8Kg70SQN90r94D1+v7JOT/HLyhJLiO4ST9+DaIcknJXmkRLeU4JUQ/Ieih09G8kpJB3q9lOIFE5iE7DvcBnMI8OO1uPFaPEiycQHBLiTaBaQxAWm4ljBUgx+sxAxUHmSvAT6mj3cwA+vjofsqANBC7ClHtrMhYAJrKYY1s6CWIkgTG9ZSgmjmwK1sqJkFsbAgFla6uSjNXAQ1FaWbiqEmFszMhplYMGMR1FSMNLGQJg6qkYMyshCNbLCFiDSwEUY2CDAwgQGmMsDMxYJl5ROsFYRGLsZYDrTUUNqFtJZaSruQ3iait4kY1hqKsQJv4BEMFSSrgGmqydRXUBsqMiRF2EomnE06jkqMPxodHXckIubIkbiI6LiI2Ni/RsdHxCVExR2NjYuPjEmIjD4WHZsUl5AUm5AYGZ0SHQWJi0UcjUclxAHxMdiEaNLxGEba0RzIsSJ4IhuVVAokl2NTy4DkMnRSGTqJh02uJUIEZIiQlCqlpqgZsIY8tD4f0OWidbloFRMho0IlJIiYmC4mQkV4aC0AqQMgIhxUSULX0wnGbGpzUXZbSX5vbdmguHJQVu00Kk73Nc3bWmZ6Gx0WiaY8G5uSgEtJoEBTqTAI+nh8MR5uKM9sqc0Z1rJOttdNt1fPddUtD8mXBiUXBkRLg+JVm2R1ULwyIAyMysN2VdiuOmAYmMbGlSDDQIAFx1TrQ7LlftGaTbpuk2159C9tnxwxqIx5WIcqa7lftDooCYwpgmOqwJgqMK7ZHFMHxjUHD3YNOA8LOLQb4+pNuybg0B4cLRxVr4+owbPx6yPqjVHNgRM/etAqBAddoFt4oV92oV92oV96oV+60CteGpAt9UuX+yRLvZKVftlSr3S5T3qhV7LYI1roEpxvrzndVHGykTPVUORV5YAWhlfB9MmZfkWWV053y+mHW1/PEhjFBQ7DxFSwVTguooyLKP9imPgAYIeKB90pozvlmW5FlkvOdMoYdhnTqch2yLMcyhy7MtuhznXWF7kaWAeTsE7xbI/s7KD69KBmbkAz06ee7lZMdcmmuxUzfZq5fs1sr/pUt/JUj3KmR3WyS36iUzbdKZvulJ3okE12SKbapZNt0slWoboQR0s7RoMkMqApTFhaZnpSZnoSHZJcm0kYrmT6xPknlaxZJfuMinNeU3qhvmxBXTavLj+tLD0lY09L2dOKsmlF+YSY7akt8NfmzYiLljXcHavoSofm6mDL5YHm7R7zarNm3iA5bxAu6AVLjeJlk3ijRR7uqN8dML88ZXt/9cRnO+fthjp8wn8UYtO7dJVLE93z7rYLE10X/J3nPW3n3C3znvbFia7l6d61uYHNcyOhRcf2und3c3J7Y3I7cGI3ePL5i+defnHltVc33n5r570Prnx47eWPPn3t489f/+yrN7+8/tYXX79947sPL15cYNIwaDgCi8Qi0tGQZHhqEiwtGZaSBE1OgqYkQSHJcGgqCpUOoNPR6HQADUEgU2DodCQWBhCQODJAyiGQq2lkeR5TWZSjyKVXUQjZGBwejoGkIFKTYGnJ8LRkODQdjUYTUGgCEkmAo4l5HPZ7X1y7/fDOvb279/fuPti782Dv3oNHd395ePd/B9jTP/f//O3WNyc71aZSujKPyqfgWARcLoDOhMIz4UgmCpeDwLSyctqLs5oL6I1ZFAOD3JBJ0mdRW4tzB3klo9W8IX7ZQHnpUAXXVsEdquKP1VY7RQK3VDxaV91dxrHmZplzmC2FOd2cogFeyUgNd1xY5ZLWuWWCfn4pl0qnI0nZWCqHminIY+p4pR0KYae6dtAgmR4wz41ads6OvLDiDM31vRL0vrEz9f4Lc1/8ffH620ufvDr3wZWpt7Y8r62Nvrw8/P9y9Z7PjSXWta/+hmdNN3MAmJBzTswkcs75AGAmAAIkiEiAASQyQDA1c86xw3T3TGtiT9YoWMGybNl136tn61phkuSRNPKV3ofDbqle1a5Tp4jDz79aa6+991sH8Wc7k0/WIo8Wg/cLvpus9zLhOpka2Bo3rXu1W6P6LY92d1S7N6o+HFUdjakOx5QnftWZX30e0FyF9VcRw3XEcD1huImarieMVxH9VcRwPWEC6zJsuAwbriZMlxPGqwnTddT8rSU7fcFGWbBRlhy0JQdt0U5ZsJEXbLexwwWAumCjLlkpCwAFPFm58B78ggAAIABJREFU7KAvg1vnbbQFgD5vobyYa6YXzJR5M2UJYCzbGEUzJaPHp3XEjJ6YM5KzBnJKh08biBkjOanDJ3X4hI44pyZMKzBxNX5aiZ1WYsEFHNPKWxfx9qKKBBkRI0JCuJ8PCwgQfj7cL4CD/qFfhBzjw3xCxKgQPi5GeflwDxfmFdyesnTz4CN8+AgfPiJAufiIESHKI8K4+EgXHzEiuD2q4hbcMmxEhHELMSMS3IgM55ERfCrqmJI8pqSMyIleJcmvo4MKLGzmhMzsgIkTNHF8eoZXSxuWEZ0KikfLGlZQ+6WUXglF14GRcxrZGGhDdVV1yd3KOyUVd0vLvl1a9kpJ5d2y6rLK6rKq6pKKyjul1XdLIWWV0NKKupKy+tKShpISRFUFrqYSW12BrywlVpXQIRWtTTWdCIgAUyfG1UkJDVJ8vQQHleGgcgJUQ2400ppMtHoro76HDetvRQy0IQfb0K5O/GA7poeDsFAbTMR6A77OgK834JtMRLiJhLBS0XYGrodJ6OOQPVx2QNY9ZZQl+wyrQefu1NjOzOha1Bnu0dARDeTGGioMQoPVE+tqyA21LgkloGuLWjqXfNrVcfV2RL8XMx1NmQ4njcczpos54CbpuEnaruasIKtAgIEMe5B2PEg7QICB4cP7qZ7rhP18xnIRt17NAo9yA8+fbBRCIyNd+KyNczZlOps2XyeAB+meB6nem1TvVar3OtV7neq9Sfddp3pBmF1n+q7SvZepnutM3/3MIEgsEF3g8BY4yAVKrsu5F72uuZ7zWcfpzC26jqesR5OWw5j5aMpyMmW91Vsxy+mk9ThqPooaDycMB2Httk++6ZGsuQQrg92LIMAAdtHWDAKsaGPlAUYBYMzbmAsO9oKdVbQxC1Z6wUovAMyClVUAWFkL81aBWRgv1VgeYGctjDzALoC+IsAu2FtAeuUAdsbKydo4OXtL1tGWdbTletqzvZ3Zge6CU7joVYAM257s2Z7q3Zrs3Yj1rE3YV0LAShhYn+jdivWtT9jXIraNCcdaxLYaBu6FrPdC1tUwsBwwLwfMK0Hzkt+85DMAnThGfVUzHNqOgbVjmtqQDS0waBu8Hmijz6pbFs3tq7buDTt/r198PCS/cCkuXMrjAfnhgGJvQLXVK9/olYEAWzB0rRi793vE107NU5/ljVDvO1PuN+KBx5NjG/2GZUCx0avZ6dPsDeqOXeYzj/Xa3/d4ZvSD9dSPrjb/6dX9rFPHri/n4mGRfuVhMbSVGTtcCB0thg6Lt3W8GDlbjV1sTF3uJO4fZl69mH98vfTkZuXJ/bWnDze+82Tv7TdP33t+9cnHj37ww+/844/f+fFPn//05x/8/Bef/Ou/f/ff/tcPfvHv35+KObHIOiIaj0XiGusQDRBEHQQGhcChEEQdFFlfh4I1oBGNGEQDClGHxDahCXAMFY1nEihMIqODztK1sEe7KBNi9pyOP6vjz6g7omKWq50hpzEYGBIFjsU1YRvq0HUQBBJOwGFpOBwdhaXCccRIaua/fv/rz/74+ed//O2X33z21Teff/Wnz7+6BRjY/fofMEz+H99/c9IqdIo4QCtFTSOIyMQuHK4FgW7FYFtxBHojcqS7NSxsH+e3jHVzPB0sdxtjqJnWzyQPcliDTEYviTxIozuZDDeL5WIx3WyWt719tKPT3dbWQ6WZCbjhZuaElD+jkMxpZCmDMm1UJbTyWbU0LBUIqaxmDLUdT+OSaabO9gG5ZNykCdt1U4Pm5ahrLe5+dXvuo4fLT/bjb1+mP3689P3X7/3Te1v/8uHej9649/GD3Lun8Wf70e/sx55tT762EX28Ero/77vKei6TrtPp/v2Ibctn3BozbHn1myPqbY9q36s+8CqPvMqjUcWJT3k6rjwPqC+Cuquw7jqiv5kw3r8FmOEyrL+KGEGMXUWMIMOuI8abqOl+1PytRfBOCugNOmgvQxzLNnDRBnXBTl200YoApWAhFS2UZTtjwUJdBGiLAG3BSitaaUt2ZtF6+z5voYJG4hJAz+oJGQMxZ6RkjeSskZI1UdIGUlKHn1Njkzr8nBo3q8TFlbhpFXZaib2d/ZKhJmWoKQVmRoWfUmAm5ZioFDUhRkXEyLAIERQiQiKUn3+7e94ngI3ym0DzcEyIeJk5HOHD3XyYm4d08xBuHsLFR7j4yBEh2i1EOXlwFw/pFmJeBjfcQrRHjBsRYVwCtFuC9cqJowryuJrqU1G9cuKIjOCRE30aWkDPnLC2RCzNfiNz3MAImNg+I2tUT/do6C4lxa2hOZXUfimpR0K2CIkmHp5Hg6Pq62tK7lS88kpFSemL/fQl4E6pqpKyyjul1XfLoGWVdWWVDeUVjeXlTWWliKoKTFUFvroCX1lGqCwhV5ey6ivbYDWdiBoeGirC1ouxdRIcVIqHSvEQBR6qozQa6Y1WRpON1eRgNw20ogbbMYPt6OFOXH8r2sGG25lwC6XRQKzT4aBaXJ0GB9Xj6k2ERoCG7GHjB9rIo6LmaYus6LFvTrh3pke3Z0azYz0sVCO6uoRUX0Wsr6Y01pLqoeo2RmJAFDK2pYdly2Oqez7FXsx4EDMdTZoOJw2n0+bLhO066bhJ2i5nLfdT9pcu4su6SdoeZnoepHvup3pvko6bpOMibj2bNoEMu5/ue/fJ+vyE191NyFiZlzPWy2nr9RzwIO24STpuUj03qd6rhOMm1Xs/3XeT6r1K9tyk+65SvRfJ3rM5+3nC/nJfxlWy7zrxAmBzPX8PsPO5nou44zxuP56y3qJr2noYMx/GzLcMi5lPYpajqOkwajiOGY+ihuOo4WhCtxtUbY3J1lzCe0O85f7OoqN13saZt7KKAOdvCszGmAcY8wBjwc5asLPA96KNkbfS563sAsDOmOlZCyP/dxbi37xEG/uFhQgqsJa8rTkLsDMAOwOws0BzztGWdbRle9oyvW25vq7cEL84IlsZV6+HTFtR22bUvjXZuxaxrQQti+PG5YBlNWxfDdvvhYCVoGU1DKyGgZWQdclvWvAZlwPmpYBpcdwIVs6tUlDrOE21bci6Ljy8Gw/n4uDtcGg3usnRRouJGTktexXo2nTwdnr5R4OS02H5uVt95tIeDKp2B5QbPdI1h2TZKi7qu/PqtjVT1+WQ6um49dk48JofeC08+Gx6/Mnk6O6wJSZgp1Xdy1bZql257lDuDOhOxxyPZsaer6U+PV353sVa3m1k11fwCPBgj/SwGFyddR7MB06WInuFwF4hsJf3Hy6Ej5YiJ/ei55vxq93kw7PCq1eLj6+Xn9xfffJg/bVH228+O37+7uUnHz/63vef/eOP3v7xT9/9yc8/+Nm/fvwv//7df/33733njeuuDiYaBseicE0NyLraproaWG1NI6QWBqmF10NRDXVoWAMaVodC1CHRdQgCHEXHEjlkRheNqeUw+rmcgLhlRtGc0ndlTbycRVgAxFmTcFbdFRCwh9vJAAPLxeKISBKsHtsARcMRRAKBiScymtB4Nrfz459+7/M/ff75H3/7xZ8++/JPn3/5x8++/MNv/+c2Q38b3/jrX/7w0cXKmLJ1iM82sAgKKkFMJnfjca1IdCcW34kjUpvQtta2CXFHSNwZFHWFJdyQuNvHbfW0MU1ohBGDGe3omBCJomLxpEQSEYpCAqGPy++jM6x4nI1E9HS0jfM6Y1LBnFaWNqpyFl3aoIqrpDMq6aiA246ntWEp7TiqiMY0dnXahVyPThGyaaN9hpy/by3uvroXe++q+MHN/JP96Q8fzn/yuPijN1d/9v72j99c/eA69Z2D2NPt8Os70de3ok/XIw+X/Dd571XKfRYfOIjat/ymTa92e1S/7dFtOhXbLsWuS77rlh16FCdjyhOf8tSvPA9oLoKay5D2MqS91WERw2VIdxnSXYX1l2HdZVh/FTZchQwXIf1lWH8VMTyImr9VtFHAVOHS3wU0FmzUJRtt4cVdyqKNAu75XbBQwHW9C5YX7S6ADnJr3kItAuR5C7iEnjJvoeaMhIyBkDOS8yZqxkDKm6hZIzmpw89psBkjOaEmxFW4aRUWXD8/o7oNcbxshsVk6JgMHZWiwiJESAgPiZBBETogQAQEiNsTzOAKRD58VAAfEyJ9IrSXB/PwYF4hcoQP9wjRHgHKxYU7eXAwdujiwd18pJuPdAvQbgHKLUJ7xFiXAOUWoN0ijFuEdYmxXjnRKyeOKSk+FXVUQfLIiCMyok9NCxk5E9aWsKUlaOYETKyAheMzMj1a6oiK6tExPVrGiIYxpKA5xES7mGTlE3WdeDoKBi0rrbxzp+KVu+V37pbfuVtxt7TsldKKu6WV4Db6u6U1JRX15ZWNFZXwyip4RQWishxdWY6rriBUVRCqykhVpeSakubG6nZ4TReqloeGCjFQMRYqxkKkOKgcD1ET6w3URhO90cJssrEae1uQ/a2ovlbkcCduuBM/2I7ta0HbWQgrvclMbTRRmqx0BMBAWmkIGxPT24x3cRlBVVdqQLvk792cdO/O+tZibjmHgiz7B3pTLajAmAiIthk5rOyY7RNO27oyTunymHLNr9yLmY4mzQcxw+Gk4TxuvU7YrxO2m+Tf6kHacT9lfwmz6wTwMNNzP+W4n3LcJB3XCcfZtPkopj+dMl3GbffTA8+fbsxPjHr4lIyVeTppPJ80X81awY/vp3puko6bZM9Nsud6zn6VcFwmHFfJnsuE4yLpOE/YL5KOq+RtFuMi4bgGTcJZByi5QOfwNqYxYwMNw+Mp62HMfDBpPoiaDmPm/ahpP2o8iJoOJ4xHE6ajqOFwQn8U1R9N6PdDmu1x+aZXcm+Iu9TfudjbPm9vzllZeYA1D7AWHZxFe0vRxpwHGH//LAAgz5gFC6NgZubMt92vvBX0DFl/D7CshZGzsvJWVt7Gyts5BUdLDuDkAE4WYGdtnAzQnLW1ZO2tGXtrxtGW7e3M9ncXnOJFj/yeX78esWxMWNcjtrWwbTlgXvAZl8YtK37rvQCwNG5Z8puXA6aVgHnJby6OGRd8pkWfeWHMMD+qK3h1Cz5Dol8iwlW1oeraUVAeDiYioQU4WAe8lodp7O2gh4TUWTl9ydS2BnRt9wh3ewVHA9LTIeWpU7M/oNjula/ZxfcAUVHPzSia16zCbZvw0C66GtY8chsejZjue4HHkZEPCrNvZ6c2+gz+NmJc2pbTCwom8YpDse00Xcbcb99LfLg7/+F+cX7E1Aqv6cQ09MubjxZCq3HnbmbsZDmyl/dvZ307ufGd/PhOwX+0FDlbn7rYnnt4ln90ufDq5dLjm9WnD9Zff7T95mtHz9+5+uTjVz/93ms//Me3fvyT5z/52Qc/+5ePf/6LT37284+KC3EUohGHwMEb0XW1sLpaWF0tHFILg96KMHhDHRJWj2qqQyLr0QQYloYhtBJpCiZ9hMuMiplxZWta35m3iAtWcd4imLeJinbZgkMxb5dnzKJZXXdEyhnsoMtIeDoSD4cRGhqxaAyVwmgl0Dj1GOzK/sZ//+XrL//0xVfffPHVN198/vVvPv/6N//zl5cx+m/++te//u5X/747NTSqauvtYuqZZBWdLKOS+ARCBxbbjSfyCFR6I6YdSw4KO8LirrCoe1IuismFMRk/rpZOCDp9LexIV2eUx50SiadE4kmRaEokmpJIYiLBpFQYV0nntPJplTgm5cdVkpRBlTVrkgblnF4ZV0lMzS0taFIblsol0uXsFn1Hh4XbNawQBwHNRK8+7rIsRAZOiqE3jtPvXxdu1sPvXKS+99riT95e/9l7W//8/vZH99PP9qJPN0Ovb0Ze34g8XQs9Why/znouEsNHkz3bAfOWz7A1qtvy6jZHtBsu+ZZLseOU7bpleyPyQ6/ieFRx6lOe+VVnAdV5QH0Z0l1HDFdh/WVIexHSXYb1lyH9ZVh/HtSeB3UXIT34x6uI4SZq+tbttRQ7bdFOX+5hLNioRYB6O+BloxQBStFGWbBRwNTG0ouDKS+KCgYOQfOwaKUUrZQiQJ23UnNGYs5IyhmJaR0hoydlDaS8iZI1kUEFltIREmp8XIV/gS4seMoSbIZNK3GTckwUjCCK4GERIiiEh0SIoAjh58PGebBxAfzlCZUxAdwrgI8KEaMCBDj+5REgPAKUh48e4aPcPISbj3TxES4+wsmDu/gIJw/h5CNdQpRHhBkRYV0CpEuAdoowThHGJcaOSPEeGQEsr5zkkRE8cpJXQQ6Z2BFLc8jMCZjYASMraGke1dO9OppbSR5WkEc0DLeGOSinWfk4u4ho6sbqOvACBgxeXVl5527VndLyV+6W371b/u3SildKy+/crS4tr75bVnmnpPpOCeRuaX1pGayyElldiaquxFZVYKvKCdWVpJoKCqSCUlvGrKtsaazqgNd0ISE8NESMg4qxEBm+TklsUhDqNaQ6A7XBRG+0MhptrCYHC9bXjBzqwA534l1dBFc3abiTONRJGOokOrspw90kJ5fi4tHGZK1eSXNQ0xV3KOa91o3o8F58dDc+Ghs0UetrGTAIpaGGAK2iN1TqmJCYpTWgb57p6c65ZPf82rWAZi2gPpg0703odyKasxnLRdx6OWu9mrO+pNf9lP0mabtOAKAOAy1EEGM3Sdv9lOMmab+IW46i+uOY4WzKfJPqf/vV1ULE4+wkJM300ynD+ZT5ctZyk7SBcu06Yb9OOO6neq4TjuuE4zLhOJ+zX8zZLxKO8zn7+Zz9Ys5xNmu/mHVczDquZntuY4Rx+98WQcXtZ3H7yYzt6KVnOGk5jJn3o8YX9DIeThhAgB1M6A8i2v2QZi+k3g0ot0al6yOi5YGuxb6Ohd72or113srOW5nzAHvB3lK0Nc8DnHmANQ+wCrdPZt5KBzFWsDDzZkbORM+bGQULM2dm5C2MnIWRszLTJjpoIb60E/MAO2djFezNeVtzDuCkrcwMwMoAnKytJWtrSdta0vbWtKM908/NDQrnXdLlUc1awLQaMq/4zfcClqVx87xHX/QaFkaNS2PmxTHT4phxyWdaHDPOe/QFr37eayh6DQteXcGjzXv1C2OmkL5NgKrkYht52AYupl6Ih4vwcDG+SUFG9rVTQiLGjIw+r29ZsXSsAd1r1q5NO3+7R7TdK910SO8BoiWzIKvtivGoKRlnv0+xaREsq5q3TN0HdulJr/x0UHcVcj/Lzz6ZDT6YHPN3kP0dxKiIPSNvzxj4yz3qff/A0+LUmytz725liyPmNnhNB6axX9aykxndSLg3kyMni+HdvH8nN76TG9/J+3fnA0dLkbP1yYut+IOT7KsXC69eLT2+WX1yf+21R1tvvHb4/O3Ljz589OmnT3/ww7d+9OPnP/mnD/7p5x//7J8/evfdV8XiTiS8CdGIrocg6mph0FoYtAYOhSDq65B1UEQDWBA4vB6FacLSMWQ+jWlvY06I2XFla0LXlTJyM0ZuzszPmHh5i2DeJl5wyBZ7FAs9yoJdnrXLkxbxtJbn4XEsLHIXFt1Yj6lvxFKoHCqztRGH19pMv/ziv77681dfffP5l3/6/LOvf/3Z7//rf/4CLuD45i9//fP/+euf/vXTx5kh9aiqy9HJ1DBJKjpJRiUI8LguLE5AJPOJFEYTilCP6W9riYraI+LOmJw3KedNywWzSvG0lBftbg+3t8a4XVMC/rRINCsRx6WiOakopZLlDJqcUZXRK2ZV4mmZIK4QJXTyhE4eV0vjaklY2CUi0duwlA4CnUdmSJlsXVu7hdvVJxEErbqIQz85YMj67Qc5/9O9uXcvso93Y0/2Yt99XPyn51v//P7Ov31y8L3H+Wd7E082gq9tBJ+uBR+vBB4Wx67T7tOZ/v2IbXNMv+nRbo6oN93KNadyfUi645JtO6U7bvnuiOzAqzgaU5yMqU58yjO/+iKovQShFdZfhnTnIR0IrfOg7mWBLuJFSH89YfrWvR7m0t/2Qr1AF0ApWkhL4CCzlbxgoxat5KKFtARQlwDaso22aKWA080LAGUZoC5YqUULtWilzlupBTO5YCYXzJR5MzVnIGQMhKyBlDUQsyZizvyiAabFzWpws1p8XI2b1RBAesXV+GklLq4mTCuxMRl6Uo6JSpEhYVNICA+LERExMiiEBUWIoAgVFCCDQtS4EHG7QYoPGxXAR19MLo/w4SN8pEeAdvMQI3ykm49w8RAuHtLNRzl5cJcA5RKgnHykU4B0ClGDXJhThBkW3jIMBNgLjBFHZASvgjSmogRN7LC1OWhm+43McSMjYGaP6ukeLdWjoQ6I8SMaplvNHFIyesSkXinVIiCa+AR9N5HQBKkpK6u+W1r+yp3yO3dL/wG8tHK34k5J1d3S6pLS2jt3oSUljeVlsMpyZE0lBlKDq6nCVVfgqivItRXk2gpKbTkVUs6oq2huquyA13IxdUIM5EW2vl6KgyoIEA0JaqA2mOlNFkYjwITbmbAeNnygDTPciXdzSV4B1Suk+iSMoKI5pGqNGXgTuu6YSTADSJP9mqUx+1bUeTDr24uPLoX6ZXQkruoVCrSchawn1tWqOKiopXmmlzthaYsBbVmXZGvCuBHWboY0pzPATlizFVKdxi3nM5bzGcvVnBXk03UCuE4AoPy6n7KD6HqJtOsEcJ2wXs1Zz2fMxzHD4YTuKKq/Sfa8/eq9QmzU1U1KGBnn06bLacvlrPV+yn6TtF8n/r4cV3O2q4TtYtZ2MWu7TDjO52zns/aLOftFHLiYsV3OOK5mey5nHGdTwNmM7SW6wKYXaB4eTVoOoqaDmGk/atqbMO5OGHYi+t2w7nDCCNZ+RHcQ1uwGVdt+xbZPvj4iuufkL/V3FXvaFnra5u0tL0eSX67oBZ+3iQx7c8HOzgPMPMDMg2lDMyNnoufM9LSJljMz8hYmGOh4KcUKAAtMIebt7PmelpyNDQIsDTCzNjaowNK2lrStLW3vyPR2Z/p4+SFR0a1Y8elWxg2LY7rFMcPCqCHnUudc6rxbO+/Rg1X06gsj+qxTnXEqcy5N3q3Nu9U5tzrn1hS9+hEJRYSpEhIaBYSGLhREhIfJKCglFWXmkAY7qeMC+pSCldW1zhvaFk0dC8aOFXP3PSt/xSJYMHGLZn5S3RHiUkZbcVERJy7viHCZwQ7apKhlTsXPakX3HJrdkd60WTkt70obJTFp21g7abSNGBawJmVtSaNwdcR2kwo9zkff3kjnnAZi+T80w6GD8taNOfde1rcyPXhcDOzmfNvZsZ2cbyc3vjsfOFiKnK5OXmzN3j/KPr5YfPVq+dHVypP766+9uvvGa8dvv3n+wfsPPvnkyfd/8MYP//Htn/z0/Z/89IOf/8vHyeREQ10tEo5srEdCq5vqamFQCAxSC4fUwuvrkA31SJBeMCgS2YAho8g8GnOwnTohYsSV7Qldd8rYnTJ0pXQdaX1nUteeMXYVbcIFu2TeJinYpHmbLG+TZwFF2qZMWOXTBpFX2MLHI9D1jTAkgUxl4yh0DJX01sfPv/zmyy+++fyLP3322de//u3vfvnnv3wNrkD861//+NXXv/zBW4fpAZVb1mnvYGuYJCWFICFieRgUH4eT0WgiCpUFx6AhqGYMbYzbEhG2TYg7opKuGblwVimclfNnxLzJ7o5wa3OkvS3a3Rnt7Ix2d8bFwoxKVjCoF636olWfNShnleIZuWhGIY6rpNNKcUzcbWOxOShiO57CpzIEVLqEwdS2tRk623pF/KBFF+szRfu0cx7Txqz7/urkmyfpN04S58vjb58nf/Tm2s/e3/nFR/s/eFJ8uhV6vDr+ZMX3ZHns0YL3fm7kcm7oZLJnN2heHzOs+cybAdtWsHc9NLge7FsL9m56Ddsu2Y5bceBRHI4qj8dUx2Oqs3HNqV99FtC+hNZZQHMW0FyE9OdBw0XI8PIn8NeriPFbqz2MZQd9yU5bctAWbdQlO33JTlsAKItWypKVsmglvxBh1AWAUrSSFwHqkp22CFCKFnLRQi5ayUUruQhQC2Zq3kwuWCgFM6lgJs1bqAULJWMgZHSErJGcM5GzJlLWRJ5TY+Y02FkVJq7CzKqx00r0jOr/xzDslAITk6PAKAeowMBt9EER3C+ABYUocJuUX4gY48NH+XBPN8zDhY3yEeD2DY8AMcJHuPkINxfh6oa7uuEuHtzNR7kFSCcP7hSg3EKMW4gZFqCGhKhhIQoEGMiwESl+RIr3yIkeGdktwbtlhFElxaem+Q1Mv4nlNzDHdDSfgeE3Mkf1dLeS7NXQnXKyW81wa5jgVg5AQDALiFYhSd2OIcIb6yqrqu6A633vlr1yp+LO3co7JRWv3K145Q6krAxaUlZXWtZYXgarrEBUVaBqqvCQamx1ObaqnFhTTq6tIEPKSdUlVEg5s76iFVbTgYB0I2sEGIgEVyfBQaU4qAwPleFqlUSojlxnpDWYaI1WWpOdCe9rRva3YYY6cGNC2piI5hPTQ8qWKSM36ZCleuXJHnluULc0CqyMOzYiA4ezo+sxZ8wh59R9m0toEtOxrZgmBQPm17ESA/ysS5r3KqcdnfkR6d6kZT2k3o5oj6fMOyH1ZkBxMmU6mzafz9yKsMtZC1gvGXY1ZwXZdp0Aruasl3OWy1nL1Zz1fMZ0FNPvR9SHE9qzGeuzm8XCxKiTR0kYGRfT1qs4AP7X1Zz15cgzyLDLWdvlrO1q1nYxazuLA2eztnOw4sDFrO08bruI2y9nHGcz9tMZ28t8PBjZAOswZj6Img6ipt0Jw17UsDth2AprNwOq/bD+YMK4H9bvh3V7IfWOX7Hhk657xKtu0dJgd7G3vehom3e05m3NOSsra2HkAdbfX/yat3PyACdnZYEwy1lZeYANZjeyJnrGRM9amWkTPWtm5MwMsCWWs4IAY7xc+1uwcwqO5ryNnQPYGQszY2Wlray0lZOxtaRsLWlbW8bRke3tSvd0pfv5uSHxwohi0ate9GoXRvWFEW1mWJl1KnMudd4Nskqbc2nybk3WqUoyIPNIAAAgAElEQVQPK1KD8sywMjOsyAwr00OKrFM1xMPLCDVSCkxIaOhGQ0SEJgkZLiMhbC0UZxdtlEeZlLESKk5a3ZzVtub17Xld+7y+I6/rSqnb4vKWEI/qbcWNd1F8XMYAC2fB1ltwjQ4KytPJDIk77w0BGy770qB5edBS6NGmTNKQsNnVjHc144IC1pSqO+tQHcZcN6nAm2uJZL8GX/5/taLq7ULG6szQ0XxgabL/sODbzY1tZrxbWd921reTHz9YjJzcmzzbmLnaTz84mX9wvvDwcuXV69Wnj7afPT1849np83evP/ro1U+//+wHP3zrH3/07o9+/Pz956/yulmNDQ3wJlQ9BFZb3QithUMhMAgEDqmF1dUh6yDwBgi8EYpANqBRcEIzgQ6wiOPdlJi0Oa7uTOm5KUN3ytCZ1LWn9B0JbVtK35Ezc3MWft4qygOinFWSB6R5mzxtU2Qcuny/MTtombZr1RxKYwMShSUTKIx6BHz9eOfzP37+xR+/+PyPtwD75i///T9//cNf/vr1H7757f/+7b/86J3TaUDUy2WbW2hqGlFJwUuJGD4OLSbg5TSKmEJtRhExEFRjDUZPo4W5rCCvJSJom5bz5xTClFyQkPCmeZ3RttZgc/M4mxNgc8JtrdMCblYpWTCplm2GJZu+aNWmtNK4UjKtkEwrxFNSvrOzs5tAZzZhu4g0CZMjpjPENLq6tVXX1moXdPnN2qkBS7RHOz2kW4kOnuTHn2zPPDuau1kP36yHPn5Y/Nnz3Z++vf3po8Jr+zMPtmYfbide3cs93C3e312+2Fw631g+WV083bh3uLy0VcxvZ+d2MlObiejqXHgl5l1zyjaGZXsjqn2P8mBUeTKuOfGpQICdBbQvAXYyrj4Z15z6dedBw1lAdxZ4IcJC+suw/lvgjqgVG23RSl60UhYByrKNtgRQlwDqInhYGSAXAXIRoMyDMAPHv+z0BSsNbI/NW8kFCwmsvIVYsBDzZlLeQslbKBkjIWMgZk2kjJGYNuAzRmJSi5tTY+Y0uFk1dkaBnlGhZ1SYuBp/Wy8YFpUho1JkVIaakKDCIkREjAoJEUEhPCBABATIkBAFLkK8XYHIh48KEF4efITb5BWgRvhINw/h4aM8fJSzC+bqgoGtL9BIBJOHbiHGKUS/RNewEOkUYdwSHFgjUgJYo0qyV07yKkg+PcNvZAVM7FEtdURJGtPTR7U0r5Y+qmN6NMwBCXFQTu2VkK08jJmHM3ZjuFQYGV4Lq66qLSureOWV8m+/UnmnpOJOSfm371TfLa26W1J95y60pBRaUtZQVtZQXgqvrAAtRFxNNQFSjauuwNdUkGrKKdBKcm0ZpbaUBi1nNVa3NNV0IGq5GKgQVyfG1UnwdRIsRIisluIgalK9gQYzUBsNlAYzvdHKaOptRg+249zdRJ+Y5hPTQwpWVNceB4QphzTTp8gP6xa9lrVg72qwZ9EHFP02j6rV0kFWMlHdmJoBASk72JF3CgojsoUx1WrINNffvTAq344aN8Pa7bB2N6JdG5Ns+hWnk6aTmPF0ynQxawEBdhE3n8+YQEq9INAtwy7i5r/7xnwcM+xF1Hth1cmk+fFxfj42OthFmlSRzqZMF9OWq9nbLy9nrRdx60UcuJqzXc3ZQIBdJ+znceB0xno6Yz2LA2dx4HTGeh4HwPezF8Q6i9tvoTVpOZg0g5lDkF47EcNORA/Kr62Qdjek2w3p9sL6/bB+N6jbDao3fbJVj/ieS7Q0LCgOdBd62ucd7cWe9oK9JQ9w0iZazsKct7fM25oLtuaCvblgb85Z2TmAnQc4WSsrb2XnAU7GwspZWRkLK2NmZq2srJWVtbAyZmbGzMhamDnr36UTwfaYjQ0CLAuwUhZGxsrMWNlJMytt5aSA5qS1JQW0pu3tmZ6udG9XZkBQcEoLLtmiVzM/osk6ValBeXJAlhqUp4eUmWFlZliZdarAl/TQLcDSQ/LUoCzRL00OyAa5OCWlXsVAyqgwPrZOgGsQYBvVVHRvO21U2OwXcyakzBkFa1bBSig5SRVnTtGcULbOKdqmZa0RIdPTgvO0Evw8pp/PcreQ+mmoPhqqj4YZ5hCDopZ5h27eoVtx2e657euens3R/pxNExK3udvJzlZ8QMRJA7L98ODl7NgtwCpf6cTBe0SsvN98shBcnRnay3oPC/6tlHczPbqVHtvK+PaKoaOl6Mn69MVu8uYof3NafHix/Ohy9fH9jWdPDr7z+sk7b19++MHD73736fe/98YPv//Wj3/0bioRhDdBmhpgTfUoSE1jbU0jFIKorWmE1MKhENBLbGqAwJvqkBg4gYGlyKiUIQ42wGdEZS2z6o6kvitt6EobOtMvGJbSd6SNnWkjN23iZ82CjFmUNotygDxnV6Ydmly/cd5lXwmP5Lz9HTQqHEVAY/GQhgb/ZOSzP375+R8+/+wPv/3N7//3b373n3/6y+/+/Nff//mvX/7qs198/vv/9aN3jwPqNnsn09RM1dLJShpRQsSI8FgZmaRhMoQkEgdNREFxDVUIdD3GwmD4O5lhfsuUtCuhEGRV4qxSkpLw54TcOSF/TihISYRpuTivlCzqFStW3ardcM9uWAR0WYNiViWZkoliYt5oRyuXyGQ1YpuRBAGVreC0SplsMZWuYnNM3R12fpdXp5gatEz1Gyb7NMVA70F67Hw+cH914tlh/Ho1+HAz+unjlU+f3Hv/taOnb7396M13Hr3x7qM3nz/6zvv3n757/fity4dvXN1//eLi8cH+5ebG0drS2lZ6ejMZ3ZgN3psKLPnsawPiTadiz6088KiOfepjn+rYp34pwkCSgQA7GdecBfRnAf1pQH8a0J2H9Odh/XlY/61lG+0FsSggtF7Qi7popxVtFJBeRYCcNxNAd3EBoKzY6UsAuEeKtARQ583EeStpHiBnTbi8hZgzEbJmQs5MzlsoORMlZyZljIS0gZAxElJ6wpwaO6vBzWnwMwrstAo7o8LNqvFxFW5agZlRYqeVuBk1fkqBiUpRE1JkRIwMi5GhF3uk/Hw4+D4uQIwLUSDAxvgInwg9JkR6+UgP/xZg4NPZBXNxES4uwsVFuni35eQjnTykU4geFqIG+YghAQpsgN3SS4J3SXBuCc4lwY3IiKNKikdB9ukZ4wam38gOmjleDXVMRx/VMseNHLeKOqJi9InwNh7GykNbuGiAj28nNELKa6rulFe/cqfyTkn5t18Bj4SVf/tO+T+8Uv3Kndo7d6ElpZCS0oay8oay0sbyElh5GbKmEl5Zjq6qJEBqSNAaQm05oaqUVFNBraugQMpp0AoatIxRV94Kq+lE1XLRED4GIsBARFioCF0rxkKk+DoluVFHhekojTpyvZ7SYGXAeptRgx1YVzdhTETzSxlBOSukZE0bu7N9isKQtug2LnjNhRFjelgbsQqATpyOg5HTESED5yCq35nQr/hk8yPixVHpakCd7O/KDvPXgqrNsGYnot2NaFa9orUx8fGk4XhCfzJpOJs2ns+YTqeNp1OGk0n92bTxpRq7iJtf1vmMCXw5nTIcRjX7Ec1eSHU4oX+4M1eIjAx0kSeUpMMJ7VnMeDljvnjx8dm0CRwOO3/RcruIW8+nLafTlpNpy8m05XTGejJtOZm2nkxbTmf+xq2zuP142no0aQEBdhAzH0ZN+1Hj7oRhd8KwHdZuBTU7Qe12QLMdUG8HNLsh7V5ItxPUbvtVGz75qle6CNKrr7PQ25G3t2ctnJSRfiuPzIw8wM4DnBzALtia87bmjIVRsLcU7K15gAO+5ICWjIWdsbAzJibIsBzAzlqYGTMDZNitRLMwbvthADNvZ+dsrKyVnbYwUlZm2spKW5tTVk7KykkBLWlbW9LWmrS1J+0d6T5+bkhScMrm3cqCS5l1KpMDsrk+yVyfNNEvB3GVGpT/faWHlKlBWaJfPNcnSfZLhwREHb1Jw0AqaAg+FirA1XPRdUoSvL+dEpC0ByUtETFzRtkyLWfPKNgzcvaUjDUp4cQkzRERy9dFGWJhnC2EcT47LG0PS9vHeSxvB83VQhzm4Ee76FFZZ9qiWByyLLvtO8Hhs8mxk5gv32cY53OGmrFjXFraLt8LD94kxt/ZSEVMIlJtaTcR1S9pnnOrTor+jdmh7ZT7aN6/kXBvJj0bSe9m2rc7HzxYiBzdmzzfnrs+yN4/mb9/vvTw4t6rN+uvv7r37OnRW2+cv//e/U8+fvy9T5/98PtvfvDeY71GVAeBNtQh6qDw2hoYpBYOhSDrIAhILby2phFa2wSpaaqvaULUISkYspyEHeag/Tx6WMyOyVpnVG0JTUda35k383JmXtrQmTZ0pY1dKQM3beQm9V1JAy9tEqZMopRFkrUp0jZ1tk8/77Ith9wb0wEfoMWgcDAEpgEGF6kV//ev/t8v/vTFb/7717/53S9/+7v//OP/+fKP/+ezr7/51X/99udf/ve/ffj4nlvEANpZehZVRSdJyTgRAS0h4pRUipbJ4OEJDCQBWYdtqkLUVaPQMDJAp3paGEFe26yMm1WJ5nXyglZRUMuXdMp7BvW6Rb9u0a1Z9atW3brduGo3rNj0i4AurZVNyQRBQZenvUVNYbSgiKwmTDuGLKZxtO2dmtZ2CZUuZdAs3M5eUbfPqJoZBKb6DLE+dcKlP0r7zgvBk+zo483Jd04zp8XxR1tTb9/ce/b2G6998L2n73/8+PlHr77z0aM333/w2vObJ29dP/zO5c3rl5ePT46v93bO1u/tbGQTm4nwejy0OuVfjrhXBmRrg/Jtl3J/RHU0qjnwKo/GVCfjtzrs1K87HteA8uvEpzvx39bxuPYkoD8LGc8jxm+t2OlLAHXZRlux0/6mvcCyURds1IKFVATIt40xcJwZoC7f/gt90UqeN+KLVlIRoBSs5LyFOA9QcmZS1kTIWyhZEzFtIKQN+KyJlLdQsiZSUk+YBRtgGsKMAjsNJjjU+FktYUZxe445riFOKrCTCmxEjAqLkSExys+Hh0TogAAZECD8AgS4C3GMDx/jI7x8uJcH83QjvDyEl48a4SO9QvQIH/XSP3TzwB4Yys1HufkoFx/h5COdfJTzRd9rSIAcEiAH+EinCD0sRDvF2GER1iXCu8R4pxjvlhJH5CSvmuLV0MYNzHEDy6OmeFSUUQ1jVMvsF+EGxIRBGcncAde3NzlEBCufUl9VW1NaVVNSBqou0D+svltWfbcMWlJac+cupKS0vqy8vqy0obSkqawMVlGOqK5EVVUiKsvQFeX4mkoStIZcW0muqSDXVlAgZRRIORVSTqktoUHLWY2VrYiabgyEi4FyMVAhFirEQEQYiAgDEWMhCmKjhtSoItSpCVAdud7CgPW2oAbaMC4uETQSR4WUoJyddEjTfYr8sC47rMk41Yl+uaMTbW5uGlczssOi5THZRlC1FlCu+GQrPtmqX7E0Jp3rbU8Pdt/zK7Yi2r0J3W5Yszoq2grIDyY0h1H9cUwH1smk/mRSfxTVHMd0INLOZ0xn08azaeNxTHcyqTuOaU8m9adThqOodick3wrI94LK/ZD6fCmS8Q8O8ClhBfEwojmKaE9j+rMpw0lMdxzTHkc1x1Hd6aTpZNJ4Mmk8nTKdxIzHMcPxpOl4ynw6ZT6eMh9Nmo4mjSfTluMpK6i0jqesJzPA0ZT1cMp8EDPvT5r3okaQXqDq2g5pQW5tBzQ7Qc1WQLd1+67d8qvWRmUrI5LikKA4yMv3dyeAtrCCNMJDjopJHhHJzSd4hESPiDgmIXsEuDEhcUxICCuoEyrqlJ41qWVOahkzWtqsjpY0MjIWds7anLGw0mZW1srOWJhpE/0Fw0D5xQDjiFkrM2dj5W3sjJWZsjDSVmbCREtZWCkLK2lhJ63NSaA1aWtJAK0JW0eqh5sdEOUGJfkhWX5YmRyQzfZJZhzCGYco0S8DpdhLTZYcuFVdiX5xol8Ccs4pJBmYTXomUs1ACXF1Alx9J6qOBS1va6zl4lEdiKb+Dlpc1TqtaIlJWTEJMypiRoSMAJc61k0ZYqMHWNjhNnJY1hFT8ydfVFjaHhS1jAs4URU3ZVMWh8wb4wNHsdHrRPgoOjYm4Ay34Ea5tKCYle9THUwM3iT972wkx1TdtLoKIQXTL22Z6BOeFAPbSddW0nVYGN9Kedbn3JtJ73pydDs3vlsMHy1HTzdmLnZS14e5m7PF++crj6/Xn7269+zp0ZvPzt59+/KD9x9+9+PXPnz/1b3tIo2Ia4TCGuqQUAjiBcAQkJomSG1TXS0MWtNYB4Gh4PgOHM5ARfWxsd5OUkDAiEjYcXVnysAtWIQrdtGKTVwEBHkzL2vmZc3cjJGfMnQn9F0JPTdlFKRNopRFnLbK0jZVtkeXd1oXg66VyfF8YLiLQW1sQsMQKEZb88c//v7vvvndb37/q9/89y9/+/tffv3nz77+5r+++vr/+fVnP/vNFz9986rQ300wtzLUTIqCSpAQMSI8WkYh6Fg0FY3ShSOQEXhEPaaxBtVYg4DUYAhNRCON3t/cEuZ1JMXdBY1kXicvauTLOsWKXrGsU6yZNBuAYcNuWAe0K4B2GdDlDcoZudgv6HK2t5qpFC6O0oEhtyDw7RiylNmi5LSqW9tkTLqERgF4ncNy0ZhekRi2T/boYr2qqT7FUtBxlg9czAdP876nO7M3a7HLexNv31979t7zZx98+uzDT56+9/Hjdz55+OZHD569/+D151eP3ri4ee3s8vHJ8YO93fOt9f3NfHojMXEvHl6Z8i/FxhacxtU+yZZLtedW7XtUR6OaI5/q2Kc+Gb8F2JFPczKuOfZpjsd1R+O643HtkU9zNK45DRrOQsbToOFbi1byEnB7D2zFTgexBGJsCbgNdIAm4eJtqp4E9sMWAOqSjbYIUItWMugu5i2kgpVUsJLzFkrOTMxbiDkzKWsipg34tIGYNZHTBmJCh09o8XPq20Mq0yrstAIzJUNPy9FxBXZagQEHmWMyVEyOCYsQISEi9OIAWEiE8guQ40KEjw8b5Td5eXAv79Y/9HARHi5yhI8c4SM9ApSbi3BzEW4uHNRebj7KzUO5eSg3Hz3cDR/mIYa48GHBbfdrSIgeFCAH+YhhIcYpxDqF2GER1inEDQtxTjHeLSW5ZCSvmuZRUcd0dI+KMiTBDksJw1LCkJQwKCUMiAm9QmyPCG/hYnrEJCkLVVlSWVNWWV0Cbtwor7pbVnWntK6kor6soqmisq60rL6srLG8rLGsrKm8DFZehqgoR1aWo6vKkRUlmKoyfG0lEVJNgVRRoVVkSDlILxr0tujQUlZjBaehohNZ04Ws5aIhQgxUiIYK0bUiDESCr5Pi62VYqAxbq8BBNKQGMwPu4CAH2rAjXNKYiO6Xsib13QmHNNkrS/ZKU/2yRK942sZPDkrnPcp5tyg/zFv0iNcDiuVRyaJXtOKTrgdVq35F3iVI9XeuBZSr4/LtsGYrqFxy83aCysOo7mBCfTChOoppQXodx7RHMS3Is1OQVTHtcUx7FNUcTKh2w/LDCdVxTHsQUW4HpGujoq1x2U5Afp4ZyQaG+njkoISw55fv+RW7fsVhWLkflO+FFPthxV5IeRTRHk3ojqI68HkwoT2OGU4mjccx4/Gk6TBmPIwZjyZNL2eTD2LmwynL4ZRlL2bai5l2o8bdqHE/atyPGrdC2s2gejOo3vSrNvzqrYBuM6BZ86s2/Jotv2Y7oN0YV6+MSBaGRfODgnRvd1jD6OtA2dtQQBvW2IxR0xEyaqOM0qhlY7QslJGNNjdjgBacrQVra0YCzU1AC7KvC+fi4UYFmAklJa5jps3NGQsnbWFnrM1pMytppKfNzKyF9XdeIiNjZuQszIKtOQdwslZW2sJIWRhJMyNlYaUtrKSFnbA0p4DWBNAyZ22dA9oS9s5ULy/dJ8wMiDND0rle8ZSNH7N2T9mEs70gq6RgzfVJEv3SuT7xXJ840S+e7RXO9YpneyUeKcPMgRnYCB0TKSU38XHQDnQdtaEGXlmBqKiovVNKb2iISlnTipaYjB0R0oM8qr+bMtZBcrfgh5qxgy2EkS5GVMmb1olm9KI5kyRhksyZJHGDMAHIEzb5rFWasquzffr18YG0QyOuK1Ejq318ZlDMiak6lpzGw+jQdWL8rdU5SzuN1VgjYxAGZS0TPYK9tOcoN7addO3nfNtp7/qce33OvZ7wbKS9O/PB/cWJ47Xpi+3k1UHu6mj++mTxwfnKkwebT1/df+P10+dvX733/OaD9x689Z0L55C5sa6uoQ4BhcKrq5qqqxprqpuqKxurK+trqxqg1Y31UBQVgVZSML0c3GgXcZxHC4pYUWnLpLJjRtMVlLS4uuhuLj2k6MxahEVAMA/wsxZe2sBN6Lrm9NykkZ8wCJJGYcIkTFqkCas026fJuYCFkHttOrgyPT5kUDTWI5sQaBQef/n4/u/+/Pvf/P5Xv/7dL3/91X/8/k+//t3X//H5V7/44st//c9ffnK9OeEUMUwtNA2drKTgpQSMmIjRMCgGFk1JJnWgcUQYDl6HaYRgmmrRDRAsqpEsJVCNFIqNxYzx21PirrxCWFCI8wpRXibKSfhFleSeQXXPqFzSyQpaWcGgnJELR3ldfS3NOgpFSiBycZQONKUVRWhDk+Tsdl17l6alTdvC0bAZDn63RyMb00lmh6zxAWPEKp3pVyWGNYUxy+7cyHFm7KIYfLg+/WAz/v7rx299+OHrH3769P1Pnrz3yZPn3334xkc3r79389rzy8dvXzx4dn799OTs4cH+1dbG0UYhvzYXW5mJLE8FFqO+pdHe5R7J2qB8y6Xcdiv3PapDr+poTHXsUx+Pa47HtUfj2qMx1aFPfTCmOvSpD33qQ5/myKc+9mtPg4bToOFbiwBx2UZZBqhLAOWenX7PQX9pKi7b6QsABTybAsqvgoX44oQKpWilLdhAj/H2rkreTChYSfMApWAl5cyEvIUEJg9BCzFnJmeMpJSekNAQZpW4WSVuVoGLK7Azcsy0DD0jx8zIMdMKDDj+NSnHRGXooAAeFCDCIhTIMD8fPs5HjPERXm6Thwd7cTMF5eUhvVykh4sc4SFdXLibixjqanJ2w13dcGc3bLCjwcVFungoFxfp5qGGuuBDXPhgN2yQjxjgwp0i9LAIMyRA9XfDhgToYSFuWIAdEmKdYvyQEO8UE11S8rCU6FZQvBr6mI7hUVGHpbhhKd4lJ48oqU4ZySkn90sIgzKyW8Nxqxg0VGNVaU1teU1VSWVVSWXV3YrqkvLakoq6ssqGisqGsnLI3Tv1pXcby0phFWXoqkp0ZQWmsgJTVY6rLsdUluFqKnE15fjqMkptBa2ukgateFFlVEgZHVrBqC9n1JUxISUtDeXtTRWdyBouEsJD1AiQ1UI0RISBSLBQKQ4qxULluDolsV5FbtCTG2xMZA8bOdiG9QioEXX7tIk/aRFMWronzR2T5s64nZcdEs47xblhXt7Jyw513/NJV0bFix7BWkC+EVStB1XFEdE0wFkLKO/55DshzaZfvuIVbgXkexH1QVh1OKE6nFAdRdXHMc1RVH0UVR9G1fsR1XFUcxTVHESU+2HFfkSxF5LvBGXbAel2QLIdkG74RKsewapXtOEVHcwMpMf6B/iUcTFxfUSw4RFvjoq2xkTbPvHmqHDLJ9oZl+yMy3YCir2Qai+k3Aup9sKq3bDqIKo9jOpPJk1HMeNB1HAQNRxOmo8mrbtR417MeDBp3ouZdqOGnZc1YdiJ6DeDmo2Aat2v3Aio1v3qjYBuw69f82vXxjXr49r1cc2aT73kluUGRHGgyyNj9HQRgDasiYM1NuMt7WRjK0FGQ4goMB4RxiU08UnwTmx9B6auEw0R4OuEBIiMCDGwmiytaHsHtq8LN9iF90poCVPLvKMjZ2vLAC1pMyttZmetHBBgYKwxa2HmAU4eYGfMjLSZkbEwkiZG0sxMmlkpCzthZiYsnKSl5SXA5mwdc/auVB8/PSBOD0gSPS8Bxo/3iGZ7xbO94tle0WyvEHzGe4RzfZJknzjeI4jbBdMOwaiCCbTATByEno1Q0OBCQn0nrpHaWIOprcJDamEVFbCqGievZUrOick4E2JWkEf1cyk+Ls3dQnC2EHroSICKGGgmDrUQXe3k4RbcIAftbiV4O2hj3cyIvH3OIk3blFfJ0Kv5qcVhwM7AzJikU/r/j6n3fI4rv8989Sfs9VpDAp1zn84553A654RG55wjcuxGzkAHoJEJgiA5HMYhh5ycg2Y0QWtf79reWl9ZsiSPPbZsr7xb+/a+aI68VU+d+tX5Bz71PN9knvNoVoLGw2r01YXy852Ze6vjSgCpoeJ9cn7ZC84lDUeLmddaY7c2K3f2Js7WqkfLxaPl4vFK+WR95GZr+rI9c3XYfO1s9eHNrYdXuw+vWk/u7b/5+tlbb9x87+1XP37/wScfPvz0o0eP759pVUIsGotFk9AoAAknIuBEBIKIgBPRKCIOBQA4mpjOTooZYyB70iiYscnmHIrFIV3DoShr+XEFLyhhO9hUNYWkolFAJt0pFkw4VVsh3aZfuz4MrgYM62HLRsS6HrasBM3rUcdm3LObDeyP50+WJi82GicrMxOpIJFIAQAaiU47u3PzX//Pv/7zv//wwx/+/of/+dt//z8//Nu//93vf/9Xf/jD//jbv/3s+eXKmE8fkvOGxXwnm+5k0V18dkAqDEqFDi5bSWczASaAoQNoBh5NJ6DpRAxLz+DFhMIAjxeVSKqgdt5kaFpNi1bTWl9287rTtmwzLzlsC07bpMlYBbVpuXSYz/dyuQ6e0MwRael8FZWtorIdEkXcaB5WaYIq5ZBMnDKBM/HAZNC1kB7erMRno/ZmwrmUcS9l3Vu1YG82c2d77N1bm589O/v0o2cffvXzt7/89s0vvn3+2ddvfPL1sw+/evzO54/e+vThi0/uP3v/1cdv33nt+eXt109P795GJ48AACAASURBVJ522ifrzYOl6YOFqf3G2P5MrZv1HGbtZ2X3edV9s+q+qnvujHrujnnvjg/dGR+6Pea9HHHfHvNejXpuj3mvxrxXY56rcd/dSf+9meC96cBPeknefpzTS/AOk/zDJL9/nblvyA7i/G6c10nwuwnhy/zwxz6OdozXjr7s7Pjjz1aU+yO0uO04fy/K3QmztkOsrSBrN8LdDrK3g5zNYXZ/Ace6j73qZS27mcsu+mofYy7akofRX0jfcNLm7bS+/Zq1Uvt1rxkrbdJMHTUAdR1xzEwZNZPrBqBuINeNlH5gWNYBVQO5aiQXdcSillDQ4Es6oAgCRS1QBIGKkVoEiQUtsWggFQ3kvJFUNFNLFmrffuUM5LyJVrQwCiZ60cIomBkFM71gZRatrJKdXXZyax7ByJC46uYX7ayKi1f3CqtufsXJrbqFJRev4OCVvaKgjo5HIJGDCBQEiYaikIMI5HUY4hoEeW0Qcx2CG4RiBwax16/hB64TBweAweuUwQEqdJAJh7JRMA4SxkZA+BgEFwVjIwb5KIgQAxXj4GIcTISBiLAQEQYixcNkOKgMC5FhIXLsgBI3qAFgBgrKREGbqSgzDWWlo20MjJ2BttHQNhraxca5OTg3CzvExYf5+LScXNDQJ2yicZt43C1vhDTrGdNmzrJTsnVq9m7N1q3ZemP2TsW4XzMfjtqOxx03Zr0nk+6TKU+rYlpJyI8n3WfTvhvT3uNR2+m4/WLafXPKfWvGc2fee3vOc2vWdXvOc3vOc2vWfXPGdTnjvDXjuZr1XE47+9w6n7CdjllujNvORi1no5bjuvGgrD+sGI/KhrO52PZYOm/mTzjYJxXjScV8UjGdVAwnFeNhCTyu6o8qutOa+XTEej7uOB93nI3ZzyecF1OuiynXzWnP1Zz/qhG4mg9cNQK3F8K3FyKXjdCtZvhqIdLn1o254f/QzNDZlPdkwnM66T2d9B2Pe08m/KeTgZPJ4NH4UG/EezDi28pZp/3yukNYMvOiSlpIRh2WUDw8gouL94jILhHFKaZZ+WQVFS0loUQkFAcH5eDhLDycjUfySRgRgFZSsFYeKaSgxrXMuJoVlJGTGtq4S7ST1u/nDLsJ9WZEth2VbUel21HZbky2F5fvRKW7MeluTLYdEW+GRZth8UZYvB4Sb4QlG1HpWli8FpGtRxXrceVaTLESVawlNGsp3XrGuJG1rGcsKynrQszQiIB/ZNhK2rKSNq+kzasZy0ratJwyraQs62nLatq8kjQtJ81TfkVaQ4kqKBEl3SuiOPiAgU2SkrA0FJyFQ1ORCBwEZuZxllyKObu04VDM22RzdvmcQzFtkY6A/KSYrkEOauCvhDiEGiiYdSjn3Zopq3Rp2NTwgishy82ZwqtLo1/d3r+aq7aL0Yup8sl4diViaQZ0q1HzYT3yarP0TndhJuISIAdMHHJQKyr7wEbadDCfuN8ev1gr3tkbu1ivHizkDhcLvcXi4UrtdHPsxt7Ure7c3aPF+zc27t3YfPV869Htzosnp2+/cfnOizsfvHPv4/cffPzBw8PuGpNKIGABLIaEQgFIBBEGxcPhRDSKhEYDRByVSeXZ+Ny6hj1pFs065Ate7YJXO2kSlZX0UaN42qVrBmyTLm1aI7Jw2UICgY3BigCSlctI6RTTDs2CT7c0ZFgJmFeClpWgZT3q2E77u8XoyUz11kbjzu7Szc1GPTYEAFQ8nowhElvHB//8v3//wx/+8Yc//P0//eG3//a//v5ffv/f/+F3v/jh+z/7i++ePThqTodswzJuQCLoOzCfhB9SSockQjObKaOyGEQGgKYCaBoBRSOgGUQ0S0nhRkTiiEgS4vGCPF5SLM0rVVWdrg6CVbV6BATH9IZRvWHUYKzpdQWVMimVhAW8YQFvWCRyC0RGFl9L5aopHCWJ6RDLYkaTT6EIa5R+uShj0c8nQ9Nh90J6uD2eW80HF9PexbR7Oevdqobak8nbm6PvX21//uGT97782TtfffPWl9+9+OLbNz79+unHXz/58MtH73728K1PHrz4+N7T9+8+euvy1acXV09OTu8et7vH6wv7CzOdxkR7frQ9O7Jbjhxm7Wcl93nVfaPivqx7L+vuq1HP1Zj31oj71oj79pj39qjn1ojnatR3a9R7a9x3NeG/Mxm4NxO6Ox38yWGKf5Dg9JLcXpJ7kOD1EryjlPjHRFG4H+N3Y7z9HwHWTfQPqfA6cV4rxm3Hea0o5/8GWCch2ItydyPcfoS4E35ZANsJc7cD7K1h9rqP1bdfy276spux7KIvOqkrHsaKm7HopvcvgTUclIadOmulzFhIMxbKrIU6Y6X2mw+nzNQxE7mvURN51EQaMZBGjNS6iVI1Uvqlr74DK2oJJZBYBIlFECiCQEFLLOlIBS0xryUUdKScDsgbySUzrWyhF8zUnJGcNZBzRmreRCuYaAUzrWhhFCzMvIVRtDKKNmbZyan+aLmKdlbdJ6x7hXWvsObm17yCmk80EZDkHDw2CQ8bgCIhSBQEgYIgEQNw1AAcOQBDXIcgXhlAX7uOvnYde32AMDhAhAyQIYNUyAATAeGhoEIsXICB85CDQgxchIUL0BABGiLBw2VEpIKIUBARCiJcjocq8DAVEa4iwhU4iBqAqYhQDRGqJyEMJISJ+vL2io2BsdKRZircTIGbyFA9ADFS0TYmzs4h2/k0B59q4ZAioHjCr1nPWFoVZ7vqaFdth2Puo3HP4ZjjaMxxMu48mXD1AXY66erVbaeTnu2cdiOtOpv2nk55zsZdvZr5dNx+Y9J5Pua4OeW6/NFaXc64LmdcfVadjVvPRq03xhzn4/YbY7YbY9aTmuG0bjypGU+qpuOK8aii389ruznNQQE8mghs1uJFq3jUwuzlNYdF3VFJf1QCewVNr6DpFbX7BfVhGTyqGI6r5uOa+bhuOaqZT0asJ6PW03H7+aTzYtpzc27ocn74cj542QhdNoKXjdDlfPjmfPhiPnBjbvh81n824zuf8Z9Mek4m3Mfj7qMxz9GY53DMezQ+3BsbWs+YZvzSuoM74ZONeCQJLT0kJw2L8G4u2sXFOlhoKw1mpsF1FLiGggAZGBkAFeIgQgJMQEBwMFAuHsHBw1k4JIeAYeGxdAyKhUOraMSAglW2iVN6rl9CtLBRYSmu4RN185ZuzrwVVWxFZLtx5V5CsZeQ78akO7GXDfRbEfFmWLQeEm5EJH2tRcTLIdF6VLEeU67F5Csx+UpMtRJXr6V062njatq0GDM0ImAjAs5HtD8yzLycMi2nTCtp80rKtJQyraRMaxnLctK4mjKtJs2zw6q8gZFUUxMqhl9McQvJFh5JTQdYWDQTh2FgMEQYjAaHT5rFDaes4ZTPO+RzDsW8U9l0qydMkrpOUFDxgkxCUkSbsKnWI87loHU77e1Uwt1qpF0KXcwUt6KeptvQyodeWxp/tjl/NVduZb1LIcNW0nE2nnhtsfJsZ9bKpUrwcJeEHQXFJbe6kTJ1Z6IPO5M314q3d0dubtYPmrneYr63WDxerp5sjJ7vTFx2Zu/0GneOlu6erL12sf3kbvf5o5M3Xz9/542rj96+9+Hb9z5690E+PUxAIwkYMh5LRqEAKAQLh+IRCCIKCeCwZAqRKaJxQ0JWXcMbNwrnXapFr3bZp5tzKObs8kWffsFvmnbrRm3qklEeVonNAoGSThcRCGICQU6j+US8UZNkzqVuesEFn35hyLAybNxLD/Uq8fOl6XudjcdHu1e7S/lhB4CnYLEkJAa3uLH6j//zH7//1999/2+//ac//P1vv//rP//2xc+/ePCzT++9+/jwfGNqtRAOKAR+CX9YLvKIuAGFeEgqdHI5ejpDRGLQ8XQShkZEUYgoKoBmkLAsCZkXFEqicnlEJAjxuUEOO8LlxAXChFCUFIlSYnFWKi0olHmFIiOTJkTCmFgYFYsiUklIqnDyxQYmV0tla6hcDY3jkatiBuOQUhHWqAJKadqsm40HFpLDC+nh47nqbj25mh9eyngX0u6NSnB/OvPGyeoHd3bf/uCNt77+87d//os3v/j2+effPv3k66cff/P4g58/eOeL1978+N7zj+49e//2o7cuXn16fuvR0dndo+7h8cZyd3G2NT+xNzvanq1t1rJ7KddpwXVWdp9X3Dfr3pt1961R39Wo93LEfbPuujXiuTXqvTXivRr1XY75bo37r8b9tyeGX50OvTod+slhitdn2H6Msx/j9RKCo5ToKCU6TPZ7NPj7MV5/G30nxuvE+D+yir0XYbdj3FaU045x+2xrRbntOK+fH+5G2DthVt+N7YQ5e2Huboi/Ncze8DFXPbRVT99y0RcdlKaTsuCiLbvpSx5G8+UCX/KcjTxrJc9aydNm8pQZmDKT+uNfk1bauIUy9n9fW9aTavofR74MpLIOKOtJBR2hAOKLOmJRBxS0xD638iCxoCPlQaCgo+T0lCxIyunIBSMtb6LlDJSMjpTVk3NGSs5AzZvoeRMjq6flTIySlV2wsSoubs0rrLr5ZSen7GRXXNyykzPiE9Y9wrpXUHHz/DqunEvDobEoCBw5iEAOwpGDcPh1GOI6DDkAQw3CENchyGuDqFeuYa4PEqEwEhRCg0EZMAgPBeejoCIsTEJAirAwAWpQjIXJiEgpHi7Fw1UktApA6Gk4kILRkFFaMkpPQ+lpKB0FaaSi9RSkiYqy0rE2BsbGxLo4RBeH4BeShsXkYTE5pmIltNyUQarmCygIFAWJIcBQRBiKAEXruczxIfVSXLuVN3cq9k7V1q3ZDkedJ5PuozHn0ZjzfNp7MuE8mXD0Rqz7NevhmHMnr9vOaU8n3WcTnpNRR7esPx2zn487TkftNyYc5xO2l8SasJ1P2m5M2k/HbMd1y0nNclqznNWtpzXLSc10VNYdV3RHFV2vqDss6g4K2k5W3Uoru1n14YhvrRQqWEUlHbmTUe7nNAd5bTer2s+pulnlfk51kFcd5NX7Oc1BATws6o/Kxl5Jf1A2HNXMRzXzyZjtbMJxMuE8mXCfTXnPZ/3nc/6L+eDN+fDFXOh81n82M3Qy5T2dGjqd8h+Ne47G3L0R58GIuzfqORjxtqvu6SFxVgcUTYyCmVW0sDMGZlxD8/ExNjrESoPYGEgbE2lnos10pIYMlRMhIuyAEDsgwkNFRLiACOPhYDwcjEdEcAkoJhpBQ8HpGCQNCSfDkRw81q/k1tyKnFkQ07B9IoJPiEvr2EtRXTtn3k2odxLKvYRyJy7biUm3o5J+l8dmWLQREq0HRZsR6XpYshYSrYXFKyHxWkS2GpGvRuWrMflKTLkcV68mwbWkfiVpWI4bG2GwEdI2wmAzblhMGBcThqWkYSlpWEmbl5OGPsmWU6blpHElaVhNmecCypqVm9MxUhqGX0IeElOdQrKeTeYTsGwMmoXGkGFwAgQakjAbdsmcQzHvkDdcqnmncsGjmXeqZqzShlO15DXM2dVTFvmYQZIX0WpK/oLbtOAyjmklMyZVwwq24v6Hy5Nvt5aebszca1aP6tGNpH035z2bSD7ZGN/IBvhIiJaK88t5CaO05FQvZCy7Y/77e2NXG5VbW7Wbm7WDRrbXzPUWC8crlZP1+tn2+GV75rI7f9Vrvna+/uDWzpNXuy8enbx4cvbOG7fefX773ed3nz44l4sYODQWiyJhMSQUkgiBYBFwQr+PA4+l0ACWis7NSjmjoGDKKJyzyRpO5YJL3XRrZu3ymkkaV3ADUq5fwvWKuXYh28jnGoV8HYdtYNENTJpbwC6p2dM2+ZxLO+PUTFmleVCa0GszLnsx6B9NxWbLpe3ZiaDdjMOQMRgyEoOfWWj847/98A//+tvv/+U3P/zb7371m//2+efPPvno4WcfPvjgxe2L3flmZjhrUQ1JeH6JwC8T+SQCJ49tZtB1DKYAYNBwdAqWTsIySBgGGcOk4th8Es/BEcYUyrhMmpRJ4kJBhMcNczghFjvG4yWEwpRIlBKLkyJRQiiMiYUJiTghk8Zk8oBE6uAJDXSOhsLSULl6pnBIqY0ZjMNqdVSnCWuUCZ16IuheygRnI+7DqVJnPLuc9TeSzoWMZ70c2h1PPDtZee/2ztsfv/3mV3/+4mffvfH5t08//eb1T755/ZNvXv/o60fvffnai0/uvvHh3dffvfXwxY17T89uPTw+u9vrHvU21g6W5zuNqfb8eGu6tjmS20i6j/LOs7LrvOK+WffcrLsvR7y3Rr23Rjw36+6bde/NEc/lqPfmiOfmqLevq3H/ncnA3angT47SvF6S00ty9+Oc/Rinj65eQnCQeNlP30sIDxKCTox3EON3otw+t/Yi7L0Ipz/71e/s2Iuw9yLsvSinFePthPsdHOydMPtlhBji7oX52wHO1jB73fuy9LXsYSy76QtOasNJXnTTFt30BTej4egDjDRjIc9YSdMWypQFmLKQpq3UGRttwkIeMxFH9IRRE7luBOpGoGYgVQ2kqpFc0ZHKOqCkByomckkPFLSEoo5QAAk5NS6vIeS0xDxIzINAXkvKgaQsSMrqyDk9pWCg5k3UrJ6SBoGsjpTVU3JGelZPy5sYOSM9a2TkzcySnVNx8StuQR9gJQer5GCWnewxv7Dm4VecbA0Lh4AikVAEHo3BonBIKBIxAO/XwBADMOQgHDkARw3AUYMw5LUBzPVBPAQKQCA0BJyNQgjQCD4aKsUjpQSkgoiS4eAKPEJNxqjJaCWA1NPwIAVloGMtbKKVC1jYeDub4OKTnDzAzQfcPMDNAzwcwMsjD4tpQSk9omAmNJycSTTqAxfT3o1SeKUUoxNI8GsQ1CuDyGsQzCCCCENTkGibkFq2cdZT6t2ieb9m743a92vW3ojtaMzRG3UcjTl7I/b9mqU3Yu3V7b26rVUy7OS1x2POswnPQcXUKYAnI7bTUftxzXI6aj2uG09GTScjppO6+XTEcjZiPa1bT2r9GNB0XDEdl43HZUOvoOnlNYcl3UEB3M9pOhnVXlLeV6dkXykOVxySspHaSiraaWU7o2qnle20vJWUtVLydlrRyaj2c5puTtPNaw8KYK+oOyjrexVDr2Ls1Uy9mumgajqoW4/GnCdTnpNpz9mM/2IudDY9fDbjP5n09XU84T0c8/RG3Qcjrm7N1a25d0uOmYA8p6NUHfwRj7Rk5SU1lKiSFJAS3Fy0i4MeEgI+ESkoZ4SVbJ+YYuPiNTSMnIyUkVEiIlxERPIJCDYWSkcNMjAwKgpGhFwjwQapSDgVASNBIUQIhIxAWAWUvEWcMQlyFnHaKAgrGRE5ccoj3E6B7axxN6nZSSi249KtqGQ7KtmKiDbDovWgYCMk2opINyKS1aBwLSRcDUvWIvLViGwtKl+NK5ZjquW4ZimmXo5pF6PapZhhMapvBDXzIU0jAjajusWEfjGhX0oZl1OmPsn69FpOGlaShpWksRFSj9r5BQMjraUPS8h+CdUlJJs5ZBERx8GiOQQsHYUCoDAuDlM3ihpO5ZxD8dKBOVVNj2beqZy3KxZcmmWvbtEFLnn0az7zghVcsIBNi3bNbd4OOLup4I1a9uHC+LP1uUdL4/cX6pcz+YNa5Hgsfjmbf7I+bmLTOUiogUkMqQRxnbjkVC1mza2J4UfdiVd36hfrpYvNykEze9DMHSzkj1cqJ+sjZ5tjfRP26vHS/YvNB1c7T+52nz88efHk7Pnjs7ef3XrnjTtbK5NkAhqPIaBRRAwaQMDxEAgODiO8XMCBJlEJDCWDn1fwx3S8KaOwr3Edt6ZmpaQsO5suJxLUDIZZJDaLRXo2U0mjqhk0I49jF7CHRcy4nFvVCWbsymmnZtwqj8k5ahZbSKZzAaqARFXxxCalzmdxyvgSPJ6KxpDQOMLk3Mz3v//++3/57fe//80//svf/eo3f/nZ588//ujpR+8++vidx09utJvZwFTEWXIYAjKRR8S1c5gWJsPCYYN0BhdPpeHoFCyNjGEAGDoJzaDi2ByAr2YIQmJpVq3OKOVpmTglESXEwrhQEOfz+/RKScRpqSQllyTlkqRcmpTLojJJQCxycoV6OkdLZWsoLDNXPKTURPT6oFodN+giWlUCVJUcxmbKPx1ytMdyhzPllXygkXJv1CLrtUhrOvv0ZO2TR72Pv/r4jS//y9PPvnn2+bfPPv/F08++e/LJN48//PnDd39278Wnd56+f/vJO7cevnlx79nZrQfHZ3cP9k/2t3YOlhut+YnW3PjedH1ztLCa8h1kbSclx1nZdV5xXdTct0Z9lyPemzXPRd19UfdcjHhu1N0XI56bo96LEc/FiOdq3H97InB7MvCTwxTnMMXpJTgHcU43xjqI8/ozYb2EoJfg9xKC/bigHePuhln7MV47xu2ftezEea0op2/I+psS2y9nmftU4+9Fue04fzfC3goytkPs7RB7O8jeDnA2/Mz1Ifaal7XiZiy56ItuRv9syqKb3nTSFj3Mpos2b6fMWklzNuqUBZi2UCZMhEkzcdpKmrZQxs2kUQOxpsPWDcSajljV4St6QlkPVPSkqoFcMZBKBqBsIJUMQEEL5LX4nAaXU+OLIFDUkQs6SkFHLoCkrBbIgqS8npLTUwpGWk5PyenIaRDI6Mk5Az1noGcNtJyRnjXQs0Z6xkjPmZlFK6fo4BXsrJKDXXZyyk5Oycka8QlGvAKriICCYzAwJBIKw8CQRCwRg8LCIQjYdRj8Ogx6DQa7BoNdg76E2QAUNQDFDkKJUCgFDmehkXwMUoxDyPBIGR6hIWM0ZIwaQIEUjJaM1lPRZibezMSZGBgLC+vkkzxCiodPGpbSg1JGUEoLSmkhGT0ooUYVzISak9Jwcnp+0SyqOxUzQeNq1rNTDVeHzYhXBpDXIZhBKBqCAFBYEhyNG4SjrkMtQvZCRLFXMrYrlnbJuF+z7tcsnYppv2ZtV0ydiuVwxN4bsR7UrJ2i8ahu281rjurWszFXt2DYy6qPa5ajmvm4Yj7uI6piOK6aTirmk6r5pGo6KhuPyoZeAewVwIOirlcEe0Xtfk7Vh1CfXq2UfDsm3o6Kd2PSVt68nPNVnbKykbYVEe3GpLsJ2V5StpeU7cQluwnpbkK2m5C1M8pOVt3JqNsZVTen2c9ruwVttwR2S/pu2dAp67tlw0HV2hu1H447jybcp1P+k8mh0yn/8YT3eMJ7NO49Gvf2Rj37dVen6twrOzfztoW4Pm9kFS3cukdWcghjaqpfjAvKSH4JEJCSQnJqSEaPg4KMRZa1ylMGUUwnGFJyrAKankNWMQgyKlZMxggAFAeHYGKgdBSMhkIwMEg6GkFBwslwGBkOJUIGANiggUdLGEQxDTuqZmWM/KpDXLXyRh289ZRxK2Nci6m2YvKtmHw7Kt2KvHRgGyHxRkj8EmBB4UpIvBKSrIalq1HZSky+HFUuRVSLEdViRL0Q0TTD2vmAZs6vnBlWzfUZFgObMd1SwrCcMCwnjUtJ41LCsJIyLScMS3H9YgxsRjRTPnHZzMqAjICEPCQmeUQkC48iIRO4WBSfiGdgUDQkkgSFO3n0KatkxiGfdSj6GGs6VQ2HoulQNB2qpkPVtKvmbcoFh2bFbdjwWTd81nWfZc1n2Qm7jvPRy/Hc/Wb9fnPk8erEa0v1m7P5y7nCo9XR1YSHBYeLCRgrlxLR8oNyVs4sXspa2hP+J92Jh53x8+XcxXq5t5DrNXNHi8Xj5crxSu14rX6+M3Fnv3Gnt/Da2fr9m9uP73afPTh69uDojYenbz65vH/7wKgRYpEoLJqIRhLQaAAGw0MgOBiMgIAT0UgSDk2iExlaBjsjYY1puRM6/qSOP6UTjGvZOSEQ4JCVAJGJwXGwODYGx0JjhUSCgkbW0CkGDtMhYMYljLJOOGFXzXk0jSHjqE3tU4g1bI6GxQY5HItUGrCYF+vVqVyKTqTisVQMhoTBEpK59K+//9Xf//Nvv//9b/7h97/+5a//22dfvPXxR08/fPfxR28/fu/+xf5sbbkQW8xEYqDSwqQZaGQDg2bm8hVkKhdHZeAYDAKTjKYDKCoJRaXjmGwCR0LlOzi8vFZV0oM5pSwrE+cU0pxCmpVJMmJxRirNyCRZhSSnkqcU0oxSntOo02pVSCyxsnkGJkdLZ2mpbBtf6lOqfUrFsEIe02sjWmVCp47r5OPDtpmIe6uSbI3lVorhZta/PZ7anyueLNefnm988vjw82+/eP7Vnz374rtnX3z39PNfPPnkm8cff/Poo58/eu/LV198evvZB3def+f247cuXnt2enn/+OzOwcFZZ6e1v9JozU/szo7tztR3JkpLmcBe0npSdJyWXTdq7oua+6LuuVn3nFddZzXnec11MeI9r7n66Opj7GrcfzUxfGvc/5ODBKuXZPWS3IM4/yDO6yX4+zHefozbb+I4iPP247xOgteJczsR9l6E3Ypy2jFOK8buRLndKLffxNFPGlsRdp9wrSh3N8zaCXN2wqzNAGM7wNoJsrcD7E0/a9lNWfMx/hgh/nHnYdNJa7poTRe94aDM20mzVmDaQpyyAJMm4rSVNG0FpizApAmYMACTJlLdQKgZiDUDsaYn1gxA1QhUfowQS3qgpAeKOmJJRyqAxLwWn1MT8hogrwEKOnJBR85pgawWSGuIGS2Q1ZKyP/IsA5IyOkpWT83oKBkdJWOgpfXUlJ6aMdIzRnrewsrb2Dkrs2hnFeysooNddLAqbl7RxmARsQgIAjkIRQzCYNdhaASGiCMhYBg4FI2AYeADSMQAEjGAQgwg4NdhKAgSBYEjr0NwAxD8IIQMGWQjYQI0TIyFKgCkCkBpACQIoHUUrJGGszCwVgbWyQW8AopXQPGJqAEZI6xgRRSsuJqd0HBSGm5aw05rORktJ6PlZHWcvJFXsYkmfOqFuGWj6GuPxkA2aeBP/hT6p4OI6xAcAkMlkOl4Mm4QjoNAARjSI2atp9Sdqq1dMrZKxk7F3BuxdSvmVsl4ULUe5YZjSgAAIABJREFU1myHdctuTntYs52OOffymqO67XTE2cnr97LqXtl4WDIclU29ov6wZDgsGXpF3WFJf1Q2Hpb0vaJuPw/u5zQHBW2fNP0wsJNRtFKKVkrRSsq3o+KNsGAzItoMCXbT+sW0q2yX5DTktWHedlSyGRFtRUVbUdHWj4/tmHgnLt6JSbbjsp2EfDcp303I9tKKvYyyldN0CmCroG0X9O2SqVOx7NftByPO4wnv0bin/z0c8/bVG3V3aq69smMjZ1tOmce90pSGmtEzsyZeUseMg4yomhpWkIIy0rAEiCgZUSUzCQrjWl5ExU4bJWWXtmSTFezyCMgfkrOdMrZRQDcKGBo2RUrBazh0FZspIpPYOAwTg2Zg0AwMioKAEQeuESHX9QJWVC+JGUR+GSMooya0rKyRM+mRrmXtu2XnVkq7EVPsxuXbUdlmRLwWEK4FhOtB0XpIvBYSvVRYvBaWrkZkq3HFUkS+EJI3w4qFsGohommE1bN+xZRHNjOknA2oGhFwPgI244alhGklYV5JGhYT+sW4cTlhWIqDS3HdQlTbjGimvOKqhZkBGQEx2SsCvEKShQ1ISTgOFiUg4FlYNB2NoiFRKho5r2KNGIWTNvm0TT5jl807lA27vGGXLziUTbty3iqbM0lmdaJpnXgKlEzrpPMm5aJdt+61tKLuo2LkcjJ/f2Hkje3Zp1vTry5W7y3VbsxkhUQ8C42SAng7nxpVc8JKdt4qXs5Zd0Y893aqT3tTJ4vpG2ulo8XCfiNzuFA4XqoeL1VP1uoXO5NXnbk7B817x6sPbmw9vtN5eq/39LXD54/Onr12tr0yScUj8GgiBklEIQlIBAEGI0ChOBgMD4cRkHACDkViEZl2FqsgY42queOgYBLkz5pE82bxhI6XV3ICYr6Jy5OTSVIA4GOwOg5Hz2UrySQbjzMsE2RV/KpeNOfRr0ftnUJowmu2CblqJkvFYKlZbJNIFDWbFkvZ7fEKj0JHoYhYNBmDA4Lx8N/+7pe//edf//affvW7H3751//jv3z06fMPP3z67tuP3nnzwYePb9/eWFjIRsb9DreAY6BTDHSqgcUCGSwZmcYlMFgEJpPIpOHpZAyFhKLQMDQmnikkc0A6K8TjVfSaulFX1SpLallRJS+plXmFNC+XZGXivFKWlUuyCmkJVOdBTVqlDIrEDo7AzBJo6UwtjW3lS1xSuVMs9sgkUZ0mptMkjdq4Tlm0g9MRz3oluVVPr5XizVxgpRI9WRm922m8uNx5dnPz0+++ePHNX7zx5S+effHd65999+TTXzz5+JtHH/384ftf3nvz0zvP3rvz+jtXj9+6ce/1s1sPjs/vHh7d3G91uyuLe3PjO7OjuzMjren6Uj6ynbQdFewnJedZ9T/81o2q67zmOq96btS8ZxX3jZr3YsR3o+6+UXdfjvn6lbB+DYx7mOIfpoS9BK+X6K+SeomxbpTTjXG7cX4nzu3GuN0otxPjtqPsVoTVjrDbYXY7ytmP8/ZCzHaU04pxW1HOXpi1G2bvhritCH8rwNocZm4HWFvDzJ0gezvIXvczV1yUZRd92UlbdNEXXPRFN6PppC04aQ0ntemiz9vJs1ZgxkKYNBMmzcQJE2HKAkyaieMG3ISZNGEijZuAGoir6Yl1A1AzEKs6YkVPqpkoL2eW9aSSjljQ4ota4svql4aY1wBZDTGjJuS0QE5D7AMsC1LyOlpWS05rgJSGlAbJaZCcBkkpLSkNklI6akpHSetpWSMjY6SnTYyslZU1M/NWVsnJLTo4BTu75OSkjVQqFomGoVAwJAKKhEMRcCgCjwHwWBIeA6CReDgUDYei4YMo6DUE7DoCMYhADcJRg1D0ABRzbYA4OMhAQHmoQSF6UIKDKQkINRGhARAGKtbOARxsgpsHuPmkoJQZkjNjam5MzU2oeUktN6PnZ0BuTsfLgbyiUZA3cPMGTtkiqNpEo07xbEi7mnW0aoFm2gt9ZQD20wHYTwfh1yAYGJqMA2gEAA9F4CBQKgrFIxArDvF+1dytWFtFUyuvbxcMnYKhVTR0yqZu0biXB1t53VHdfjzi2MtpehXzUdXWyevaOU2vqO8VDb2ioVfUHRTAfmnqsKTvv/fz2k5W3c2p2xl5Oy3vZJSdjKKdlu8lJXsJaTulaMVlm2HB6jBnPcjbCAk2E6pmwlZxynIa0rKPuxbkrw5zVwPc1QBnxc9eDXDWgty+NsLCtaBgIyzajIo2o+LtuHQ7Kd/NqNo5TSunaeV1u3mwVTS0SpZ2xbpfd/RGXb1RV2/U3Rv1HNTd+3VXu+pqVZxbBftK2jo1rMroGGE5MSQHYhpmTMuKg+yQguKXEIclFDcP5xeRfGKyR0hycfAePhDT8ApW+dSQthk1zwypqmZezSIoWYRFszhnFA3LGH4lZ0gpNAs5ahZNQiZyCTg2HsvEYGhIOBl6nQwbNHKpSavCp+TqGWgbFxdRM7IgvWYXzoe163n7Zlq3m5DvxBVbMflaQLgeFK4OC1eGBatB4VpItDIsWA9L1iLSlbBkNSZfjSoaAXEjIG0E5Y2gshFSzfrlUx7ptFc+O6yaCajmw9pmVLcQNy4nzStJ41JCv5TQ99HVp1czopnxy2pWdhakh6SkIRHJJwQsLLyCSuBikTwcmo1BMdBIOhIpJOKjEkZRw6qbRBNW6bRNNmOXzTsU8zZp06FoOhULDsW8STKtE0yDghmtcFormDdIF6zqVY9+J2I/yA2fjaReX5t6b3/5+d78qytj91ZHoyoOHY4Q4HAyMtElpid03JiaXbCKFtOG1vjQrbX886OZm2vFm5uV0+Xi/nz6sJk/XiydLNdOVmvnW+OXrZnb+427R8v3zzce3Wo9ubv/9N7h6/dO7t86qOWiBDQchyaiUQQkAo+AE+AwHAyKgcNwSDgBDccTsRQ2ke5hUkoy1oiaOwHy58yShk3asErmTMKaihWQ8O1Cno3PtfA4RibDyOU6JSILnzskE2f1sppRNmGTr4csvWLwfDSZ0UkUNJqETJHS6AoWR80XGMSSos8xnYoS0SQ0iojGkDB4ssPn/f9+8ze/+eGXv/7+b/72N3/9F3/59XsfPnvv/afvvv34necP33pw+fy0tZUOJuQ8C4cJ0mk6BgNksBQUupjE5BCYbCKTiWcyiEwKlkrGUOkYOovAFAAsOZljZPFTEtGYWTdt00+YwFGjdtwEjho0I3p1VaMsq+UltaIKqqt6TRFUp5WKoEjk5AoNdI6WzgTpHAtf7BBJHUKxQyiMgOqEUZe3m1MmMGfRjgYcK6XERj27kA8v5EMb9dTFxtSdVuOD1w4ena5+9NUnL775i2c/++7pF98++fTbx5989/jjbx5++NWD9768//Znd59/cPvpO1eP37p47fWzW/ePz28fntza7xx2V1dajcnd2dHdmfredG2llNhKOg7ztpOS87Ts6putGyOeG3X3ec19VunLc6PmvVHz3ah5b9Q8N0c9l2O+u1PBnxwkOL0k7ygt6HuvXoJ/mBTux7idKLcb43Zi3G6M103wOzFuN8rrxnj7MX43yu1E2K0QsxVidcLsTpS7G2a1o7xO7OXI816E3YrwdoKszWH6VoC5FWRt+hkbw4yNAHMzwF4bYiy7aIsOyoKTsuCi/pgi0ubt5IaDMucgz9iAKQth0kwYN+InjPgpKzBpBiZMxH5+OGIg1Az4mp5QAfFVPaFqIL7c2KsnlXXEsg4ogUBRSyiCQF5DyGvweQ2+oCXltEBWQ8hpgYwGSKmJaQ0prSFltOSMlpxSAwkVIakB0iA5pSWlQXJGR06ClJSOltbTUzpaykDPWthZCzttpOcszJKTX3IKSk5u0cGO6ch0AhEFRaNhKDQCjYShYYNIGARFItCwaAIGiYdDMAgoFgHBQgeQg9dh0EEkfAAJH4AjB+Go6zA8BEZHwIVYhAgDE6EhagClJaF0FLSNiXeygSEhNShlBsS0iIIZVbLiGk7BIsubxWkdr2gSFM38vIFXNHDLZl7JzK05RHWHaNQlnhqSLyaMGwVXZyIybNb+9D/9Z+h/fgXy02vQawPw63A8EkvGEQgwJPraAAmKAGAIGwe/HJZsZfTbOX27YNovWw9rtv2yuVM0dkumbtm0XzYf1myHNXu7APYqpqOK7aBo7OS0nazmoKDrFfXd3I8e60d1c5r9nKabUbfTilZK2kpJ2ml5Oy3bS4h3Y6LdmHgvLtmOiDaC/FU/e8XHWgvw1iLS2bChYpdmNeRZB23Zx1n0MJd8zAUPremmLftZy0OsRQ9jycdcC/BW/NzVAH89LFwN8FZDgo2oaDsl382odzPavRy4m9W2crq9gnG3aOoz7GDEsV937tddnbqzU3O2q66dsmMlY50J65IgY1hKCMrIUTUzrGJ5xSQXH29hoswcnImD15AROirCxMIa6GgbC+8T00JyZlLDHvcq1hLWtbhxKaRZGFbN+uRNv7rh19ZtooqJX7VJMwaxX8GxcslmLs3EZ+lZVAmZyMahqAgoHfL/6NmEkEFuEzNUFISBgQor6Wk9q2bjzYW161nLVhJcjci3Eqr1qHw1KFoLCNeCwvWQeCUgWA0K14Li1ZB0OSReDsuWwrJGQDo3JJ71iecDirmAcsorm3RLZ3yKGZ9iJqCaC2maYXAxblxKmhcTpsWEbimuX4zpF2P6ZljTDKsXY+BcQDFi46fUlLCU5BMCQyKSjUOUk7F8ApKPQ3FxaCYKycKihUR8UMzIyOl5NbuqF05YZdNW2ZxTNedQNBzKRZd6xQsuOFVzZsmsUdS0KRbsymU3uOE370bt+2nfcSl0PpZ+vj33/sHK69vTd5ZHZ/ygAI3gYrFiAJBRiB4JLW3gJbTMilO2mNR1JvwXS+k3T+Zub1Uu1ornK6XuXLI7nz5cKJ6s1E5X6+cbYzd3p68687cPFu6drD28ufv4Tvf1e71Htw8ueptKMY+AxWDRRCQcj0LgkUgiBIqFwbAIGA4BwWKQRBKWwiXS/RxaScaqq1gTGu6sQdC0SZadilWnfNUhbphFOSXPJ2A7OGw7m+HkMN18dkgmLBmUU3Z1wy5bH1IfJ213aqHjUiAoYQkIRAYaz8ISZTQ6KBRrxVIfqA5YLEgYHoUiodEABk+2OFx/86u/+fXv/vsvf/PXv/7tX/3Xv/z5W+88fvfd199969GLN+4/f3Trrdb6adCXk/BMTKaWzlBT6UoyXUJiiEgMLoHBJjBZBCaDyKTh6RQMlY6hsfFMMYUno7C0DJ6bJyio5bM2/YxVN2XRTpg0E0b1pEk7pleP6tVjBu2oUVvXqwtqeVImDolETq5QR2dpaAyQybMIJBa+2MYXOYTCKKhNGHUFpzVt1sdA5UTIt1JML+ZjYyHHUjFyMF+92p673Jn52RsXzy63Pvjy0ze++vM+wF7/7NtHH3/z6OOvH3zw9f33v3zt7c9effHR1dN3rh69eePek+Nb949u3Dk8uex2Dzvra63m9O7s2M50fWe6tlHPrCcdB3nbSdl5UnKcVh1nVefFiOe86vmRXu7+u+/GbtS9FyO+m6NDV+PDP+mleL0Ur5fgH8T53SinG+X0+dSJ8/cT/P2koBvndWO8bpS7H+N3o7xOhNuNcDsRTivE6qsT4exF2O0Yrx0VdGL8VoS/F+HtBDmbfsamn7Y1zNwJsbeD7I1hxsYwY32IueqlLzmpC3bygpO64OpPLlObTmrDQe0DbNZOmrYSX9ovM2nGSp00kSZMpDETMGIg1g1A335VQHxNR6zqSGUdUNYBFQOpBBJLILEEAiUQKILEgpaQ1+BzakJWhc+qCRk1PqshpFSElBpIa0j9b/+R0gBJDZDSktNaSkpLSmlJcQ2QBKkJLTUBUuIgJWmgZ8yspJ6a0JOzFmbOxspaWXk7J2NmCShYDByHhqIwcCwShoUMIKADCCKOjEeTsCgABcMhoFgUnICE4WAQNPQ6EjqAhEPRaBgGNYhCD8IJMDgHg5Lg4FIcQkFAgGSMiYazMwkuDmlIRI0q2XEVL6HhpUBeUsMtWqQ1p7Jql9dd8lGXom6X1mziukM04hRNeOWTPvm0XzEfBlcz9t2qb6cepuAI1//kp5CfXhv401egrwzAr8PRUBQegcZA4ahr14kQKACDa8iYESt7JabeyRvbJXOvaj+o2A4q5l7V+kcd1my9qnUvqz0omQ+K5m7e0M2Cnaymm9N2spp2Rt3JqtsZVb+f8CCv7WbVnYyqnVbtJaWtpHQ3Lm4lJa2kdDcm2o2JdqLCrbBwKyxcD/D61+AW3YylId70sKZsFaeUxBk7dcnDarroTRet6aY2XdQFD6Ppojec1IaTuuBmLHlZy0O8ZT9vyc9eCXDXw8KNmKR/73E7rd7JaPZy4G5Ov53T7RZNnaptv+7Y76Or5ujW3e2qa7Non4+ZsibukIgwLKWE1aygiuURU0wsjI6OVNPRSjpeAiC5WIiIgFBQMAoACVKxFgbexSFG5fSqkTvvka8G1btxQydpaEfV3Yj6IA62wqpWWL0XBtcD4KRNXNFxa0bhuFMzZpPXLLJhMVtGAVjI64zB/6SkYO0yrklAl5PRWjrRKybF1ZSckT0bApczjtWkfjOl24grV0OS9aC4XwxbCwhWg8KVYeFqQLwcFC+FpItBacMvmfWJpz3iWZ90Zkg+7ZVNe+WzQ4pZv3I2qJ4LahpBzULM0IwZmjFdMwYuxnQLMcNCVL8QARdj2sWobm5YVbfyEkpSTEnzCYGghGLnAgoKXgxgeTgUn4BlY1BsLFoEEAJiekbJSsvoBTWnZhCOW6UTVtm0VTrnkDedqlW/fjNoXvPp14b0mwHzTsi6E7bvRV3tpPsgO3xcjtycKjzbmn2x17zdrM0O6z1cvACHExKJEjJZTacGlZy8SRTX0Ec8yrW87WAmdL6Ueut0/t5e7WI1f75S7MwkunOpXrNwvFQ5Wa6erY3c2J642Ju56jbvHq28dr75+Krz8Fb7wWV7YapEwmHwWCIaSUAi8GgUEYUiQaFYKASNgGIxMDwOSSShyWISI8RjlGTsupIzoeXNm0SrTuXOELgX0HXDhv1hzd6QYt2tmDbL6jrRCCicMMtn7eplt3o3oG0Pqw7CusuM7V7Zd6MWzhkkWjZLRKVzCIDfaDRJ5WwCScHhiFgCFBxAIQEUiojCAlaH56//5q9+9Zu/+uXf/eWv/u4v/9//+vO333701ltP3nr32TtvPrwar3c1upZKlRNxzGy2mspUkRkygCYk0AREBh9gsQgMNpHJJDDpeDoFTWLi6Gw8Qwiw5TSehsaycARhsWhcr5yx6Wet+mkTOG3Uzhi1k0b1jFU/ZzNPmvVjRm1RLU9JxWGR2MEVgnSWikQH6RwjV6Rn80wcvpUvCKiVcQOYs5sLDnMUVFZ8zmY2Phpw5e3gajnenSnfWJ281118/97B/dPVd3/+5bOv/uzp5794+vl3r3/67eNPvnn08TcPPvz6/ntfvvbOZ68+/+DqZQ3s6enVgz7A9vdPultbrebs7tz4zszI9lR1cyS3lnR1s9ajouOk7DytOM+qzhu1/6DXacV9Unaflt2n5Zcwu6gPXY4OX44O/6SX5B8mBYcJwWFCsB/ldiLsXkKwH+O2Y/3wkNeOcdtRTjvK6Z8E60Q4nQi3HeF0Yrx2mN1XK8LpxLitCLcfHu6FudsB5naAtR1gbQ8ztwLMjWHGZoC5HWKv+5nLbsqSk7bkoC04qH16NRyUhp3ccFAbTuq8gzpjI09ZgCkzMGEkvjzBbCb3r3+NGICaAagbgKqOUAFxFRBf6s97afFFLaGgIRQ0+KKWWNAQcip8To3PqvAZJS6jxGfUhIwan1JiU0pcUo5PqYgJJSEuxyVVxJQaSIPkpBZIakhJDSmlJSU0QFwDJLSUmJoU15JiIDkOUlNGZkJHjYOUtImRsbCSJnrKSM9bWV41lYDGwq4j4INIOBQNg6AQMAweTSIT6HgsGYeloBBEFJKEhBOQcBwShoMMIKEDSCQMi4SgUYMI1CCCAEcJMXA5AaUkoTQAykjBWBl4F4cYENGicnZaJyyaZQWjKG8QZnX8ukMx7tGOe9TjbtW0Xzvt18z61bND6rlhdSMELiaMyynzVtF5NBUZjzkH/uSVwZ++MvCnr1z/k2uDfzoAfQUCH4AhIVAMDI6BwIkwBAkGo6HRbgFlyslfico7Jcth1dGr2rsl00HFsl+2dEumTtF4POI4rFlbOe1B2bRfNLVzulZG00or2xl1J6tppVXtjKoPsHZa2cmo2mllK6VopWR7CcluXLQXE+3FxXsx8U5UuBXmb0X4myHeRpC77GMuuunLXuaim7E0xJkaUpWt4oyKPGujL3lYzX6q7KY1nOQ/LmdpOKlNF6PpYjQc9IaL0fQwF3zsZT9vNSTcjMk24vKNhGIzqdxOq7cz4EZas53T7RXNnaq9W3N26s5OzdWteXZL9rW8reKSDkmIXhHRJ6G4RGQbD7DySUoSTE5CSElIEQHBxcDYGDgbDWWjIFz0oAgLVeHhdgYuKKGUtPSGQ7jiV3RiutO04Sypu0jpr3LmO3nLnZzlTt52J2+7k7ffSJnPkuazlO0oaTlK2ztx84pfEwNFGjqeixrkogZVDEDHY6loRB0Tb+fihsSklJ4zGdItpyyrSf1KRLUWkW+EpVth6UZIvB4UrQWEy37h8rBocVi0HJI1/eI5t3DGI5zxiqc94pkh+YxPPuWRTnvk/TLYfEA9H9Q0omAzpm9GdY2odjGuW4wbFiK6xahuIart933ULNyEnBRTUv0iICilOjhEJQUrAbB8HFIIYIQELB+HFhCwfhGzoBXk1Jy0nJ6W0UtaXk0vHDOJpyzSWbtiya3ZCJh3o/a9qGM3bNsOWXfCtt2IvZVwddJDh6XIrenCa0tj55OFaZ8uoaA7eCQ+Hi8EiBIKRcOgh1ScnImf1rPGhlRb5f+fqfdsciU/rzz5CXYodt+ysGmQFkgkPDLhvfcooOCBKpSDKYsCygHlvfd1fZvbt297z6ZEUhQpS2oUmh1pQ6PYlXZezH6OfYFLxkQ8kZ8gI35xzv8854k+rBWfbo5+/7D6xXXz+c7kk+2py5WRq9XRm/XJh63aw1b9YXvm+dHiy7OVD646r++23zzZ/+zF2SfPTl4/PSkM+RChEAIQoQABhCgoRPk8mMsBeYMgwIVFAhQTYmKQMEnoopae0stmzcqmQ93x6/dilvOU67bgfzISeDISeDoaeDrqfyh5bwue64LnuuC+zjguhq1XWcdtznWf97w3FnpdS7xeGt8fjeeMKp9a4dGoow5HwuuPOn0Jj18CiwE+LhBgQiEuAJBQJP7v/8+//+f//Lf//J//+h//77/8t3/9/Q+//PqH7z/75dXld5PVU6PlQKu/MFsrGpWbllnEtAmndIhYAeJKEaUllAqUlomkNETRMEXDlEwkVaG0BpMaSLmNkvtoRVKpmjIyTZd1ze9c8zlWPfYVp3XN61jzu9aCntWgr+lx1G3mcYMuyzAhhcZJyc045aRVLrnGLpbbxLRXrhzS60a9rumh2HjAmzSwBad1JhGZCnnqUd9BvXyzMnOzWvvotPP8sPn1R1c//v4PX//9f//6r//pq9/91y9/+49f/vYfP//N7z/79T988su/e/OL3338/a8/+OrP3//8hxdvvn72/qcPzz+6e/L+1fWTi+OTy+3O6VrzZGXheGnuaKG2Xx46L3vuKuHHteiTeuRPkutxLfK4Fn1cj9/XY4+n409nhp7NvDUSX84Pv7+Q+snNiOZ2RHM7orkqdF+5FNdF5XVR9VaN5eUXBfl5Qd5dXr4cUV8VlBcFxVlOdlFUXhSUF3nFeU5+mlWc5ZXHGfokS59mladZ+UVBfZKRH6fpg4T0cJg+SFL7w9L9JL2fpLdj4s0wud4NbnQnLG6HiHaIWAtgq0Fy2Y8v+bHlAN5wIU03tuQjFj3Yog9f8KDzbmzeg815sGmHqG6H6zakZhVNO7CqXTRpAaescMUmmjCD4yZg0oJMWtEJCzJhQcbN8JgFfgswk2jEAI+YRQU9WDLCI2bRiAUpWZCSRVSyIGU7PmrDRm1YwYIVrXjeghbtRMkhHnFKym7pqJsqOSUlp2TEQ416qVGXOGakZCgk5IBCDijkgkI+LOTBQh4kgnAxJkNgEgJJAR8DBJhQgPG4CCBAhXyEOwBwBwH+ICAYAHi9XMEgQAIiIyqwk6CDBF0kEKRFYRmc0opzemnJIpsPW2aChpqPrXqY6YC+OWRbTtiXk47VtGst4+hkHRs5Z9cp2i779ieDZ7NDz9ZK2YCl5896Bh/19b/T1/9OH+fRwOCjfm7vIK9vAOTwRHyAAACcz8cFAC0UlsxUZ5g5nfRe14PX9cDNtP9mOnBV815U3BcV5+2s/6rqPp+0XVVdl1Ou8wn7xaTtfMxyOmo6H7dclLt5d9N52XQxZj4vG8/LprNRw1mJPSloj/Oak4L2j8JLdZBR7KVkeynZflqxFZeuR8jNqGQjSm0mFI24oR7Uj5rxJb9kKy7biNHrEWo9SnX+9HuEiLUg2YlI2yFJJ0y1I1Q7Im1HqE5UuplQ7Ka1ezl2t6DbLxmPy9ajcfveqPlgzHY85Tqt+s7qgbPp0MVM9GI2dlqPbI0FSg55WAUH5JBfDvuVqFeJGXC+GurXiLhqmCsDODTIpQRcMXdAzB2gOP1KQb8VFcTk6IhBPOegV7zyjbDmPGN6MuZ+Oel7VQ1+Ug+/qYXeVENvauFP6tGv5oe/Xcx9OZ/6YiHzyXzm00bmzUL2TSP7MJdbipniGkIBCaFHP8W5HIUI0hK4jRIFlUjWJKmG2I2yf3vMv5637hUsB1ndYZbdzzC7Kc1OSrMzrN1NszsZw2Za30myKzHNSly7FNMux9nlhK4VZ5di+uUh4+qweSVlWUmZVzPmdt6xXnR1Co5Owb5RdK4XXRt550beuZF3dDKmcemHAAAgAElEQVS2Tsa2EGJGzETRJMnoibSOjKlwqxjSYQCDgloU6AJMi8Iplq65mKpDM2mVl/WSMT01ZVHU7aq6Xbng1i759J2obWfYvT/sPUh591Oeg4z/MBs4yAYOC5Hrau750tT1dGkpZp+0q0YsCidNqmCQxTGDRGyTSTJmWSWgqgbUqwXXQTX0sFp4aBc/v1j4+m75vb3q053KxXLpcnnkuj1+t1m936zeb9WeHTRenCx9cNH+6Hbr44fdT54evn588Ph03cLQsBAGhaiQLxLyRQK+iM+FuIMAbxAUCRAcJEiAkMISF0UVNdSEjp42yRZtyrZPtxXSH8cttznPQ9H7ZCTwrBx6MRZ+OhZ6Oha6Lwdvi/6LlOMq7bgtuG/z7vuC52U5+GEl9lGz/GxparcUz1r1ARUd0rNjycTi5MR0IUfBmFBACAU4CJAARLo9of/r//63//xf//4f/9+//ef/+rd/+afffX138elU9ZXV+5QxH2h0Wwr1id44qZC5KJlJLNNhEkZEKiBSDpEaXK5AaRqmpJBYConlqFSJSTWoVIuKjaTUQcm8UnlMriyx2hmzbslpXnHbVlzWFZe17XO2fY6O39UOuFsex4zdOmkyZhk2pFB7aIWdoh200iaR28QyKyF10vKU1TqdSs5l0jE9G2G1Wbt1xG0ve+xzQ+GDWvl0dvx8buyzjeVnheLdWOXHk/u/+fPffPF3//z57/7rl7/9wxd/9Ycv/ur3n//67z/9i7/99Be/e/39rz/46sf3Pvv+xZtvnr367MnL1/dPP7i+fXp5enm1s3m6tni0NHe0NHvYqO+Np85GPLdToftq9KEWeTIdfTode1yPPtRjD9XoQz32eDr+UI89mRl6Npt8Npt8Njf0cj753sLwT25Gu2lD9U1J/Ta18ce5LqousvR5TnaRl18WFOcF+UVRcZ6Tnebo05zsLKe4KGrOC4rT7FvVdZpVnOYUJxn5cUZ2mlWcZORHKfowKT1ISg8S1H5SupeQ7sTFu3Hpdpxaj0g6IWI9Iu6EyE6IXAvia0F8xY8u+7GlP07TjS56sJaPaLjRhgdteIl5FzbnRGdd6LRDVLeJpu1o3Saq25FucVTVjkxZ4UkLNG4CxkzQmBmesIjGjNCYGR6zwGUzNGoCR43wqEk0YkFzOqhoEBUMYNEMF81wwQQVTFDJIiqY4KIFL1iwnBnNmrC8Bc9ZsLyVKNiJolNccEjyNmzERZYchF+D4AAB8RFYIEIhAkfEqIiAAFTABQU8SILLxISMwOUwJBEKcUCI83mIUICDAA4IUO4AyOkT8gZA3gDA6xMIuZAaxSwE4CCELjEQoOCIXDTMiPMGaV5PTThUsyHjbFg/HzUtxq2tIVtzyLpe8G0UvBs591bRvV3ybpe8O2XfzrjvqBq5nE9eLWaUJMHp43J6OIOPBgbe7et7p3fwUT+3521HPjjIIwGIACCcx0d5AqsEnw6wR2PusynfRcV3XfffTgeuat7ruvd2xncz4z2fsp+NWy4rjrMJ2+mY9WzMfFY2n4wYT0dN52XzxZj5vPw29X42qjsvG05H9MdFbRdgf5rDrHI/Ld9OUNsJajcp6wKsEyHWI+JOVDoXYSsBZsRCNH2S9Yi405Xm4bf/xloQ7941bYcka0GyHZashcVrYclqULwaItfCVCem6AwpNjOa7Ry7XzIelK37Zct+2XowZjuacB5OuY8q3tNa6HQ6clQPL+ddQwzukQo9FOCVi7wqzCwB5IJeJTiogDg0OCgRcEg+B+MMoJwBdHCA5AzKBVwHCecYas4hW/Kpljz0dlR7nbc+m/B+WA29roVfV4NvauE31fDrSuiTevSzmfhXC+lvmvlvlorfrZa/a499szbxVXvi0/bE88XSWtzsU0nh/j7uz34mfNQLD/KlIOSgkbhOPO5Tt0vezbHAetGxkTXt5Qx7ae1eSruX0h5k2Z1h7XaS2UrpOgmmHdcux9RLUU0rql2OsytJfTPGtKK6pbh+NWleSZhWk6bVtKWds3cKzk7B2cnb14vOTsHZztrXc46NvLOdtq4kzY2IftRMFIxERk9kdGRcgzsokR4V6jGQwUC1CFBBQgYXJVhZ3a2ddjM1p2bSqhjTU2VWPG6UTproqkU+bVcuuJiVgGktaFkPWzaitq24czvh3k56Dwrh84nho7HEUsw+7WEqTk3eJDeIcRUE6QjMQJFWKZk101W/uh7SdkY8+5Xg3Wr+ZiX76qj2zd3yh0fTz3arlyvFs1bhenXsrjN5t1F52Kw925t/frT48mz5w8vOm/udNw+7Hz3eX5stogAAAYiQL+JxIQFfJOCLeFyIOwAIOBAiQEmIlICkHKECMmlJKxnTSad00jmzvGlXrvs0eyH9ecJ6lbJdp+13edd9wXNb8FzlXBcZ53HSdhA1XKRsNznXZdpyn3N8OB5+ORb6YKH4QWf6xdrMeX1keThQ9VvnY56NcnolH6NFqEBICPmYUIiDkMTjjf7Lf/9v//HPf/c/fvz6b6/Pfp4vvjE63mit77O254zludZ8q2APVZqSWOIU0wZMyqIUg4iVECkDSSUiVaC0TETRkEQuojSkQo3TLCHX4VKrROahFX5aEZPLihpl1aBt2k2rbmvbY1/3OjpeR9tjX/Pa17z2ptc2Y7dOmo15nS6i1PhkKjetcFJKK0HbJXInpQqo2XIwOJ/LZuxOr1weYZm4QZ8xG8a8zpVsql3MrMTDF+XCd0utjyK5G3fmh+z0/7h++de/+/33f//PX/zNP33xV3/4/C//4dNf/v1nf/43n/z429ff/fr9L37+/mffP//km6evPn/88uP7p6+u756fn11d7GydtZuHrdmD5szR4vTOeOZk1HdbCd9XI/f18EM1/KQWeQuwWvShHns8E38yM/R0Nvl0NvFsNvl8fvjZ3NCLheRPbkY010VlNzffTcPfjqgv8/Iu0i7z8rMsfZGXXxWVV0XVdVF18cf95eOM7DSjOMupunOeV5/llCcZxWlWcZSij9Py47T8MCndT1L7SWovId5LSA+GZTtx8VaU3IhK2kG8HcTbIaITxNtBfDWArQSwtRCxHMCbXtFSAG96sEUXuuBBG16s4cXnXei8C511IjMOUd0OTTvguh2ecWB1O1KxwRWbqObAKjZkwgxOmqFxEzxhEY2Z4HEzPKoHRgzCLrpKenDUCHe1V0EvKhpEeSNUMIIFE5Q3gDk9UDBBBSOcM4pyJiRrRLImNGvGMmY0Y0aLDnHBLs5ZiYKdHDZLzFKChHFUgGAggUI4yIMBHgwBCMiHOf28/h4OCpNSiRJDpRAkFghIAR8XCjGhABMKMAgkYIjgDgIDPXxOn5DTK+D18lFIzJASJwm4xYCXFIZl8DAjLpjlZZuqbJVXPJrZkL4RM68MO1eG7UsJS6fg3hzxb5Z8W0X3dsmzW/btlL17E4GjauS6MVzPBvp6BoUDfG4vZ6BnoK9nYOBRP+fRILd3kN8/IOgfBAa5MIdPCEGcL0AGuVIY96g1zYh6Y5jZL5lPxp0XU66rqueq6r2uea9qzrMJ69mE9WLKfjZhPRs1nY6ajkeMR0X2ZMRwNmo8L5tOR3SnI2x3zkZ1pyXdUe4tt45y6sOs8jCr2h2W7Q7LdpOy7SFqe4jeiIrXQthaCO+E8LWweDbMVANM2SZp+iWdsHgtSK4FidUAthrAus0sy358JUCsBcmVILEcwJcDxLKfaHnxpp9YCUtXI/RaTLae0mykNbt53V7JvDti3itb98ds+2O2/XH7waT7cMp3VAseVEITXrWXBl005JYhDhoxEYCM3yMDBmQQVwpwJUIuxh0UDfRDfb3I4ADc34dzBtUQEKDxmlW5EtCuBdRtv/IwaXwYcT4f97434X016f1oyv9xJfBxJfB6KvBxJfxxJfzZdPyL+fQ3reJ3K6Xv2+PfdSa+36h8sz396Wb98XxhNWa2i2Huuz38R71g3yDQxyEEgENNp83Uct61NRnZGgtuj7r3c4auf3iQYfbTzG6K2Upo1oc0nQTTjjNd+dWKMstxdimmb0bZZpTt5jhaQ4ZW3LA8bGrnbG8rpnK2TsHeyTnaOftG3rWesS8njI24fj7EjJiIvA4pmMicgUxqcQcFGTDAQIAsDulQUA0JGQKJaqi6Qz3jYWf9uhk3U7EqyjrJqJ4aM8jGDbJJk7xqVc05tAtOpuFml/yGtbB1Pe7YTvuORmK7heBq3LEQMM542YpTk2YoFoOVkFBHoCyOmCk8b5VX/KpaSLtZ9u9XQtfL2dvV3AcH1e8er70+mX2+W71cKZ4vFa/WyrftibvO1O3G1JOdmWcHC8+Pmy/PVj+6Wn91vfXyciviZAAeBAEiAQ/uDiBE+VyINwgCHJiExTRKS0FSjVIRBVXSUmM66SQrrRtk8xbFslO17tZuB9iDsH4/atqPWfai1p2YrRPQLdrlS27VQcx8nXbc5d2XKcuzUd+ryeh7E5H35oovl6svV+rPWtWHxuRDY/JmZvRmpnxaLagIsVAoAQFCKMQhEaWXse/Hs1/6wq9MjmcK3TOF7pnacCPXXciYCzl7LmcuFOyOTF0SSx1i2oTTepTSoZQKFtMALoclSkymQGkaJOWwmBUrWFKhI2izWOaSysNKTVihiCvkOY1qxqxfcVo6XutW0LUVcG76bR2PZd3vaPscLbd11m6pWs0lgy6u1gZlardU4ZSqHJTCQSmctCZmsOZd3pTVHtKyXrnSr9SEtdqc1TIV8DeHhxZi4YbLeZZKfVGffT+SPbUnPhme/NV46zeLW39x+96Pf/kPX/zuHz/71d9/9hd/2wXYx9//+sMvf95t4njy4WePX7y5e/Lq6vb5xfn96fbOWbt1uDR/2Jo7XJzemcwfFr03k+HbSuS+FnmoRZ5Mv1Vd3bmvRR/q8aeziSfTQ4+nh57OJp7NJZ/Pp37SXfa6G9VeFZTXRVXXPLzMy29Kqouc7Kakviqqrkrqy6LyoqjoeokXRdVpXnaSlR9nZCfZbk2UspuSfxuXT9MnGflhUnqUkh2kpPvD1G5CfJCSHablW3HxVky8HiE6IbwdxFYD6B9z81g7LFkJ4N3dr25ko+FB512iBQ8278ZnHcicE511IXU7VLcjdRs840Cn7WjNJqra4IpNNGUVTVqgSQs0bgLHTdC4GR4zwWMmqGwER4xA2SQaMyEjemhED+V1QEEPFfRw0Yjk9UBOB+Z0YN4AF4yiglGUMyEZPZTRi9I6OKWD0kbRsAFOm5CcBc+YsbQR8mkIKSYjYIqASQzEcVgCCTGAC/MHAD4HEHBBCEBFEC7kwZRYSRJyGKIAQMLnE0IBBgLE2yIAiERgyWA/0P+IO9gr4PTwAA4oQWmThPBLwYAUDkiAITWWNdAjNuWEUzPuUFS86rmwvpWwdvKeTt7Tybs3Sr6Nkne96Ngue3fHg13/8LASuWhkAzZdz5/1cnu53H5u36PB3kf9/e/2Db47wO3lCAd5Ir5QOMDh9w2iPCEJgDhfIAFgJYwVWGQ5rNwvmA5HbHtFw8m49XzKeVl1X1dd55O2swnr+aTttGw+GTGcjhqPi/rjou6kpDsqMCcl3UmJOS5qj4qaPwmvo5x6P63aS8l3h+n9tLyLrp2EbCcp24xLN+PS9Zh4JYCuBrB2EF8NkrMhbTXAlKySeTe+HpGsBfEuvVYD2HIAX/LjLR/a8qErAXLZjy0HiJYXb3qwphfv3odbCkpWItK1uLyTUG5mma2Cfqug3xkx74yYd0cte2P2/XHn3phrd8LTLtjjLO6QCO0S0EGjZhLUingS3iMpyJFCPFLIwXkcmNMP9PV26yvh/n4Jn2cnwDRDzThULbdiza/eDGuPU6brvO3xiOPpqPP5iPPlqPODcferSd+rce9HE4GPp4JdKfbNYu6rZu6rpcJ37fLPNys/7M99e7D4ZmP6pp4atcigPg7nnT5+74DgUT/Yz5GhUExP1uKG7dpwZzy8NRE6LFn2M9qDLsAyzH6a2U5qNoY0nZhmLaZZjqmbEVUzomlFmWaUbcV0S3H9UlzfjOsX47rmkGEpaerm6deyttWMtZ2zt3P2dsbWlV9LQ4aFCDMf1I6a8SwrKpolRas0pSPdtMhEQgYC1KGgEYe1sECPI0E1VXdp5n3sfMAw52OnnZopq7JslJaN9JhRNmaSTVoUVZuyblNN2zVzLqYVMHeGXFs5/3ra0046mxHLnF8/69VN2tVDGlKNACoYMEpwLQpbKKJgV9aDmrmobmcicFANXy9lHjrFZ9vj3z1e++xi8cVu9WIpf7qYvV4ZvVkr36yN3bQnHm/Xn+3NPT1sPD9uvne2+tHN1tFqhUJgEEABISLki/gCmC+ABQIRdxDgcyCIJxLDYgmISwBUjYmjCmqElY7p5eM6epKlqwbZjFm2YFMvOpglt67lNSz6TQ2/tW7TTulk44xkUk9vBo03OffT0dDT0cB93n2dcd3mPfeTydfr85vZ0M3M6LOl2vPl+nvtuVfri0+XamY5LRRQMCQGAAJGpDqJ5rnS8hVj+YSxvGHMbxjL+yr9E7nuVKzaJZU7YuUmTk+jkjQptWFSq1imRyUaiFAjEhlIKGCJEqWVmFSJSGgAV6O0nlQYCZlDpvQr1VG1dkitTqhVJR07azGuuS07Ye9e2LMf8RyE3XtB17bfvuF3rHkd8w7rjN02abUMa7QhhcovV3sVGgeltBBSt1wTN9sDGsYtV3gUKpdM6ZLJI1o2Z7WV3e5xl3PK7Ww6XOfB+Ie5safB1Ik58n64+CZWfu3Lf52s/O329S++/81nv/n9p7/8209+8ddvfvjNx9/96tWXP37w2ffPX3/15P1PHp5/fPv4w+u7F+fndxe7B2ed5ZPVxtHS3EFjenuqeFD0Xk8Ebyvhu2rkoR57qEfua+G7auS+Fr2rRW9r0YfpoaezySfTQw/1+MN0/PHM0NPZ5E+6ofmbkqqrty5yssu8vLsEdp6lr4uq7u7XZUn1x/5D1WlOdpqXdd3C04ziJCM/6bqIWcVpVnGclh1nZEcp+jAlPUzRu0PkXpLaT1I7cclOgtqKizeiRBdgnRDRCRHtIL7iQ5d96Iofb3mRlhdb9pMtH7Howxs+bNFPNPzknBudscNzTnTagdZsopoFrlnhmhWetiOzTrxmE02Ywe6Mm4BxMzhmBEcNQJdeowawpANGDfCIHiqyQJEFCnq4aBB1v3kdlGXAnA7KslBeB+cNoowRTuugjB5OG5BhFh7Wi4b1SNqIZixoUi/S01IKkxOwRIxQKIAhICECCYCPQAKMNwgKeBAoRCAAhQAUEqK0RCURK3FMDoNSQCjmczGhABPyMYCPAQIcQ2gYJAd6eAM9PG6vQDAAoAKMxmiHFIsosagSiSqRpIbI6iVjDuWkU1XxqqcDTDNubmfdG0Xf5oh/o+jdKHl3x/274/7tsm9nLNAF2M5kiAR5Pe/2DfYNDvZz+3s4Pe8M9LzT2/9O7+CjAX4fD+IIRHwhxBOIuAJSCOICATLAxQZ4JgiouLV7BdPhqP2o7DgqW4/HrSfjtq78Ohkzn01Yz8rm45L+IM8c5dmjAttdMT7Ma4+LzFFRc1TQHL11C1X7afl+WrE7LNtJSHeTdNcz3IpLN2NUF2DtMNGl1FoQa4fEdb9q0qspWiRzbqITItZC+Iof7TqHy35syYcu+bFuoqd7m3vRgzVc6LwbWfThDS/WCpCtoLgVkqzGZJ2UejOn28zrtovG3VHL7qh1Z9S2O+bYHnVsjjiqQY1XLjLhfKsYNIshBhXIgX6JoI+GeBKAi/MHRZx+oL9H8KjnjwAbVAHCIRk8YZHPOZQtj2LVp9wIa/fjuvO06TpnuStY73OWx3nr8xHni1HXy7LnvTHvhxP+j6aCryuhz+eSXzXznzcyX62Ufr5Z+XFv9s9PWt8fL79ar29l7F6Sy300MPiol/+oD+znYHyugRRE9OLlcmSrnt6aih6NeQ5ybHcnbC+j3UszO8Pa9bimE9euxbTLEXUrrF4Mq1tRdimu7zJsMcIuxnSNmG4xrlsaNi2nLctp29KwpRusb2dt7YxtPedaS1mXEoa5MDMb0o6aiawOzZnERSud0VNBJW4mIT0u1GOgmUQ1IM+Ai3xKsupQNYL6xZBx3s/OeLR1p2bSKp+wKMbN8u5MWVQVi6ru0M562MWgeTXuaA8728PO5Zi1FbEsBE2zXt2ETRVVkWoEZDCRnsQ0KGSm8JJDMR3UNBPGvanQQTV80UzdreYfr498edP68rr1cq92sVw4nk9dLpVuVsvXa+WbtfH7jerjnZknu3NP9xdeHC+9ut6YSPlAvggWotxBQMAX8fkwny8S8LsAA4VcSMSFRIMCCYiyhDiuIEtaSVknG9PLyww1xlBjLDVhkE9ZNBUrU7EyExbNqE5RVItHNZK6RVUxKaZ00gmWSkngUY1k3m1o+EyrIfPGkPNFq7qR8neGfbez5Wet+scbze9Ptz7abBhpGoCkGErDEAWJaCPNnisMHyp0H6kMnzLWzxjLG7XpY6XxI6X+Q4XhpVx/S2matDohlloxqZWUGXGpUogqIVIJkSpEqsVlDKlgcLkCIlQwzmASEykNMbqszRHTaFMaTY7RTFhMLad1J+Q+TYTOksHz4eBVKnyVDp8ngwdRX9vvWgl4lwKeaac9rdGGZcqImg2oGK9CYyVpr0Ib1BocUrkJIyyE2KtQexSqkJaNs/q0wViy2EZt9iW758IdeexPPnbF7+3xS33w1hh6sES/Tk79vtr+Q+vw59cffPfZD5//8OuPvv/Lj7/9i1df/vjizTfPXn/5+P1P7p9+dPvwwc39e2dn96d7R+ed1ZOVxmFr7qg5s1Ud3cn7r8b9N5Phm6nQfS36UI/d1yJ3tehNNXJbi97WYteVyF09fj89dD899DCTeDydeDqT/MnDGNsNcVwXVZd5xUVOdpGTdUXYZV7WlWXnOdllXn6Rl5/lZOd52WlefpaXn+YUx2nZ0TDdbTg8SstOM/KznPI4LTtO00cp+iAl2R+mdhOS3SFqJ07uDEm24pKNKNEJoesRshPC13zIqh9b8SEtD7Lsw5a8aMuLtHxo0411UxuLPnzBg8178Hk3Nu/CZu1Y3YbUrHDVAnUBVrOK6lZkygJOmMFJCzRlhScs0JgJGDOCY29FGDRqhEq6t+ga0UMFRlhghXkdkGWAgh7O66C8DsrpoCwLprXCFAtkDKKMHk7poJROlGRFQyw0pINSBlFUw1dLCEQkRSExgdCkiEJAAhLiAg7CG4QFHFjAgQC+CBORCITDIAYKEQylpJQGQ2kYlAICsYCHC/iYgIsKuSjAx0SghEBokI/29/AHHnH5A4BwEMQEuEYsGVLjMQ0e1+BZI53VS0Zs8im3ZjrILsYt7axra8S/NRrYHQ8dTEW6d566Jwp3xgK744Gz6Xh12N/7bl9fz2B/D4fTz+cOCh+90//un/X2vtPf/04ft5cjGOAgAEjCCAEhYhDBeAK4f5AY4Mq4wqCMbCfZnZzpYMRxVLbvFU37JeNx2Xw0ajws6o5GDF0F1m3q63ZkHBeY4wJ7mNceFbRHee1RTnuYVe9nVLtJ+e6wfDcp30nQO0n59hDdbbzcjFFbcelmlOq+b60GsLUgvhoka37lpE9btEpmnFgnLG6HxKuBrjrHl/xYy4d1udXy4i0P3nRjLR++4EbmXUjDQyx4iVaAWvARiwFxMyxdjinaSe16ht3I67dLpr2yfads3x6xb5RsqzlT0a2xiAE9xtdjAg3EVSN8Cb+X4PVSEI8QDOICLsIbFPb1CHt6hT293YU5PY6NMMi8S9HwqJpuetWr2AhrdqPsYYw9ibOXaeN1xnCXszwu2J4W7V2AdRn2uhL6bCbxZSP3VTP39XLp+/XJP9+f+/XZ8q8u218fNu/m8xWPGhrgcnr7+T0DUD8H4/EVCGCRIkWfYW0ytTGV2JqIHJfM+5k/tnJk2K2kdjPBrMe1a1HtSlTTDKkaIeViWPMn/7AZ0Teiuvmobj7CLsYNS8OW5ZR1OWVdTVvXMrZ22tbJ2v8EsKpXXvepJuzSDANn9cSoXZ4zSaNqwiqB9ajAiINmsYgR8XUY4JJhkxZZI6hfCOgXAuysVzvn0027tVWHesqmmLTKp2zqil1Td2hm3MycT9cMm1aH7OtpTzvlWo5ZlyKWhaBxxsOWTXKfHFcjgA6HzWKMwUALhRds8tmwtpk070yG9qYCZ43kzUru6dbYx2dz39yvvNitnC/ljufTp43c1dLI1cro9Wr5fr1yv1m736o/3pl5tr/49LAZtKgFPBgUIEIuLBQgAr5IwEcEfBGXAwo4kIALYUKEBERiANUT4ricLDLSUZ1szKAo6+gRRlrSUqOsdFQvL+mVRVae11AZNTlmUM449Ase06LPVLeq83JiWIoPieGsWjxpY6oe46zXsJ7yrcbdMy52MxO6mSm/Xl/84WTrWatKExIQokhCSeAqGJUbKM2+0ninMBzTzLZYvYMrdwjVLqncE6vOaOaYUh9I1HVKGSdpO0FZCKmFpFlErIQIBUQqILEKoXRipUmqYTBKAxMsIjFgYiclS+pNcS2T1mpGGPWi07ITsB/FvFfp8E02fJ+LPC7EnpaG7vOxi1RwK+LvRIKrAc+82zFiMMSUmpBS61do/Aq1U6pwUiqfgnFQChNGOGm5X80EtaxHrvQrlHEtm9abC2Zby+ret/pPLb5rS/DBEr4zBh/M4Rtd4NvE5N+Mt/4wsfLrVP3XxcZv965+9fmPH//wl6+++sXzj79+9tFXT9/79OHZ67vHH17fvby4eDjePz1ZXz1eXjhozh42p3emJzYLwcuxwO1U5HYqcl+N3teit9XoTTVyU4ve1GM39dhNPX43PXQ3k7itx++nE/fTiSezwz/5U+/G/5bd6O57yS+y8ouc/KqgvCooz7P0ZUFxkaPPsvRJRnqak53m3uGEpowAACAASURBVLZDdWvmD4fpk3S38FB2nKK7Cmw/Jd1NUjtxajNGbkSJzZh4MybuhPBOCG+H8LUAtupHV/3oih9f9mFNt6jlRVtevOFBGx50wY0ueNAFNz7vwt5mNxzoH7kF16xw3YZULHDFAlesonET8FaEWaBxM1Q2gmUjOG6Cx0yiET1U0oFFRlhkwaIOzLNAjgUyWkFGI8wyQJYB/gSwlFaY1kMpFhxmoSQLJ1kkwYriDBBnAJuCkOI4DEtxEUWgMgmpJDCZCKRAIckbRLgDMJ+L8LkQjwNCQhSBMATGQQECg7iMZsSEUgRTAJ8UCnAQIIRchD8oEnJRBJLgCI1CFH8Q5vTy+f1C/gCA8FEKoRw0lWTIhJZM66m8iS5Z5RWPdiakX4ybO3nP3nhkbyJyMNU9FR85rISPqm+/x7XI1fxw0MT89L886uvhDPRw+/u43EFhbw/nnT/rffSzvt53egcfDQz29Ak5XIjLF/EBXABhXIFokENweEqBUA2ASTW+GFCuRFU7OfN+ybJbMOxm2cOS6bCgPyywBwX2IM8eF/R7afV+RnOQ0x5kNQc5zX5GtZ9R7aeVu8OKvbRyNynfHqJ3krKdPwqvrbh0IyLeiEo2Y5Lu6vp6lFoL4it+bC1ArASIml9V8TMlm3jaia2FyO6L1+rb5y685cUaLrTpxhputOnFFj1Yw43Mu5B5z9tg6ryXWPDhCz5y3k8uhqTLceVqUt3J6tZzuq2ieatk3ShYVjOG+agyYZKZSEAr4ipBjgrmyyEuNviOWNBPw3xCyMGFPHiwj/foZ8KeHsGjXrCfIwdhH4VNGMlFj6rlVy/5lGt+1XpQvRlU7oVVRzHtWYK9SOluc+b7ou1xyf6kYHsx6npZdncZ9sl07Ktm7tvl0jcrpW/bYz/uTv/l2fJvrtd/cdl+tV7dKfm0OMTtGeD29IMDXJwvUGOQXgx51UQ97V0px1aL/r2sYT/D7Axr9tLMfka3k2I2hrTtqGY1qlmJalphzUJQ1QhpGiHNYoRpRfWNiG4hws6H2YWorhEztBLmVty0mrKupW3tlKWdtq6lrBt559qwqRllxsxo3SOrOOm8DkkxyKhdVjDTcQ3hkqFGHDARoEUMWySIDhXYKaRkoBYDukZQ1wiyiyFdI6ib9zHTbm3FrpqyKWtOpu5mZ726eZ9hMWhailraSWcn7Wkn7atD1qWoZd7P1t3aESPtkMBKkKdDIbMYNZKITUqUHMpG3NAaNu9VwruT/stW+mo583h95P39ytd3y+/v186a6eP51MlC9rxZuFwqXS6P3LbH79anbjem7jdrT3bn2tUkhSKgQCTkQ0IuLBSIhHwRIEQFPJjLAflciM8FKYSS41IaJjQoEZaRBYYaNcjLBuWoTjbC0CVGWmLpIkvnGTqllKTUVEEnn7Qys25jM2hrhWzNgKVmZScMmrJOUdRSE2Z1I+LaLiRaEeeojhozyGY9xp1C/H5u4uP1xb2RBChAQEgqFqslEg2KK/WU9onW/o3W8rHW8lJlfCzVXhPKQ0KxTMgXxfI5nKpI5FkxHUBJK0IYRIQJkxhJmVZEamBSBZFKSKwjZAaJQo/TOkRixCkTKrYSYp9UFlOqhtWqabN+M+A8iHhOY76bVPAhH32Sjz4tRJ8V44/z0et08CDm2w77OgH3oss6bjYWjKaYWhvoRjkkcqdU5aLVTkrhoOgwqw8xuhCj8ynUXpkiomFiGl3OYJnR21pa2zpj32YdOyrbicZ1onJdqN2v3amvwqUfE1M/Rsa+9eR/k575j9tP/vGDb7/85Pv3Pv/2+euvn77/2cOz1/dPXt3ev39x8fj44Pxoo3O0NH/Ymj1oTu/MTm6Uwmejvtup6N1U9L4ava9GryuR62rkqhq9qcdvavHbeuJ+Nn03PXxdjd9U43fTyfvp5E+uioqu/LoqKC9ysuui8qakuSqoLvOKy7z8PENf5hV/chcvcvR5hj7NSI8z0m748HCYPk7JD4fpw2Hp0bD0KC1727sxTB2kpPspaich2YlLNiL4RpTYiku2h6j1CNkO4WsBpOsfrgawZR+27MNaXnTRjTY9WMOLN3x4w9t9AMPnXeicC51xiKZtUN0mqttEdRvSFWFd4VWxIRNmqGwQjBkE/7v2GjEARR1QZMEiCxRYYVbLzzL8vA7MsWAXXVkWzLFQlgWzLJRhgIwOyhjgYQZMMlCShYe0YFwDRDVCOy3CMYVIJEVgKY7SYlJF4iocVaKwAoZpAV8sFEoAIckdhDmDgJAL8waFQh7EHQAEPJFErEJFlICPAUISBEgYFAu5KJ+D8AdFIqEYhSgUoiAhMdgr4PQIBQMAxBWRkERBajwqeUZP5YzSnJEetaumXJq6X9eImtYyzu1yaHc8dFiJHFYiR9XoUTVyMBU8mAodVSMn07GzhRRDUz/7P97t6+H09XB6eziDAwIuB3j0s753ftr76J3+gXf7+9/pHezp5/b283r6hT0DKIeHDnJJDk8mENJcPgMjKSVcs0CtIL2VNezkDQdF49Goeb9gOMjrDvLsfk57mGcOstrdtGovo95LK/cyqt20cmdYvj0k3U7QO0nZTkK2PUT/abrO4UZUvB4hO2GiEyE6EbIdIlcD2LIPWQ3ga0FyOqie8GoKFnLGha+GyKVuAaYPXfLjLS/W9GDzLtGCC1nwoPNuZM4pmnWK5lzovBef82Bz3Q13Dz7rJef95EKAXAxJm1HZ6rBmPaffLJrbGf1SUjMfkU34aLcCU8McOdBPC/rlEFfM68E5j2iYS8MCWiQghTywv0fQ+66w55Gwt58UCF0ElFQgEwZiwSVf8qtX/KpVn3I9pNkKafYimsOY5jShu0qbbrPmu7zlScnxOG99VnK8HHW/P+77YNz3cS3y5WL662buu9WRb9fK329Wfnm8+KuL1V9crn19uPi4UUgbxGA/h9vTK+wfxPg8LSEyiEGzBEw51LWEa7ng28saDjK6naR2N8XspdndFLsR166F1asR9WpU0wprGiF1F2CNCLsQYubDzFyYmQuxsyFtI6prxY3NmGF5yLQ2bGmnzO2UaTVpXs/aV4b0jbCy4hDPBVQVJ13Qo0k1NGKTlazyIQb3KjADJjARoIkAHTShR4VWiWiIoeZ9bDNsXAwZFkO6hQC7ENDNepm6QzPrZesu7bSLWfAbFoPmVtiyErN2Eo7OsHM95VxL2Jph45yfrTpVaVZiFcOMSGAiYIsEtVCoTYqW7PLlYctyxrY3FdqdCFw20xfN1H279GJn8vOrxqujmbPF9MFM4mguc9rInTcL583C9crobWfytjN5v1G76VSyAYuQLwJ4sJALCrgwnwsJeLBQgPC4EJcD8jigkA/LSJlaqpRjEjVKBGkyq6FKesWoSVnWy0dZeYmVFfXyAisbVpBRGhtSSbOsctTMTjv1qxH3RiLQjnvnfbZJC1s2qEcNioqdPRjPv2g3tovJEYO8qJVMmFStiHu3mLyrl4p2PZcrgmEZSaolEo0IUzBizZ7M8FJh+FBp/FRpeqM0vVYYP5QbXsj1z+S6a5qdU2rSYjqEie0oqQNRrRBhRWIdRjMIpYLFKpDUIlIdJjVgUjMhdVBKJ6W0kZQTJSO0PKPVNBzmbb/rKOS5iAfvUqGHdOhJNvQkG3qajTzOhu8ywctU6CTq3wn7V7yOis06arXFVZqgXO2TqzwylVum9sjUXqlySGeK6Y1RnSGqMwZUWrdUHlJoIgomxRjqWnNbazvTeW50vjvW+1QffMz6nrC+r3zZH6Llz1yZ18boN67cX2VmfzvV+T/nD/759MVfvfn69SffPP7gs/tnr28ff3B7/97l5ZPTw8vTzc2uhbi/OL0zV1kvxE5LvquJyPVU9LYau61EbqrRq1rkuhK7rg3dTCdvZ1J3s6nr+tBVLX5djd/Wk/fTwz+5KtCXOfqmpLouqi7z8su8/DKvvMwrL3Ly8wx9kZNf5hVdQXaWpc/z8vOC4jwvP850K3oVJxn5cVp2kJAeJKjjFH0wLN0fpvaHqb2kZC8h2U1QW3HJVly8ESU3Y+LNGLkZIzthdC0gWvUj7SC+6keXfciSF1324S0P1nCKWl686SMW3WjjbXEUNu/CajawZgNqVqhuQ2oWuGZFqnakYoUmzOCEGZqywhNmcMwgLOuF4yaobABGDcCIHiiywiIrLLJAgRFkGUFGy8uxgi66Ml166eAMA6a1QIYBMwyYYsBhBkixYIIBE1owpuTaZIRGIiNRKYpQKCJFRFIUpUlSg2FqFFGJRAoIkkGQDIZlgFAi4BMAQAACjM+F+VyI2y/kDgJSSi0mlTBMgaAEAkkIIAEeJuQiQi4CCQhIQMAAicJSARfp7xEKODAswAhIrCC1jJTNmtUjNmXRohi1K6fcmpqXWYgYOwX3zlhodyy0PxXqQuuoGt6b9B9Wwif12MVCYm08LhzgPvpZT1/PQH8vp6+XyxkUCgXIYB//nf/S9+id/r53Bwfe7e/7We/goz5uT7+wd1A0yCU4QrkQkgMgxeEp+YIEzZ+2ipp+qh3XbOeNx6PWw5J5L8fu53WHBf1+TruXUR9ktbsp1W5KuZdS7qdV+xnVQUa9m5R3WdUF2EaUWo9KNqLijahkPUJuxiTd8M56hFyPStohYsWPLnmRZR+6GsDrfuWYV1OyUXU7suRHl/z4kh9b8qMtL9by4k0PvuBG5pxww0s0PPicE5l1Y7NudNaFzDjRWSc+5ya6dwlmveSsn5gLiBsRuhVTrqV163lTO2daiKtqAWnWKjURgBIcpPn9tGCQ4g8gfT+VCPqVGKBEQTUBE/xBoO9Rd3Aex4IJEwqkwJAVi2TBJV/yqlYDqhWffD2o3gpr9qLaozh7mmDPk4artPEub3lctD8t2p+PuN4f8340GXxdCX1cC3+5MPxNK//96uj37fK3nfEf92Z/ftz87njx2+Pmp7uzjSCDcwf5j3rBvn5CyNdTmIVGWYTr02AjAWMz597NmfZzhr00u5tm9lK67QSzHlW3w+qViHo5rG6F1ItB9UJQ3YwwjTA7H9TOh5i5MNN93GpEdM2ovhnRLQ8Z15Lm9rB5LalfirGLYc2cV1axohNmdNYnr7vpggFLakQli7TsUKX0VEiFm1CemYR0CM+jFFtI2EQAPjlacWoWQ4ZGsAswZt7PzvvZWQ8z62NnPOycV9cImBaDxqWweW3Itp5ydmclbm4EdTNeZtwii6sIMwnrMaFFLLJSiE2K2qVY0SZbzdhaSfPOeOCgGj5vpM6bw/ftwnt7U59dNl4dzVy0sgfTQ0czqdOF3Gkjd75YuFoavV4Zu26PX3cmd2dTrFzC58ICHijkQgLuW9X1J3oBXBHAh6U4rZTIZJhYhZMeqXhYJSnoFCWDoqSXF1lZSScr6eU5LZ1QkF4MMAF8P00NKaisWjJh0ky7jHNeayNgn/FYKk5jxWWaDzuvG/UPtlaPpkbGzJqsWjyil0+7Te2Efylok4hwDg8FAAmGyaRSLUYq1GJ1jVC1cGWbUO3iykNCfUuxz2X6FzL9ewrjlUo/q9DkCCohpl24xIwQLIgwIK5HaT0uZ1BaBZAaSGzApEaMsuCUU6L0KbReqcKFS/wklWHZRad1x+c8iwVuktGHdPghFXhIBZ5mgy9ykSfZ8JN89D4fv05Fj2OhnZBvzu0qGIwxhSqm0UUYg0euCqi0YaU2wRhyFntUo40w+oTRGlRoPRJZUKYJydmESlfRmJfVllPGdWXwXzGeK437Uuk8psxPWf+X7sxXnuxHhsgX1uF/KC3+9VD1K0vyl7m5/zh69q8vv/ji1VeP3/vk7uGDu7uXV1dPTo+vj7d2jlabB625/cXpvYVqZ2T4oOi7nAhfTUWvpsLXlch1JXpTi19VY9fTidvZzM1M+nY2fTWdvKwNXVcTN7XETW3oJzdF+WVeepGXXeYVVwXFRU52VVBe5OTnOfllUXVRVJ7lZJd55VVBeZalT7L0eUF5mpUdp6nDFHU0LD1KyY5S8oMkvT8kPUjS+0npQUq6lxDvJsT7SWpniNqOS7ai5GaU3IpLNqLkehjthNBOCG0HsXYQW/EhXYA1vWjTjTVcSMONNjxYw4nOu5B5l2jWgcw60ZoNrNnAruqq2EQVG1yxwRW7aNwMjpmACTMwbgLGDdCYHizrwVE9OKoHi4ywwAhLOrDACPNaQVd+5VhhjgVyLNidDAtmtECWhdJaIKMFMiw0zABJBkho+VEVz0whEowmUBkmEqMIRZJKklSiqBzDVDCsQBAlgqlgRAEjCghRIphahCiEQjEAiAV8jM9DBDwRZxCSiFVKhR7HFRAkhQAJIMAAHibkIQAPAXgYwMdhgERACSQkeIOwkItCfAzh45RIJicZr8405mTKDs2oXT3hUFU82vmIYTVt3y4H98dCBxOhk2rktBY9m44f12LHtejZ7NBNI5X26h/99N2+d/t6H/X1PhrseTQ40C8Q8EV8LvzuT/ve/bO+3ncGBt7tH3i3j9MzwO8dEDzqg/oH0UEeLQDUEEzzBNQghwF4cSlQsYuXg/LNlP6gZDkomvdzuretshntXkq1l1bvDiu7DNtPq/dSyr2Ucifx1jDsqq71mHgjRnUB1p0uwLorgGtBfPntD4Cs+PFpv3LMy5SsVN0uWvbjLQ/e8mEtH7roQZpubMHd/SWQOSc678ZnnciMC5lxiqbtohkHPuvCpx1Y3YXVHWjdiU17ibkAtRCiGxH5UoJZSxuWkvq5sHLKK4uwhBbhqwCOlN+vhPkkp1fU+1M5xNGJRVoCUeEilNMP9j0C+npgzgAj4gcpYUZLjFvoup1ecCtaXtVaULsWUKwHVZshzW5EexDVHsW158OGm5zlyYjj6ajzT+bhx9Xwp9OxT6djX82nvl7Mfbtc+qEz9uNm5S8O5391ufrj6dJ3p60vDxvn9aQcEgp6+qH+AVLAt8pIn1bKIFw7DWZd2rm0u5N37OeMu2l2L6PbS+m3hph2WLkWVq+EVUtB1VJQ0whq5gPqhaB2IcTMB7XzQe1cSDsb1M6HmcWIrhkzLEUNK0PG5bh+OapZjWk2kvrlkKJqhicNwKQJXgjI53yKkhEf1oryRknZoc4YpEOM2CEBzARgIkC3gnTSmJkEnRRcMMnm/bpGyLAYMsz7mTkfO+9n53zd0S34jYtBQzNoXAqZVmOWTtKxkXJ1kvZWxLgQ1E97mFGTLKLALCRswEGrBLGQsIvGHRRSdio7eVczYdoYcR/VY12A3a7mX2xPvDmZ/fh4/nIpv1ePH9STx7Pp04Xc6ULufLF4tVy+XC5frpSnYhZECAn5MJ8HCnkwnwfzuBCPC/G5EGcQ4HEhQIAIOCAKoFJULAYQBYY7xURMhqc10hxDl/TyAksX/3+i3nPJsfvK9tQTzIisSg93vPc4wDkH3ntvE0gk0jskMpHee1uVvizJIllFkaKXo2wbqVstUaJM3+m+E33jTsSdiJk3mQ8ociL+gThv8MPae+217OKIQ6yrwqBN7LewisGgYUTFrgw5rFVFLIpUjsWKAlazsmMuZSrgWC0mn20uf/zg6GFjbMQlDyjMsF2e9ttWkwEXK3b3InoDrjcRGMYLvMZwiipqZ4Lrhdn1VHLesOo+Zl5DpQ3SssdY9il5jZPHOKmfYMs0H8NpH0q6ENIOk3aUceCcgxQdGK/BlB1lPDjnJ/kAKUQEc5STwrQQI7mSbGkF/CeRwHU8chUPP0nH3s7E3s7G3snH3yok3ikl3+vPvDdQeNqfvy5lznKphsczYLZO+AIr0dSo6hyT1FHBMqTax3yhmt1VUmwZWS07vEnRGqaFBG9JCmpBVEcle1Owr8qeNdmzztj2GPsx577mPV/68l+FK194cl84sz9yF38WrX+dn/k6PvyH1Pjf5w7+35N3/9eTL3716idvvffJ8+cfPHn84vLho4vjs4uttYuNpfPV+fPl5sFk7aweezSZfjyTu5tKP57JPWnkn84WHzdLT1vVZ0uDTxdrTxcGnsxX72ZLT5rlJ7OlJ7PF7z0e5J8MS09GLG3/4eO6ua3ArgfFmyHz3bB8/TrwUL4ZEC6r3M2AcF3hrircRZm96hcu+sWH/dLDsnhW5M6K7Hm/eN7Pn5aYtgh7DbAstZch9rPkQY45eO0/JHdTxE6S2E4SGzF0LYKuxbC1CLEaI5djxFIEX47giyFsMYS1AkgrhC2E8aYPaXighheeDaAN/2vH/JQHGncCE05gVDON28AJBzTuQsadyJgDHraBddVUV011Dahr4KBmGlBfA+y1CFOBigq0FVi/AlRVsF8FiqqprIJRM6LSLEPKOMyQGEfhPEmILGtlWYWirBRlpSiFojWKsRGUihEKwzkk2U8xNgSVEEQ0mSiDDjXqMb0OJXFBEm0kKSOIgEA8CJCgkYQBEjTggB6HAQoykaCRoHARgzmjDgN0OKjDMRMtUoqF95S97qmIbSqizUa1Vsq5UvCsF72HQ7EHk5nrZv52vnA7X7htFW9bxYvZ7O1C8W6p5BXhrnudXW909tzr7u7o67zf29NlAIwoBBLd93X3v9/d+UZ395tdfR09hi6dqfM7gOnIXh2r1/MGk6DTsz29bG+vBsNDTu6oYj8ZcJwN2M8G7CcV5XzQdlpVTsryaeX1O6taz6vWs4rluCgeFYRvH3+Q4/bz7ZYcZj9LH+a5tnlnN0XsZcjdNLmVwLcS+EYM34wTmwlyLiaMha1DbrrhhTfiZNslvx4n12PkahhfDCKLIWwxiC8EsYUI3gqh80FkLgC3gticH5vzY3NBfPZ1rhjWDBNzEaoVYxeS/ErWvFa0LWWV2YQ45KejZtSGm2Sghzf1mGEDre+k9Z1WHPAIhIPDzQRMGvoIfR+q66Uhk49BswI8aCOnvHzTzy8GhY2YZSth2Umaj7LqWcF+2e+6KDnuBlzPhv3vjIZejAZfjAbfG498NJX8pJH+rJn9fC73o4XST5cHfrJS+2pj+Ofbo785bPzL5eq/Pdv/p8c7v7zZ+PJs4aP9WZ/I6O93AJ1dpEHvE+iiT9VQXUCA61Hb4kBsZyzxYMh7XnOdDbhOK46joradkbfS8kbKspFWNtLKakpZSlqWk5aVtLKUUheSymJKXUqpy2nbUqaNNGUpLi1H+dU4v5uzvGhmP16vXY0E9wrqRkbeyFpXUpZxD1VRsaqNmAgpQx6x38HFRdRLgV4G9rFozMJ6acjPgHkLMROwLCbsKynHYlxbStiXk/bFuLYY15YT9qWEYzXpWE+7NzLuzax7O+/dzns3Mq6VlG0xrs0GLYN2NingXgbxUFBIJH0sGhLImESMBaWDkdh6v3e94r6cy10tFu/WK483qu8dTX5wOvPxRevp9vDZXOFsrvSwVblcrF0sVm9Whu7WRu/WR29WhyJWBjKhoBEx6iHQhLUB9p0C0+sgkxEFDChkgBEDiBlAAcU9JJkWqKLM1TRpyG4etovDdnHUKQ3bxVG3ZcyjZCXOi6FRGp8K+5eyye1qcTEVWUyGxt3aoCJWLGzJwo4FXBvVQjMRLMrUgMaPe7VWIjDqdQAGTKcndEbCABAYKrCsSrFWVbKfCc4fyq4fiPaPZfeHkvMd0flcsD/lbTeMssXJdYrrx+kiwaZJNojRbgi3A7gGEm2GuXHOjbNOlPbiTIgSgiRfpIQhRirRfJYTUwxbV5XjTGrbaZ8m8UNWfmHxvW3xXonOFmW5tbpeKt4PtOCp1TmlKauR8KzfX1e0lUJpwe7dY9RTyb2uuKacnrrNNWR31e2eFC+nZTXKiiGSSwnWtKQVZdu84tk3ew4V/5kavLIE3tYizyzB5+bgD7XYz/zFfwxVfheqfJOf+lVs+H1r4mfO3B9SY/9jZv+b8e3/tXL7f9988sWrL58+/8HTxy9uLh5fHj+42Nl8sL54utw8XWnuTtbOhhK3E8m7qcyTRu5JI/+kkX/cLD6aKz9tVZ8t1p8v1Z8t1p+0ao+a/Y9my48bxSezpe89GzE/qkuPh+S2b/6mJj4akh+PWG/r5utB8aYuXdWE6yp3XWHvBsWbAf66wl/1szcD4lVVeljiH/aLZ0X+rMidl4WzEnfezz+siGcl5kGFPy0xJwX6IEceZMn9LHmQofez9EGO3stQO0l8J0lsxbGtBL4ZQ9ci6FIAXA6iS2F0MYQsR4ilMLEcIV8DLIC3l16zXrjhQ6a94LQXnvSA407ThBucdMMTLnjcAY47wAkXOuZERu3QqB0atoFt7TVoAwZtUN0O1jTjgGoc1MABFaiqQEUFqyrUfv0q3K9AZRXsV4whAadwCYNZAqFxhGVpiaEkkhApUmJZhWVVllNZ1sbxDlH2irKXE9yC6KVYB805ScZGUBpFaygqgACp64MBEyHyNo7TcFyCIB4yMaCJRkEGMpGAAQeMOGgiQYDEEIGlFBjgTDoC0FOQnmFxq4VxOc3+8aCzmXS1Uq7lnG+95N+uBnYHgg8m0zfNwl2reDtXuJ0vXs3lHzYyj5bK162cgzL1dvR0v9nV82ZXz/2+7k5dd4fO0AvCINHXbbr/Rk/nmz3db/boO/sMnX26NzsM97rgbh3eZyD69Hh3N9Xby+r0TG8v0dlJdfXICDIZEI8r9pOKdtKvnVSU0wHltKqeVqwn/eaTfvNZxXJasZxWLGdVy0lZOshx7Zacgxy3n2VeBximqf0M1d5+7WeZ3RSxl/n2giJBti08m3F8LsqPhy1DHmbKBa1HibXo6/q3tQixFiWWI/hiCFkIYgthvJ2E2QpicwFsLoC18zDbr+FHGwFsNkjMhanZEDEbZeaT4mLGsphRZmJiUYODAmzDTRLQI4J9EqjjDN2cscdBoz6BcAukgIK4vhfT9eIGHY9AIZ4oytiQik+62YaXXQwIqxFpM2beTcmHWfW85Loa8D4eCj4bDjwbDrw9GnoxFnpnJPjuSPDlWPjVeOyj6fTHM6nP5wo/Wap+tVb/BT7LRwAAIABJREFUamv0q+2xX+5P/eas9dubjV9ern51sfbV5fovrtfqIXvv978PdnWivV0+kRpOev0c5OeBasi6XE+ezpWvJiOnFcf5oPu4bDsoKDtZ62ZK3kiZN1KWtaS8nDCvJOWluHkpaVlIWBcSluWUtpzW1nP21Yx1LW1ZjoprMWE9xm/Eud20eJK3npdt18P+i7p/r6BtZa1racuok+hXsYqNnIyoIz5zzSVkFcpHAV4a9DJQUmP9HOIlgaSIjLiF+bh9MdHWXtpCTG1FlVZUWYxry0n7atKxmnSupx0bGfdm1rOZcS0ntKWErRVRJr1S2UrGedRHwz4GjlvYiERFBTIhEcM+aXcost7vXczZLufzt8v9TzZrj9YqL4+n3jsc/+h89unW0INW6WQ2fzpbOG+WH8xXLhZq18v12/XRnbEkA6MIgJn0kEEPmQywQQ+bDIjJgBr0sK4P1PWBJgNiNMAmHQT0gbAO5CDcgeFRmsgITFkRapo0ZJeGbEJ7ijjmtkwH7ZNetSKzWY4o8GTFzC3GwweD/Y8Xm5eN6bvW7OOV1tH4UAQHXPrODEf0q9xU0DkbD6xl4w6W7+5DDXpCb8BMAIHjIssqJCXLvDpPWy8p+S1OfSk6PhQdH4qOj2XPD83uHwrOM1GZEOQBlu8nmQHenKL4MM54IdIB4F6U8RKcHcTdMOXF2ADOBQk+SYmbnHos2rY5a1U05ySpIvJ1xbJVLDT9vmNWfs453hJdl5x9hrLeiI73ze6XvH1XsFVkpS5Zp13utUxu3OYYp4VLs/dCCazZveOqfVhzTHl8/ZI1TvFxVgqTfJyRChZbXrbnzbY1xXelBO6swTtr4JkWftcWe6IEzzjPCet7IIWvzJGXtvRv4iP/EBt+R07csoFPncW/1Zb/o7byh0Lzfy5c/V93X372zqdPHr179/Dx1fHDi93thxsrZyvzJ0uzuxODx4OJm/HU3espYu7JbOHxbOFRs/SkVXu6MPhssf58aejpwuDdbP/tbOnRbPFJo/S9J0Pik2Hz3aD0ZFi+beNqULoeFG8Gxdsh81VNuBzgL6vcVT97XeWvKtx1lb+uCldV4WFFeFDiTovMWYk9K/FnJf6sxJ2VmNMifZynzkrMeT93UqSPCsxhnj7Os0dZdi9L7WWo/QyzncC34thWgtiM4athZDWKLgXBxQC8FMZWYsRSBFsIooshvBVE5n1o04c2PFDTi8z60YYfm/KAU15owg2OOUyTHmjCDY07obbtcNwJj742HILDGjikgYM28DuADdqAQRtQs73egVVUoN8K9FvBkhUsW8CyBShbDGmzSSYZDKJQkMRhisR5mhJJQsAxniBEBGFx3IzhEkFbBNEpyl6z1S9bA5zkdnhTrkCOMXsEi89qi/Ci02QkOjsBo57gWZXnbRStQrCAIKLJQEEABQKk0YAb9BgIUKCJAgwkCgskbkZAHtQzgI4hYLNAaTLrLnvcy3l/K+1czrs3K/69ocjJaPLhVOaqkbuZy9+1infzxZuF0k2r+Gi5/HAuo1Gmvo6e3nvdPfe7e+/3tgHW1aE3GVECZbvv67ve7O1+s0d3v0d3v8dwr8twrxPu1hF9JlJvZA2ACIISBDI6HdnZQ3R2skYgLDIHJfWorB4WrQcF+bhsOSlbTsryUUE4KkntKeJxSTouS8cl8TDP72eZvTR1VBAO8/x+jmtXDexn6d0UsZMithPobgrfTZPfbkCJ9gXFZpxoRrjxsLXuZme86HqMWotS6zFqI06tRoiVILoUwhZD+GLk2yCxADbrR2d88IwP+Y5eM350ygvP+NAZPzYTwCe88FSAaETY2bg4l7QO+6iMBfRzkILoBVO3BTVKoF4w9lhgnYfHg2bKwSAMaED7uqGuTrSvl4NBH40UBGBYxSfd1LSHaXro1bC0n7Udl5wPB/yPhqNvTyZfNrLvTydfTidfTiZeTsbeG428Pxp+fzTyciTyaiz2g8nkD6fTHzeyP1oa+NnmyM+2Rr/anfjl8fyvrzZ+cbX5yVHzs5PWV5frB9M1oOM+1NWJ9HZqJDCc8CQ1LiBA1ZC8NBg9XajczOVOK46Tiv2kYj8oKLtZ62ZKWk+Z15LyetKyEheXY8JyXF5KWBZj0mpS2s/I50Xluqo9HfU8GXI9rbsfD7guyraTrHySs1z22x5UbIc5eTvBLwaIlRi7mbNO+ZiiBSla0MmwOh60Drq4ko0OsYCPBgIcHLOQMZnyUkCUg0pWfDpgWYzblpO29g6sFVHmQpaFmLqUsC3FtJWEbT3t2Mi41tPutbRrKaEtxLXZsHXYyWVENMIifgry03BIIGJmOmGmUjI15BU3q8HNin82bj6dTj1aqb69O3K31v/e0cT7hxMfnjWebQ8/bBVOZrInM/mTmfzZbPFhq3q5WLtbHS75rYAOBAywUQ8Z9ZDJgBj1sPFbgPX1AnodBBhRkwEx6SFQByEGmAFRG4r5STzOUzlZKKtSzS4NauKwXRxxSBNuSyNgawYdM15lyMrWFH5IM9dVedhuXUzHtqulm1bj4exk3akkKKSiSnWnddirtjKR1WK636Ea+mC9HtPpcb0eBQASRXmWsZKU2cors4y6QVtXcGkVEbZR8wPc/JRV3xIcz3j7jmAd5qUqKwzQ3LBoKVB8hhLDOOuFKD/GhmgxSAo+hPbCZITkU4xYJYUNTjmVnAeircqKGZYtMcygJO2Vikf1gQel/EfJ8vvhzJUrPIWKl4LjleR8pHhbvuC439+KJzeTmTWbb07SZnnLmeI5sHlXNXdDczRcvkmbs8xLCVqKEkKMFLOiVlacecneL9mmJdum7D5RAocW34nkOeadh5TjLXPwU0fiYzX+qRb/XEt+6Sr8xJH/hTP/S1fu197Kj321P2Vn/t4//3Vl+T+Xnv7Xox+9fP7B46vnN8cXFzs7DzdWTpfnT5Zm96aHj+up2/HUo+nso+ns45nc40b+biZ3N1t60hp4ujD4pFV70qo9mqveNEq3jdJto3DXKH7vyZD4ZMT8qC7eDYrXg+JN3Xw9KF7VhLb8uh4UL6rcg37mosJeV/mrmnA1wF+U2csBoe08PC+zDyrtkEP2tMiclZhvf+n2O8rThznqKMseZujD17Up9HYS34yh61FkPYquRtDVGLochr81mBGtADLvhxeC6EIQa2uvGTfY8MENP9r2a0x6oEkPPOEGJ9zghAeacLV98/C4Ex51wCN2cMQG1RVwSINqNtOgDRxQgQHVVNOMdQdY1UzVtgJTgLLVWFLAkgL1K0DJYgoIqEByHCkQMI3DNEOJAq+AAG40Yro+pK8P6emBdDpUr8cMBhKCOYK2krTG8A7VEeXM3l6A79QzIKFykheAxc5O8M17xq4OkMDNJKUQlAIhEgwJCMSjCAdDtMmIm4yEyUBAAAOaGAjiMMzM0jYKV3BYpjArR9nMjCvsTC4UE5v94Y3+wNZAcH8oejaZvpkr3szlb+ZyjxaKdwvF24Xy3WL/o8Xyo5V+N48aOnt67nd13evovtfV1dHT1anr7NDpdRBFCCY90n1f19eh6+vo0d3vMXX0Ap09UGcf3mek9EbWBPEAbEYQHgDw7h6yp5fSG9wEslewHpTU/bx5LyceFs0HBfGoKB0VxcOCcFyWjsvSQZ7/bmx48Lpou921/TrPcC9D7aaI7QS6FUO24uh2kmjPD9sb0PUYvhEn5qL8RNg64uWn3chqGH/9IvhqGF8KwK0AMh9AFiL4QoiYD2ANH9LwIzM+aMYHN/xow481AtiMH5v2IdM+ZNqPT3ixUQ8y5sXGfdREiB320UUNzipYgINURGeFdSoByJDODPbYadAnECGZtjMIaeyDuzuNHfeQnm4OAv0kVBLAUTs55WGnPcysl16Jydtp22m/92Y0+tZ09oNW+dVc4f3p1LsT0ZcTsffHIm/X/e8NB98bCr1bD7w7FHlvNP5qIvXhdPbT+dJPN0Z/sj7ycmX0Yrp6MpK7ma3czpY/2J7+0cXG3WaTNhr6/vf/zXjvDQHoHYg4+4OalzFVQuaFwdDedPZivnRW95wMOI+qjoOibTstb6aktYS0mjCvpyzrSXklKbWi/FZaeVjzvT0V/Wpr4LeH4/+4M/xPu0O/WOn/ZCL24UjwvbrvWcV5XdBuyrariv28qB5m5fUosxSitvPKhIfKimBGhEYD8lREG/IKFQcbExE/bQzySJBHkgob4JAgDWQldMjJz4XVhZhtMaYtJrRWRGmFrQsxdTGqLkbU5bhtPe3eyLhWEvbFWFuiaVN+uWZn0xIeYdEAA3spKMxjSTOVlOmshR72S5sD4d16ZC5l3ax6bpf6n28PP90afPdg/L2jyVcn08+3h8+b2YOJ5NFU9mgqezydO2uWLxaq57MlC4lARhQwIG0F1vYfGvRwOw6xrxfQ9YGACTUZEEAPgzoINyE8jKso5iHxMEsmRTYn82VFGNCkIYc04jSPu+UZvzYXcixE3LNebVQVRlVxNuBqRXwNv2su6lsvpJZy8Zl4cH+stjGQnwi5ZuL+tXK6GfUSANanQ4wGXKdHdToEBGkU5TjWStOyyCmbvONd0fmWYH/G2u5Y7ZSQN3HLFmnZxuQFjK8RdD9OVXC6TNA5kstTYpzgozgXZcQIY46zcoTkgygdpoQya56lzSusdVewbYrqCCuWGa6fYeuS3HC6ChSxkA/tF0rrkeTT2eblQP2tgZGbZP5qfGQ+l14uFXcL/S1GXRMd85JtihKWRcuKxbaqOJY8/mnNWaX5IiulGEsMF1K0ZUDzlGV7lrPUrY5RyTYnaHtm967s2ZNc+4Lzqej9ypb4tSv9K1fmN67MHyIDv/JXPjLHfq6lfufr/1Ny7MfegY9shT+kpv69tvKHkd3/sf3i948/eX77zvXxw4vtnfPV5bOV1slic39mdLeWvhxL3k1l2iLsbjp7M5W9bRQeNfsfzw88mqveNvuvZ0rXM6WbmeLdbPFutvi9J0Pi4yHh9YFXjW8fKX/7zG2AXVS5qwH+sp+7rIg3A+JNTbyo8A/K/MN+/qzMnpW5s7JwVmJPi/RJgTotMqdF+qRInxbo4zx5lCOPctRRljnMMIdZdj/L7KbInSSxGcfXo9h6FF2PYcshaCkIr0TwxRCyGMIWgui8H573wfM+ZM6Ptr0bMx542gtPffva9BpzQ+NuaMIFjdqAMQfcnhy2D79qClDTwEEbWNOgARWoKsaqYqhppja6qgpQlPUlxVi0gmUrmJFAlWEoSqRwkSVFmhQInCMJAQTInh5TR4euo8PY0WHs7DTev2/49hvo6UV6dIQJ4mnBSfAOSvQycoAQPSjjMEFiZzdyvxPu6kYx3ELSGk4pICyBkIBhZgTmIZAFjJRRRxh1hMlIgQADQxyCShSpcIydo+0S7+FZp5lxaXJkPBnfq8d26rH9odjhaOJ8On3XKj1ZGXiyVH66XH5rvfbWev3Z2uDTtdpbm4NJl1Xf2dV7v6P7XkfXG51dHT3dXfq+XqCvF0ARGsNYXQ/Qfb+v515v95tdho4eoLMX7tbjfXpab+IAiDGCtN5I6vRwVxfe3UPp9QpOrGdsBwXrbkbazYp7OXEnze3nhIOCuJ/jDgvCfntmmOfb5dr7WfYwzx9kud0UuZel97L0XobZS5O7KXInie8kse0EvpMkvs1uxjZj+FoUXY9h81FuLGiuu+kJN7wSQr97y0F0MQgvBNG5ANwKoQshYt6PN3zIjA+e9kJtETbthad96LQPnfaiU35swouOeZB2YNiIl6y7iZIGF2142or5WMCG6m24QSMAC9SrwH1OFvaLREgiNRIiDDq4t9vYcQ/u7eFhKEgjVRkdtZNTHm7ay84HhKWwuBa3HJY9F0OR86r/IGvfTimbKW01piwGxVkXOe9hV0PyQcp+U3I/q3jfqodfjMRfTqY/aha+XKk/m84v5kKTEWcr7dkZiN02+3+43/z7zz/+xQ/eyQc8Kkt7ZHPW71wbrx4vjMUVMm3D5/r96yPxy4XK6ZD/uOLaK2h7BW07I68nhNWYsBaX1hLmlai4mpQfz2T+4XjmL5dL/+1q+f940PrbSfNP2+O/Xx3609b4v62PftXIfz6W+Gg08m7d/3TAdVnSzgrWvYSwGqIWAsReQZsNsHkJSgtg3c1PRtRhr1BzcTmVDnNQWECCPBKXqbhM+UlTjAXLFnLCI7VitsW4vRXVFqJqK2ydj1gXY9pSTFuKaqtJx0rCvhy3Lcdti3FbM2Qd90gVlU5LRJTHQiwcYJC4RKbMdFqmc1ZqwMWtV8MHI4lWWm1lLOeN9KPV6tu7w+8ejH5wMvXe0eRbO6PHM6nDyeTBRPpwMnMwkT6eyV8uVMazQcQEwyYE0EMmI2I0vF59GfSw0YDo+sBvFRgGGFFAB8EGhAJRCSE0jHATmI/CQzSeFJmcmS8r4oBNHHLKY27LtE+dC9haYed80NH0KKNWblCkRjVp2m1r+l1L8dDp5NDjtfmrxZnNwXwj4V/MRVvZiBWnenpgvR7V6zG9HjMaCQiiMZRjaJljLQyvLorOH4r2V6L9B5LzI7PrQ9Hxgdn1geR6T7C/Ras7uFSn+TrJDZFcGWMqlJTHuTTG5EghQnABjAlhTAClEpRYY6UmZ1nnlB1J25S0Rd48K5gHOaHK8wOC0PC439puNpyOQZxruTzHudK4WZ1zeBqyuhqILjiDLd62yWi7omtDtM1z8gInrWvOLW9gw+NfVZ1TgjxuVuusuUywgxZ1wuGpiPKQRZlz+xqyfdXseKaG3rFFXmiRd7TwSyX8iRr9TIl+YUv8xJ7+bbT2ha9/k/DeieFfO/N/CA/+Llz/0t3/hbfy10Lz3wdXv5k6+Z9nH7y8efvu+OHlzt6D9dWz1cWTxebh3NTuYP5yNN4G2KPp7N1U5nYqeztTuJ0tP5qrPpqr3jYr1zOl60bhplG4mc5fT2e/92iQvxlg7wbF2yHpO+11W5faCuyiyj3s5y4HhOuacFFmL/v5qwp3VRUf9vOXVfGiKpyXuZMCfV7mj/NkW3IdF6g2zA7zxGGOOMySh1n6MMMcZui9FLmXYfbS9E6C2owR6zFsLYqtRtDlELwYQub9YCsALYSwhTCxEETn/ci8D2tHbzS88JQbnPYiE+2kqNfzQ2TcDY25oDE3NGIDh23gyLerryEbUFOBmgIMqOCACgzaoPbqa0AFBjSwbDGUZUPRAhSspn4FyMgwR7IYytE4z1AijrEoQuMog6Ks3oB2dZs6OvX37+vv39d3dHxHL2NXp/H+fcO9TqCrF+/VU5IaVNwpyRZjLQHWEqBEN4zLvQa6sxuDUZlgNISwAojZCPAEqaKIBEE8ALAGPanrw3Q6XK8nQJCBIAHDLBSh0qQm8m5RcFOYVWBc+WD8ZDx/OJY5HEsejSUezGQeLZbfWq+/szH4zsbg2+uDb6/X390Ze7E18mJnfL4/CHd36e539t7r6Hqzo+NeZ09Xn64P1OthFKFFQWEo6f4b3R3f7+p+s0t/vxvo7IW7dVB3D9aro/Um2mAk9Xq4swvs6MC6eymjSYLRcY95LyVuJvidNL+XFXez/H5R2i8IB0V+J0vv5diDPN+uczvIvj5S3sswOylyN03uZej9LLuXIffS5E6S2Eni2wnsNcDi2EYMXYuiq2FkLYrORdkRv1BzUeNuZCmILofQ1Qi+HMGWgshiEG4F4LkAMheA2zfsMz542gdPesBJDzTtQ6Z87X82yOTr5gFkxIUMOZFBB1pzYiUVKqhwXsMiIugg+jS0z0ECNhKwQr02TO9i4KCZisiUQphwgw7R9Zo6OuAeHQ9BQRqpa+Skh5v2CTM+bjbAz4fFpai8HDOvxKT1hLKRtq8kHc2QMuYW+y1ETgDzAlyUiZqNa/jlg5j1Mmd/Ohh+dyz1UbP03lx1sz82m/Q0E66tUni/njgZSV7PFN/enHm+tzxaSCU87nTAnw/5RlKBL966+PzV2yHJ1Cx7lwfDl0sDpyPhkwH3Ub9zN6dspaS1GLcS5ZYj3FJUvBmN/sP2+H+/Wv3vp62/70x+vTry9drI75eH/rw+9qe10a/XRv+8OfH79ZHftPp/PJ35fDL18XTqpt9xVlAOksJygGj5id2cshAR82YoxQMVOzUZVceC5rpHKNu5uAjHJCQmExEeyapclIejLJAVkLpGT/nkVkRrhbW5oHUubFmIqUtxWxtabYCtxG3LCftiXJsNqWMec0mhUiIR4dEIh4ZYOC4SGYXJKnRRZaoOppVznUxkFrO2+bS8OeC+W6m82Bl+d2/0w9OZl0eTb++OnDezh5PJvbHEwURqbzx1OJU9a+QVjoGMqEkPAQbYZEQM39oO2/aNvl6gtwcw6CDQgEFGHDYgmBFhQNSKkXaScpGElyL8FB5lqaTIZC1cWeVrDvOoxzLj11oh+5xfnfepC36t6bZM2qQRma2bmbqFHVbE5UzkYm78Ym5io5puZUMrhUjJYe7rw3U6tE/XBhhuNBIQSOMYz9Ayw0gMZx1ltRtKecwoz1ntXc72geD4oeT+1OL5SHJ+LDheMdourTZZywQrjVHCJGMeJ8Uxgp+j5VnKPIKwBZhOg8QMITZ5a5OTF1jzkmBdkdRFWWuptilZGZMso7K1SrE1kBgm+QlGGoHZCcI8hQrTILeKWdYI9ZC0P2ddryTfB2b/C7N3x+rcsjoO3P5dj//M7j9UHFsOz4rN0xKUhiAteL3zHt+QZJ6xO9bD8VnV1ZLtT5XAK0fshRJ4JHkeiJ5HltCtOXgtha6l8Duu/IfB6iEbPOaCT62pf/RV/tlf+dfg4Keeyo9Dw3/rX/j76Pb/uXT1+/N3npxfX+3sna+uHC/OnS40j+and+r5h8PRm4lUm2G3U5m76eyjmcJds3wzW75rVu6alZtG+Womf9PI384Wbmby37ur87c1/q4u3Q6ZLwf4qwH+aoC/HRCua0LbwXFRER6W6asKd1XhL0rcZZm/7OevquLVgHRe5s7K7GmROS2yRznipECdFKhvdRh9XKSOcuRRjj7K0YcZej9F7rXj59P0ToLaiOHrUWwliCwH4OUgshSAWz5wIYC0guhrg5kfnnGDDS/U/q895QYnPdCUF55ww+MucMwBTLjgcRc84gRGHNCwDayrxiENGLKBdcU4qJkGNFNVMfVb9FXFVNPAimKsWI1VFRjQoH4FKMjGggWsWMGUGVFohkA5EmMZQiAJHkVoCCQQhAJh0ghQAEACAGEw4jodajKRMMwYDThgInFcwDDJYKIAWMBIq1kNWhwxSYsKaoQx+wnBzZu9BGPv1lF6gGcFD8k6IMyqN/EEbSMoFYJFAORNJtZopECAAQAGBDkA4DDMQpAqTdt4ziXwHgJVWMruscWOJ/qvmuUH0/kH05mr2fyz1dqLreGXOyMfHkx8sDf2am/81f7kq/3Jd3fHr+YLVgIxdPb23evsvtfR09mj7zPqdWBbhAEmTJY0EmM7v9/V9UZX75udxo5uuKsP7u6Fu3sJnZ40mnCdAerqhrq6sd4+0mBiTYAKo1NedifNb2eEvax4WJAPCtJBUTooivuveybZvSy7n2Pb88O9NNUuKW33eO2lyLb1dCdJ7CSJ7QT22r8Tx9ZjyGoUXYnAazF0NkTV3XTdTY+64aUwthzB2qaexQC84Ifn/HDTD80HsKYfbfiRGT88E0DbwSvtseGUF5nwImNueNQJjTjgIScy7MQqNqigAHkLlLUgcQnyMwY3ZXCQBicFOgiTiugcpMnLIiEzFZRwK27EdH1wb6+xowPq6WNMYJCCB1Vi0sNP+4UpLzPloVsReT4sTbmpuaDYisgrSftyXFuMa/Nhdcwt1lW6ZEbzIpoV4IKEj6j0blh6VA28N5b6bKl+NFqYiNgmQtpU2DEdc05HbTNxx3oltjGUvVqeqkU9eF8nadQrFJp2SAuD6R99+F5CRUfjlvmy73yhetHIHA+6T6rug6K2n7WuR7nlEHNUcvxwofrNUevPqyN/Xhv7ZmP8r1vjf92a/GZj/M/rY3/dmvzz6ugflof+uDryx7WRv+01frc++uOZ/GdT6Rcj4Ydl+2lR2YgyLT+2lTYvJ8wlGY6zxqIVGw9bJyPKqN884OIKKhEXoZSVDPNQykpmNTbCgikO7LfgIw5+JmCZD6tzIWszaJ4PWxei6mJUXY7b2vJrJW5fTtgXYtpMUB10CAULEeeQKItGeSzMITEBz1ipjIXst7E1J7dU8D6YKa4UnCsl23JRfdDIvLc3+oPjqQ9Ppj55MPvO7sjDVv50NnMwntwfS+6PJ04b+fliAANgyAi3AWbUw7o+qK29viOZTgcZdTBoxGATDhtQ3AgLMK7ipIumvBTlJQkfiQdJLMoSSZHKmpmChR20SxMeaytsX4g4liPOlbBzNeJaCTkXA455v33e71iNB07Ha9fzkydTtc3++FTMndYsbo7r7UV1OkyvJwx6Qq8nTEYCAikM4WjSzDEyy1jqjLaCSi2Yb6HiCiYeotIlbb2mlRtGe8TYrgX7PmdbYK1jtDhKsOMEP0VLU7R5nrGuC7ZtRp3HpTGU32QsJ4JzT7CvcZZV1rIqWOd5eU5WZiTLpGCeFOVhXh6n5THSPMlaZ2htllJblHWNs+9xzoeC95ngfyX5PrQGP5ADz3nnltm2ImubdueuzXVqce6qzjWHZ17SZli5pTpWg6GWxzMuyy2vfyUQHeetDda6Z3afasEd0b7NqG/LwZ96sp/ZEi+l0PuW6Est+Y4S/1CK/syRfUfNvG1N/dpV/F2g9tvI8A9clX9MTv3n+Pbfpw//a/fZ59dv3+4fPFhbOVmaP15oHM5Pb9dz50Pxm4nk7VTmdip7PZFqf9zM5G9ni4/mqnfN6l2zfN0oXDVyt7OFu9ni9x4PizcD3G1NuB2SrmvCbU28qHAX/cxllb8dMl/XzNc184MSc10VL8vcZZm/KHMXZe6y8v/HbZyV2fMYUbJXAAAgAElEQVR+/jhPHufJkwLV/jjOUycF5jhPH+WYoyxzmKEP0tRhhtlL0dsJcitBbsTwtTC2EsCXAvBSAF70Qwt+uOVHWwGkFUTmAvBcAG24oRkPNOP7LmMenHDDU150zPlaeI064FEHVNdMgzZTTTXWbcCgDRiyg3UbULeDgzaoqpjar18xtr3yNRvSr8IFK1CQgbiEiaxEYjyBcCTGUYTAUCJLSzQlEoSA4hyCswQl4IRI0zJBSiRp5nmVoswoxpOUmSRkBBNhXMJIK85ogjXIKSFS8hKih5K8rNnHmv0YbdcDIsG6WNGHEjYTJKOkhpEKiEgAJBpMDAhxIMRCEAtBgsnEophMMnaOcwq8i2WdBKahkMyx7tFE/O2NoUdLg48WKk8WK2+v11/tjn5yNPPZ6ewnxzMfH01/fDzz8dHsq4Opd3fH6lGHqatXf7+z515nX2cvBCAwiHd26N54s/v73+/U9YIcJek69Z3f7+q916W/3wXc7wY7u+HuXkJvIA0mtFcHd/fB3Tqs18AAMGMCoI5eD9K7nWB30tJ+3nxQMO8XxP28cFiUDgtiu3NyL8vsZZjDPN/2H+5+R68M3ebWXopqf2zGkDbANmLoehRZi2FrUWw9is+G6bqHqbnJYRe8GMZWosRiCGsFoIUAshBA5/xw0wfN+bFZHzLjR76NDXv9O+lBJjzwmAtqD5AH7dCgHanZ0IIMZiRTWgIjnDFAG320yU0Z7bjOjhs1TK+iOicF+AU8JFEhM6mSJgYwgt1d+nv3wZ4ewmCMMEhdw8Zc9ISbnfQyMwFhysc3Q3IzJC/E1bmIpRXV5sJKM6QsJtzzCfdEQBn1Wmp2oWSlCzKZF9BFL/ekFno1nfvp1uRGKVpUqWG/teKSo2bSzyBeFourYt5jbVVSKyMlrOdNBjBpDDGRj6yPl1ZGSxkHUQsLM3nnxmj88Vr9uO47LDt2s8pOWl4K0ddDwd/vzPxtq/GntfE/ro3+28rQ16vDf1od/uv6xL/vNf5+0PjL3sw3h7N/PZ7/88HsN8fNf9ka/+Ne45fLgx+NJ19OJN6ZiD8eDR7mrfM+dCtt3soqAyqW5E15CzwaMs/EbVMxZdgn1L1C2oxkFTJuRkMcWHQIKTOR5KGcCNft7JTP3Axa50JKM2ieC8lzYctCWFlqDxJj2nLCvpywLcRskz5L1cbmLUSMg2IcGuPQKIckRDxjpbJmvGLnai5+Iee5nCtv9Pu2BnwrRW13KPB0rfrJ+exnD5ufXcy9Opy8auXPZ7OnU+n98eTBeOJwPO0RKEAHQnoQ0EOAHjbooDa0jHrYqIf1OqhtQTTqYMiAwkYUNaCUEZFQQsNwL0P5aNJH4T4KC5BIkESjLBHnySRPFi38kMM851dXYu71hHcrFdjPxw6Kif1ycr+SPqhkToaKF42Ry+bIyXhpKuYSEKynjwBBpq8P0ekwg57Q63CDgTAZCRThCFSgcZGlJYKQJnjnW6LzqWi/ZdXHguOCU48o6yEhH1LKAalsE5ZtRllnrE1CGMaYGkQMwlQdZaYIcZ61rvJai7ZOEuI6YznmtFPJdchrR6xyLGoHorIuWZfNlkWzddViPzN7TmXvluBcY7RlWl2htBVaWyaVVUzeou3bjH2HtW/S2gqhtHDLLMnNMdyyIC+J8jwr7NjdS7JtkhbHSX7J7t6IRBacjpZN3Y/HTjzhXdmxLqjHFs+JxXds9pwLnk/V+E/tqY/NoY+EwI8s0V/7il9oyY+E0G98pV94ShdS7KU18c/u8h8iw78K1D8P1L+pLv/n7Ml/LF7+x8UH75w+eLi6cro4t9+cOpif2qznTuvR6/Hk9UT6dipzPZG6mUzfTGVvGoWb2cLdXPnRfOW2WbyZLVzN5G7bO7BHQ+LdoHhT5S8H+IsKe13hrirCVYW/qgiXVfFhmW+bNR4UuYdF9rzIPigw5wXmog2wCv+gn2sPDI/z1FGOOM6TRzniKEedFNiTAnuUpdvoOkhThxn6MM3uppjNOLkZJ9bC6GoIXfIjCz54yQ8v+KFWAF5s13354aYPaUfOz3jhdsb8hAeccINts8aYAxxzguNuZMyJjNihITs0aAcHbWDdDg454UEbUNNMAypQtZra9o2KxVixGgcUsGIFBjSookB5SZfiDQwlUjhPERyJsgTGUaTEc4rAqyxrZRgLRZkZzkoyMoiyBG2meYXhFElyspxGUhaSsZKMlaStOGXFKZVkbRitsWYvI3kpwUsKHtYSoCUfKXgJ3k0KXsWZpESvCVdQ2o6SKkIoCG41ArwJ5AGQg2Eex2UE4WFYABGJIjWasVOMA0IsCCTLks8s+tcGy+/vTjxfqb+zXn+5PfLZSePLs7kfnc9/djr78dH0J0cznxw1Pj6cebk3/XguHREQ3f2evntdPfe6gT4jSwm6PvDe/d433ui69/1ukw5GALz7je6eNzp19zrBzl60tw/p7cP6dKQRNHV0w106pFuP9RpoE0jrTXivTjQal8L8Qd6yn7fs5+X9vLSX5Q7y4mFBOsjzuxl6P8e1/RoHWa5dR7mTJndS7dUXsZ3A2w1wOwl8M4ZuxJCNGLoZR9ei8GoUWQkjaxFsLsLUvVzNRdUdUCsAtwMwWwGoFYDnA8icH5nzo7M+ZMYHz/jRKTc44QYnPfCUF53yolM+bMqHjzngYQ2sq+CgBtU0uKxAWTOQEowRVh+g9AEW8DOAizRoWJ+TBFRU5yBMbhrycWhAJKNWxk5DDGAAuzoN9+6D3T2UyRhmkEEFH3FSEx522sfPx7RW0tkIWyd84pCTHfEIdbe56rYUnea8jc9YqKSE5axkzSlWHPyw1zLiVRpe82nO86gWe3ssOxd1FFUmayH9NKgiegUxDKfD71yeJO1yQeOvV2ddPEubjBYCHYy6WwOpRjlaiyglDz1b9CzXw893Js/H4wdl+2ZCXA8zL2Zzv91r/H5x5I9r43/amPx6bfRvW1P/vjPz54PG365Xvn66/se3t75+Z/vPLw/+9tHJN68Of//Ozr+8tfnn9/e/eX/vt7fLPzmceH8h/2qp+GQ6sZGSNpLiTkGbCgopzpCVgKqDnE3ap2PKqE8Y9gtVF5dTyJQFCzDGtEIV7ELajGdFtKrS4x5zI6jMBZVm0NwMmueC8nxQXggrC2FlJW5bSbTDEpVxj7ms0jkZj/NwXMDiAp4QsYyVylrJnIWouYUhLz+XdlzNVzcr/p2af6vi3qq6L+ezHxxOfPFw/sur1ueX819cLTxZqT5sFs4aubPpzHBEQwwQZIAhPQwYYJMB1n87PGzTq93CbNTBoB6B9QhqQFEjwgCYjBJOgvSzTIhnwywVZsgghQUpNEjhIQaL8kSCJwsyO2QTmj51LeZej3u30v7tTPCgGD8fLlxN1x7PjT5uTZxPDGTtVshE9PQifX2Irg/WfTs81OtxoxEHAJLABRzlSJTjWJkgxCHR8UpwvRIc7wm2D8yuj8zuj82uH4r2T8zOz8zuTyTXZ2bnl7LnC9H1lui4EJ3njHJIWjZo6zIpL+DmFmWZxsQmys+iwiIm7HPKqWQ/NdvPzbZ90bJptqyarTuy40PR/yMl+IU1+Knk+1jyfiS4PxLcrwTPC8n3rjn4whJ8JnmvOccV53zI2o4Y66GgnlgdJxbnmey6doWvVP+F1Xsiuzbc/q1AYNvj2Q/6H8bjzxzhO6v3wuJ8Vw19oIVfWoMvJN9LOfyJGntlDr0rBD+3RP4hUP5IS70UI7/2FH/pzH1hSV5Z4h8p2X/11v4YHf2xp/ar2MR/NU7+Mnnw/2w8/+Xp7dn60vHC7FFz6nh+Zm+0/6weux5PXo+nv5Vfmdvp1wC7bhRvGuWb2eLNbOF6Jt/2cXzvblC8HRRvB4WrAf6iwl71cxfl13fKFxXhop8/L3EPy/x5kTkvMg9K3HmROS+yD8vceYk5K7EnBeq0RH+ruoijHHGUI4/zzFGOOs4xhxn6IEXup8iDNLWXJHYT+G6K3ElSaxFkNYQsB5DlILYUwBb9SMsHz/uROT/S9CEND9xwQzMecNYLT3uhCadp3AWMu4AJNzThRsad8JgDGLUDo3Zo1AGP2OAhG1y3w0MO+HW0vA2saUBVMQ0o4IAKVhXTgBWsWoGqFawqYFWFyrIpxfZpFMFQIkOJDCWRhECTIkWIFCkxjKV9s4yTEsFYcFqGMQ6jZJJRSEZhBRtBW1DCjJMySsjtW2aS1jBKpTiHWQlaHXHa7KfNPsYaYC0hQvCRop8U/awcpKQATDtIwYvSdpJ1MoKH4Vys4KJoDcMkkrSQlMzQCkFYGcYmCC5B8pCMHcOsmhoVrRGfr/h8e/HVzthH+1OfHTe+OJv96UXrZ1eLP7ta/NGDuS/Pmp+fNj89mvlof+LFauVgMCCgaN+9zp57XfrOXgZnMJTu6TG9+WbvvTd6Ot/sNeqgvg59X0df3xtdhntdYFcP2qdHe3W4wYjpDEiPDurshbv6cJ2eNgBYT59gAJp+ejcj7makvZy0lxW308x+Xjwsmg+L0l6W388Jexl6P8McfEuy3RSxnWwPjanvMLYVxzajyHoEWo8iazF4LQavRtGVMLwaQZphetDDDXnZuhOaD0CLIWwhiLWC0Lwfavqhph9ueOFp77e1Ax5owg1NetBvm0vRCQ8+6kTqGjiggQMKWFHBghVKi0CcMwZJXYA2BFjQx4Au0uDA9Q4SUOA+O250UaCPR308FpYpOwPxoAHp6Tbc6wA6uxgjGKbAQRUfstOjbm5Qw4edzJhHGHLQAwped/AljYnLpIuCLFCfFex1EUYvbvTjhihtilKGJAuWrVTRSg/IxLxTWA+pQw7++mg9xMMhGvTTSJDD+v32Zn9mIhtZrWU/ON2YLucok1Eh0cGYeyofmMz7h+O2gosYSyitft+jjdHLmfRuTtnPyJ+u1f55Z/qfFof/aWHoX5dH/rQ69ue18b8czP3p2eZffnD43z47//ePz7/54PjfXuz+7vnmv7y19cd39//43v4/P9v4w4udv7w6+Prd3T+82Plsb/jdVvb9xdJ+0baVtewU1FZMzPC6nGTq19DpmGUmrkyEzMN+YSxsKTvYnErFJCjImEpOqagxBRkvWYgRJ9cIKfMhZT6sLEbVhbCyELIuhZTlsLKesK3GtZWEbT5iHXHxVY3LyXhKxNIymRCxlJnIq2zeSmZlbNAtjIetjYR60SwfDMe2qp79ocB62XE2HXtvd+Tj05kfXy9+9qD59ccP/vPnz768WX2yMfSgkYvLMKgzQQYENsCAHjLqIKMONH4rv3R9oKEPMvRBgB6B9ChqxHATihtgBkAVlPBQZIhnowIbF5gYT4UZPEiiQQoLMXiYJSIMFmeIlEAN2MRpjzLrtS4ErEtBZTli28z4z0cKL5Ynb2eHVV7u7ob7emGdDunTIbo+pE+H9vVhOh2mN2AmEwFDNImLOMLSOC+wFhzjkpxywCpPWOU5o74nOD4Q7D8U7Z9Kzs/N7s/Nji8lx5ei/cey8+dW788t3p+bvT+XPF/yjles7Tln+/+YeqsmNxJ1S3T/gImYvdsuFCczZ0opllJQ4hIUM6iqVOSyi5mZ7DJTk7vbzGW2u92w8cDsE2fgxJkbc2Oe7tON+xfug9x9JuILRf6ADK1c37fgPKFeoOxnafsl0XdB8u/S9nlMnCbEMVI6TYkjlDjMiMO8PCLYN1j3TdZ7Wwk+VIIPRN89wXdf9D2QtEdi4KkUeiaHHiuh+1LwjhD4RvR9LWrXJf8lm3bW5j9UtQvO4FV76LLsOxTcU27/hNM17/WshUMbofC+M7gle/ZV7aaj6gtb6KYSPOT9q6T7kly1wWrzhO8SH3wVqP1Krd4QIg9cmWNn5p0z+50jvc1Enzjr/hTPvwt2Po92/71z9h97l/9LfvVfV69cmJtbGxlcGy6sjwwsdTett8X2uz8B2EE+edCTOuipPihk9/uz+4Xsfn/uYCB3MJA77M8d9ufODtT8br+Z3W/hDtqE/VZht4nbrWd2G7jdJn67ni3OTgO3U89t5MiNHLlZS2/WUFu13HY9t9XA/SqaZzdq6dUsuV5T5GHEWo5ZyzJF6fxSklhOk0vV5FwcnY0js3F0NkFMRdHxMDwagEeDyJkAPKKBg35gOAANaVDR9TWggf1+sOAHe72WPh+Yd5u7Xeai2etTR6XT0u0qpvQCHS6ozQm0OcE2J9TmBIqxh832T2HzTTZzk9XcoFgabWCDDWqwmpMiaKdJmhQ5RqIIniIFkuBxjENgBscFmlYwTMAxEcF5jFIoVsVICcZFGBcRQqJYO8PacVyBUAnGFIy04aSKk3YIsxKsi5c1ivdSokbJAULUSDFICAFMCGJ8EOMDKOtHWR/OaaQY4KwhRtRo3kewLpSwYbgVQWUMkwhCJkkbwzg43ilJPpp1g5AoSZooBzgh2FLbcXd95PZy4e5q/4ONwcfbp44Pxo4Px5/tjz7bP/N078yjreG7K4XPp5uvjaRn6gNWyGwoKas4WUGCOE3wej1cUmIqPWkoPaGrKDHoSw0WHVD5Wbnu9yf1fzhpPFEGlleiOj1hNBEmM1hWbj5ZgpTrSIOJqDQwlYa8A5tLsLNJbqFaXEgLc9XsQjW7lOEWM9ximl3McPMpYilDr9UJ/2fR9nwSX6wm55PYXBKfiSFTUWg6Bs8msNkkNhmDJiLgeAQ+E7BMRNHhKrLFS7f5mTY3dCoAjlZhI0F4JAgOBYDBADioAf0aUPCDRSNg3lM8goK9XrjHB+W9SJcb7nAjLXag2WZpsFnqbGBWsiQ5U5jS+5ByH64LMKDGgB7C5KMBLw2psN4G6RyY0cfAPgYK8piPRRQUpMwmS0mp+WQJVFJGV5ZzhnJeXybpSviy38coU6eHa1LxOgVN8YAC6GSgkqn4PWc4KZvLEwrb4FECuClEGFMcmGKBjIBkFCLvpPfqvF8WMhv1gYvnNs+01mQUrMHJd/mtA3HfaKZqtbvh5sLo/f3Ftf4W0qBzM3h7wlcbEHtzgZ6Mt8ZDtIS5ibbI6mDN+dGGpQbXvZmOtysDxyMt78Y7f5ro/mW0689Lg79cmP755sIfP1/86fr8X79e++c723/7eu2Xm0s/XVv44crcu/NT7y5Mfbg08/3lmV+uz//p5sIfbyy82Dt1fTR3faxmtzs0kWQXatWZGnurE62VzS12LB/gh1KOQszW4We7QmJHSK5xUGkrHsD1aSvZ4pXqbWSdgna6mcGQfCZuH004xmL28Zh9LGKbiNomYup00jWTck0mHcMRa7uLaXSwGRGpFtC0iKcELK3gdXY6ZyWyMpIPK91huTvEbw7UrOZTcy2Brf7keM620Ru5Ptd2e7P/wf7w3a2Bj1+t/e83X/795vZfr67/7crqnbmBzkQEN1kAIwKaYMAImQ2w2QCZDZBRB+r1YLHHEjAhiBHFzShhhgkjxFlgFcU1morydFJkUyKTFKg4R0ZYvIrFIyweprEwjVZRaBWFxjkiJ7NNdqHVIXQ4+T6/MhRQptPe6ZqIQrJlFaBOB+t0kE4H6fWITgfr9VBRfGixEABAIjCDoQwCkRTOC6wVRdggrQzj0mlMOAWx05i4QCgrpHWdVNYI6yZu3SGt24R1l7Re5By3RM9t2XdH8t6VvPcF73e04y7resC5H3LOp4rvqeR/KvnuSt6bvPuIdy0yyiSnTEi2adl+wLuvitoNKXiR8RyxnrOs+yztOkc5rojadTlwTfLfkPw35MA1yX9Z8J3nPYeca0/ybEiuJU5dEh2rNt+S4J4mlVFKPiXKpxXraas65XLOOuyTvDojupYU3xztnCNds5R7Bnec4/xPPenLamICcU1gngNr4r47c16Jn5Vjx/b0W3funSPzhZC4qmbeaS1/jOZfhLteJwf/R9/yL01Tfx3cerq2vzzcvzZUWD9VWOpqXG2O7XUnDnrSB/nUQT65X5y+9F5fer8vs1fIHPRnD/tzB4XcQSF32J/73V4zu9NA7TVxu43MVg25W8/tNwnbNXSRaW03cjuN/GYNtVXLbNZQn2Cshi06l7fqueKqcL2GWctR6zX0apZczVKrGXYlTS+lqaUUMRdH5hLITAyejoALKWwuiU9FkfEQNBFGJqrw0SB6WoNOaeCwBp4KQEMBeMgPD2pQwQ/0a1Cfr/gLdrtM/1FQ6QLyHrjbA3c6PuUctjvAVtXU5rS0OYv7Q8snwaFqKQJYg2xqsFoabWCTDUjKoMjyOMoSKMNQIkOJFCVRhIShHAKzKMqRpEySIkHIOC6ihETQNpSUQYSHcQElZIywkZSdJG0obkVxK4rbCNJOUA6EsKGkilJ2lHagrJuQ/JQcZJQqWokQYhhk/TCnwYwfZTVKCrHWCMJ4TYgCEXaCceOMA0JkCJZgWIQhHoV5jrHLsldRfDhhA2CRF32CHKYojyBUDbTlby8NPFgp3F8feLAx+GzvzPHB2PP90ef7o8f7o082h+8u93w51fTVRMPd6ebd7piCWipOVMJ6s8AqJCnqdFDJSUPpSUPFSb2+1GCpBEzlRlNppaWkwniizPjZSUtJKaY3UiYLWqkDS8qwSj2hN2Dl5azBkKGwMxozl+TmUsJCSljKSgtpbiHNzafohWp6PkXPJPC5JL6YoYunr7nEpz7lT7LDJD6fIGZiyGQEnooiUzFoMgZNxtDxCDwWBseroFNVZIuXavZQrU5oOAifDhfbt8HBADAUAAf9YKH4TeMDenxAt9vc64N7PGCxeSDvhjtdcBG96iVjnWypsYJZGYyxpgCh8yJlfsIQZEEfZfHRFo2B3CSgwno7anCQFicFOEmLl4O9LCKhFha0gOXl5pOllM4QwsGciNdaiUaVzLHmOhHM+4UOr5DmQS9YJpnKZaDCBhtsqFlj0Aa/ozXgrHcJjU62ycWlBSQrYRkRb7fiB3XeW4Xs04m25c6a6Y66Five6+ULmjyZ9m51Zs4PtVw+3XFjqufWymjIKngoqCPpiypoV8pTqAnU++nmIDPWFl4eyFycbjsazjyc7brXX/PsVPO7kbaPIx0/7Jz56er8jzcWfrw2/9P1xfcXZ14ejv3lq7W/3lr/5fPlH68t/nh14f2lmVdH428uTL29MPXjtbmfbyx8vDrz5mj09lLntdHaw97IVDU/l5UX6l2nE7ZGG9hsR7o1dihu649Zu4N8h8b1RGzNXj6rkhEGCOCGzpC92cU12rAuFz0YlEbj6nTKNZ1wTCXsU3H7VFydTthnko7ZatdcxjMckjpcbJNK5SQsK+NZGU+LaE4hGl1szorVqXhfzN6usR0atd6XWe6Mzrdo+6cyk7XqWj50eaLh9kbfk4OR+3tDLy5N/f3m5p/Xx/+6O/33c8v/fn3v3744fDQ3HOZJsxGEQBIFcIsRMushQyVg0AEGHQAYINiEIEaEsGC0BWUssAAiThwPMmScp6slNi1xaZFN8WRCoOI8GeOJmEBEOTzGEREai9BoFYVGGCzMkRGBDnO4nyIlFDMZ0bJKqFIH6SpBvR7+DcZ0OlhvQMwmrFi8jiI0itIISNAEz9EyijBhznYgeS6yzn1Mvsi7LwvuS5zjCu++Lniusa4rjOMG5/5C8FwUPedY1x5t36PUXcq+R9q3ceWAcRwwrn3acY62fy1rT2T/U8n3iHMfS/5bdm3b6V2S1UPecV/QHlmrHtuqnjpjD9Sqm0rwHOfbo52bpH2Tdq9RzmXSvkq7VkjHKq4uE7YlwrbCOVdpxyplXWPtG7xzk3PtMK4V1nlasI3w4phonVGd+zbfBcV/UQ1dtYcvitp5yn2Z166Jge+k0LEv89CbvcwEbvChIzl2x1X9nTM9zwZvyNE3avqNI/PeVXNBydxzN/0pmv8+3ndf6/pr3Zl/aJr4vnnql5WjK4tzy4P5zaHCem/bclNsrzO515Xa7/kEYGd7qw/6Mjs91Xu96f2+THEOCjUHhdxBIfu73SZ2p4nZbeJ3GujdemanltmtZ3dqme06druO2axjNuuY9SyxniOKpq6NHL2eo5fT+FqOXq+hf1VqkEUAW8vRa1l2JU0vV5OL1cRSilisJmbj8FwCmY0jcwl0LoFNR9GJMDIegsdCyJkAPOIHh/zAqQA0pAFDGjSkwcNBbCCAFPxgrxfo80M9Hku329LjhXq8ULcL7HSYu1xQ3oMUOyrbHJYWm6nVZm79tdyrxQ402SxNNnOTzdJkszQqpiabpdEGNFqBWtmo0gxFCATGEgiLozxFiAQmELiA48KvYfMKTVspykYSCkYqCC7ilBUhJBgXCdqGElacVElSxQkVI1SCcpCME2ccKKUSrBNjXCjjQhk3LvgZJSS5kqwap61RQq6COQ3m/AgXwPgAyvkIXjNAygkdWaKnTKBogaVKA32yBDpxwvL7/2w4+ZlJX4GWl4EmE4VhCsu5KMZFUg6WdtltwYme/nsrg082Bh6sDTzZPvV8f+z5/tiLg9EX+6efbg7dW+y+OVpza7Lx+Wrf07WeufY4Ul5h/KwURyhJdiEIV1FhKS0xlJ3QGcqMuhJD5YlKQ2mFqVRnKdOZS8qBkgq4UofrDGiFHqvQkwYTpdczeoMEgE4LlMDA0154NsHNJ/mltLRQzS2kuNkEOZsg55LEXJKaT1FF1rWQpopu5bkkPhtHi8Vvcwl8Jo5ORZCpKDIVhScjSFGCOBaGxkPIcIho8VItHqrFAQwH4ZEwOhyAB7ViCwEypMF9PqDXa+n1Wnq8QI8H6PFCeTeYdxdLt8F2B9SiAg2yqU4y1UqWGgXMyGCUNfuxSjdU5idMQRbWGMBPAcWuYRukU8AKO2F2kIANNboZyEmBAqDjQDNu1FtKShizOSNinU6y18sVNGEoJJ4Ky2eitpGordmGtrv5/oijyUHXKliLi+v2K3lNzvvlbk3u8AodXr7VLdQoZFrE8i7moNb9ZU/qwUjDt2daby5OrHfmBqvUwZA6nvDM12jrzdHNluilgdWC4PAAACAASURBVPqXO1OTHQ1Bic56hQBnaY87e7P+xgDbHKTPNGsrg9ntkZrrM61fjdTe6c8dj7R8P93zbmf0zaWZD1dmv78y98OVuR+uzH28Ov9wc/Dl2fG/fbv1043lj9eXfri68P7y3OujqbcXpt5dnP7h6nxxnfj63OjDtb7bC51Hhfh4nJvLWadS4ly9N++nWxxImwvvC4tDSXtPWOwOiX1RtbvKVudikhKiYfpaO9PhV1rtVJ+PH42pM9Xu+bRnLuWaSTrmEo75pHMh5Vqodi/l/HMZz2CA7/HxLSpVZyVqFTwnE1kZb3RxTS4uK8EtbqYvZu/QuJ4wv9yVWOmKLbQGDk9lZ+sdi62eC2O5LxfbH+8Nvzh/5vXlqR/3p35aOf390qmf18f/tr/wL0er//eto7+dXxlOBGiz2WKEQRNiMYBmHWDSA2Y9CJkQxIziFpQBMcYCsxZQghAnjgdpIsFTaYnLynxW4jIikxLoBE8mBSop0kmRTspMUqJTIp2SmJTERAXKw5CIBS6rAErLgLIKsFIHVVSCuk9rQ0SvR3V6WK+HDQbEbMJAgAQBEsdYDGUwiKJxniVFBKJ9pHRR9n0juq5T6i3Zc8em3VV8D23aA6vvseJ9InsfS+5niveFPfhcDT1VAs9k7bEtdFvyfSl5Pxe9V1nXNc5zlXWdpR2HpOOIcV7k3Rcl74HkXBfVTcl+nXPe4n23Be0b0X/HGnrmiL10RF6q4Rdq6KkSeChp9+XAHSV4Rw7cE7V7ov+eFHhgCz20h+8rgbuS/47ovy9pDx2Rx7bwXdG/L/lmePu84Fixe6/aQk/k8BNr5Kk9/sQWfWyNPrZW3bdGbivhR87kbUfyKuW/Z4s/8eYe+nIP7anrYmRNCX8rRN/b0z8GGr9T0jedtR8jnb/E869DXXfdzR/SQ39snnzfNP7vyxdfbO+tDvet97StNMW322K7ncn9fPV+PrnXndjvSe31Vu/2VO/1pvd603u91Xu96YNCTRHDfrfTwG7WUHuN/F4Tt1vPbNdQO/Xcdh27WUNtFGXxdfRGHV1Uxq9m8SJcFWctR63lmLUcs5aj13LsapZaSZOraXo5TS2nqYUUuVhNFH0/cwl0LoH8liA1WYWeCYCnA+BpDTqlQcMaOOQHBn2WIQ0cDMBDIWwgAPdrUK8PKGhwjwfIeyx5N5D3gF1OoMNu7HKBnU7wk+vLAbQ5gBb1PyJ6/4N+qUCjzdJgNTWpUL1szogWF4XROE+TPIGyOMqSBE/gAoZwGMZjGI+iHEGIJClTlJUgFByXcUKGMAElZZp3YKRCMjaKUklSxXEbRtgwQiVpJ8W6Kd5N8R6c9RC8j+B9IGEHKQfG+2g5TEohxhZj1TgmhkDGBzI+mPEDuAtlfaQQwFivEZLNkAJhKojaDCa2pBQ+8Zn5xB8MpSfNpSfNBj3OMCpFWe1qQOAdJCawhBjwxua78i+2hp9uDD3ZGi6SsBcHo6/2T7/YHn6w2PXVeN3t6ebj9f6Xu6fubQx1B0Xg5EmTHmBYK8vaDAa4rNRUXmrQV5gMZcaKExUVJ8p0JyuMpTpLSQVYqkMq9aTBhFXoSZ2R1htpg541GGQAEvRmsdJYR1WOBfC5BDeX4OaSzHyKnU1QswlqPvXbkHNJfKGanE/ic3F0PokXU6Pmk/hMHJ2JIzNxZLIKnAhDExF4vAoar4JGQ+BYCD4Vwtt9bLOXbnYAw0F0JIQPafCgZhnSoEEfNOiH+vxAr9fS47HkvUC3y9TrhfNusMsJdHvgdnvRsQ7UK8Y6xVwjAzkrmJHAKGP2oRUuuMxHmIIc7GcAL2nykaATN4tgOW8psyIGBwkqkN5BAE4CZE3lLGAkjQa0spwFzFUE0KLAnQ6y00H2eumRiDyf8azW+Beq7VNVwkxUXqi2z1Y7J+L28Zg6EpYG/FyfjylowqmodTiidrrYnAgVPMxOtf1KW/jbgdyb6fYX29MPdue3u2vWWhNrjZGtxvBhe/JSZ/LLoYYXm2N3NybTLlEw/ucqCexKeoYaI20RqT0ijLeH53uTK/3VV6Zbbhaq7wzWHi8V3pyfPj4/+frC9JuL028uTr27PPP20sy7izPPD0a/Wen9eG3ph6tL7y7NvzmafXs0/fxw7One6ReHYz9cnf/p8+UPV2ePz525v164t9b79UzbVEKYz6lT1fJCvedUTGpzYW1uot1DjlQ7e8NiPiT0Ra2FhLNVk9IKHiINUdrcFVA6PNx43L6Q9S3ltOWsfznrW6z2LKSci2nXUsa9nPWu1Abmql2DfqagCW1OssVONdjIGgWrtZHtfrHRSWVlsCPA90SUDo3tCfPzrVUr3YmF1sD+YPV8k3ul3Xdpsu7GXMujvaFXF8dfXpw4Xh54Pd33Zq7/3dzgx5Wxj6ujH1ZH/7K/+E/n124ONYd5UldmNOtAs84C6AHQAEEmBANQGsI4EGMtoGCBFAhy42gVgyd4Oi2zWYWrtXE5K5sWmBRPpAQiLTFpmU1b+YxNyDmkGqeSUfkoT7IYVaZDysrM5WWWigqwQgdWVII6HVRRCZXrUb0B0+lRvR42GFCzCQUsGAySJM7hCI2BFImyNCGgIKMS4grn/FxwXmbUa5zjC9Hzuej6WvLckr3fiJ5vBdct3nFH9j5RA8e24LGivbBqb6yBd47QG3vonRp6qwZeWbU39tArNfzMFrol+a/w3n3GtUYqMyQ/TXKzpDSLK/OkOotblyjnHue5JvhuSd57Vv8TNfRcCTy3Bp/J2jPJ/1zWjq2B50rguRJ4aQsfq8Fja/ClPfLKHn1mjz5WI4/k4C05uK0EVgXXuuTelzzfysH7Svi+LfrEmXxoi37J+c+z2hbjOxRCZ6Wqs6T3rjX6yFdz2568I8ceWuPn5fAGG3zqzLx15964sjcd2Qfuup9DHb9UdT3xtzwKdPxTy8SPmaF3icL/WrzyYe/8WnfrSkN8qy26153e7UrtdSf2uhO7+cRuT/V+b3q/L7PXm97Jp/Z6MweF3EGhZr8v97vdRn6rltmuZ3ca+E/c69Ohi9mspbfqmM06er2G/C0dqrgnLNKvtSyzmmFXM/Rqll5JU8WjV7EnZT6FL6SI4nMRwGbi0GQVMBNHp+PYRBgZDUIjAXBYg4Y1cFiDhjRwMAD2a+BvCQt9PrD4oZ33WLrd5k6Hqfit3eW0dDk/2ZbbVHObzdRhB1rtwG+bw1YH2GwHWuxAqwNqVoFayVgnm7MyZGN5lpQplKUJnkAYBKYQmIEhBkVYDP0EYAjCIgiLIByGiTguYbiEEBKCizipkKSVpFWSUinK/n8yMJr3kJyL4NxF9CI4H0w7zbgNop0w7cUEjVYinD1BWaMIp2FCEGL8Ftxlwd0o4yf5AMFpKOkGURVEbBjh0Bupz/5gOvEHY8lJY2mJSa+DSEKkaZmmRNCCgxaCwnmBsXmckdW+/KudkeO9M8/3R18cjr84OPNy/8zx1tCj5fz9hfYHi+3H6/2v9kYe745en2r1UnDZiUoEZlhONRrhkhKDvhIw6EBDhVlXqteVVOpLdboTZabPSi0lZVB5JWUwswYLZzTTOj2l0zEGo2QGuPJK/ESJvUI3YEeWM9bFtDSXYOeSzEycnEvSRfRaqGYW0ux8ilyo/nQAK9Lu2V/p13QMmY5hUxFkKoJMVH0CsLEQOB6GR8J4m5du8pCNqmXQD4+E8EE/NKSBxSKCweJb4Qd7fGDeY8l7gG430O0Gu91wlwtqswONVnODzVInm2plU40CZmUwLQIR2uhDyny4TqMsEZnwUmYnanARFgdpkcBKEahQUZOLhmyYyc3ATgpmAR1l1hHGSsKg4wBzGLfU80CLDDdLUJcDH4ko0ynHam1gJedZSFpnqoRRDz7ogHvtyKCXHvQzQ356JMhPJtTxiDIVtY6FhIIDO+Nn1xLKUb33657k8/Hml/O9X4+0fjlYd7U3faUn83mh5tZgw92R5qfTPT8eLf/l68O+tMbq/lNEhDoSztm++u6kvSMmTnVFFvtS68PZi9Ot10/XfT3R8vTsxPPDiaf7o8/2R58fjh+fnXhxbuLV0dTxuYnnB2PfTHS+mDv1ZnbkeKz/eLRwt6/14XDno1Ndb6eH38+P/LQx8XZ15Oli4eFsz6OFvjvTXec6orNJaaXWvVzvHYlK7S6000u2OtGBmHUoYe+tkvoick/E2hWS6h10tYhESWN3QDlVZZtLu9cbqjYaQhsNoY3a4Hqttpr1reV8G3XaZkNgszG0lHGfCQlDIbHHy3W62GaVqLNizS6mMyA1OvFaFe6JWrvDYrufLMSkmabQUkd0oTWw259abvevtPuuTNXfmGu5t9X35vLky4tjT5cLL2cLr+b7n0/l38wOfFw683pu+Pu1yT/tL/7r9b03W5PNAZux0gLoQYsBgIwwZAIxAGFAjAMhCQRVBLUjcIAmIiyREpmszNVYuTobX2/jaxUuLZJpicwqTFZh0gqbsXI5h5R1SHGR9FEYDhHlFWB5BVBWAVTooTI9VK6HyvVQpQ6qNKAGA6HXI3o9bDSgFiMKWnAMphlSwBEKAUgG4zhaRkGSRflOVJrAxVMQMwIx45g4hYvztHWeUuZxaZGUlyjrEmVbxeR9ynbEOs8zzhu851vR81D2PVb8z2T/U9n/yhr4oIY+quEfHeGPavi9LfzSFvrWql3jnZco+2XadY3zfM55vxID3yjBr+TgTVm7IPovcN5ztPMi773EeS+znvOs5wLvPeK9h7zvnKAd8v5DKXBWChwKgUPWf04KnZUCB0pgR9HWRfea4NwTvRds4fNi4BynHUmhPda/RnvXaO8B5/vWEb/mrp5C1a+sse9cmRt8+LZY9URNHqupfTm2K0dfubLfBxtuObJn+ehDNfve2/RLvOd1pPNjdf/fG0ZfJntfRPv+r/2vv5lfWKiJbrbFdjpTu12pve7UXr56pzu501O905Pe683s9ma2u9P7vbn9vpr9vtx+X/Z3u43CVi2zXcds1TK79exuHbOZI387em3W0Bs11GYtvV5LrueI9Rpyo5Zdzf5KwjL0aoYpxkQtVZMraXo5QxfV0ospsvhQ/PqeS6AzMXg6Bk/H0ak4Nl6FjgahMyFkWAMHvcCQrwhg0EAQ6degPj/Y6wd6POa815L3At1uc6fD0Okw5T1gUX/Y7bJ0OiydTqDdYW5TTW2fqpaBZtXcZDP9pt1otJqabZYWFWxQTC4WJ3GOI3kSZWhCIDEOBAkQoBCYxTAeQTgIYhCEhWEWRTkU5TBMpCgbSVpRQkYwEcMlFBcJykqQKoLKOGHDSBUn7Thppzg3wTgx1k3wPpRxo4wbot0Q5UIYN0x7QMqDC0FKiTBqnFQimBBCuSBM+2HaD+AejAkQfJDgAgTnRwgXSrpo1m0yMSf/YD7xB+PJzwylJUaLGcdQFsdYipRIQrAqLpa2ynJAC9Vujwy9OT/74nD85dmJFwejL3ZHXmwNPt/of7KSf7zc/XJz4N3Zsad7Y3fWhmZbIpjRaDajBCkYDOCJk5WVFWZ9JWDSgyYDaKgw6Up0FZ+V6j4rNZ8sAUvLsNJKzmjmTWZGp8dLy4myCl5vZMormLJyl87YzcGLKWGxWpyJ0XNJtohec0lyLknOVzMLaWY+hc+niLkUMZ8iiovEInTNxJGZODoZQabj+FQUnSwCWBgeC8FjYfhUGGt2E40esslu6XNbhgPIUAAe9AMDPrDPZe71WHp9wCc9qgfodgNdbqDLDXW54XYH2GyzNFktjTawTrHUyuacBKQFsFoAq2ijH6vw4/oQD0dkwk0Y7ajBjprsuEUEKjljqYwYHBRoJywuFnFQMGupJI3lhKES11eyFmOIABoFuFmCm0Sow4r2usiRID8TdyxnPWs5915j4LA5tJFxLsWUmSphIizMJ2wrGddyxrOS863UaLNR20xE2cj5N9Pug6zzy574g5H6D0uFtwsDd0eavuzNfJ5P3yrU3CrU3B5qeDbV/ccLK//47YX5rpxg/H1EBFujtrn++v6cpzMujDT7lgcy22fqdk7XnJ1s/m5r+MHuyL3NoYfbI/c3hx5sn3qwferRzsjzc+OP1ofvjHVdTkfvdTW/Gx9+MdT3bCD/uNDxtND5or/7h9GhN4O9b4d7nve2vujvfNLXeiff8EVnbr/WPx8TVnKO9UbfeMra4YTzPqrDTXRr7GjOO5BQC1Glp0rqCkntfrFOJZIc0OrmZtPulRr/TnNkp7lqsz64WRvYrA1s1Pi367TtpuBOc3CnObxa452OW0dCUr8mdLmZFhVvshNdAakrILZ6mQ6N7Ytau4JCqxcvRMXpRm2xLbLQGtjtT651BVc6/Jcm6m7MtXy72vXq4viri+NPt4afb59+sTv64XDmb59v/su3Z/98dukfzq/+ty8O/+uX5/79m8vfH87XB1yQEYKMIGSCYBOCASgD4TKM2DHUTWAeAgkyRBVLpHg6K7H1Kt+gCg2qUK8KNQqblZmszNRYmZyNy9q4rI2vtnIRFvcTIGYESirB0kqgTAeW66EKA1xhgMt1UKUe1Rkwg4HQ6WC9HjYZUYsRgS04hbEcKdAoQ0AUg/McKWIAxcDsJO86yztXUXGPsZ3jHRd4x1XZe4133RDd1wXn57Lnc8lzjXddYh2XONcR4zxkHXuEbQ8VtzFlm7TvMM6zvPcq770n+p4r2ns19L0S/KiGf7JVfVDCb6yhl1LwGe9/KnifCv7nUuCVLfRaDb+2Vz2zhm7J2ldS4Drjvs55r/K+i6znMu+/yvtvyqFbauSWLfKdNXzXGn6kRl66EseuxFNn/IlSdWyLHdtjL53xl67UsSvxzB5/IEXuiOH7cuSpLfbMFn3lTNwP1vXg9hnac96dWeHD38nRY1vilTP9na16mdGeOarfeHJPXOkLSnyfjz33Nf0plv8p2fsi1Pbn9ODPdWe+i+ePe2Z/WDm329G03hzb6are6a7e6U5tdyd3e6r3CpntfHqvL7fXl9vtyezk07s9mf2+7H5f5nc7jcxWHVkUaGzX0Hv17HYts1PH/Apg1GYNtVVLb9ZQ6zlyNUf8tj9cTuMraWolQ65k6NUMvZJllzLUQgorVqV8il1I4fPV+GwCm42jkxFwNoFOxdCJCDoahM5o4IgGDmvgsAYOauCgBgwHPzVV9vmBPg3Mey2//Vt1OU2dDnO3C+h2g90eoNNp7nBYOp1Am2pqsRpabaaWXzuXiw6wRqupwWpsUIxNVnO9ZM4KBg4ncJTGYJJAGAJjEYiCQAqCKARmYJgBQRoEKQRhi7tEHBcwQsQJEUUFGBEgmINxESUkkrLiuIITNoJUcVJFCRvJOAnGidF2nHPjnIeRg5SoQbQH57Wi5hBmvAir4UIIE4K0NcqqcUwIwowfZvwg6UVoH85pKKORYpgUwzjrJxgvSqgGE3PyhOXEH8wlJ4wV5RaLGUNgkiQ4jlVkyS5JLlnxy/aw5s+cnxz+/tLMq3OTLw9GX+6febl76uXW4PON/hdbA2/3T78/N3l8MHFvY+SLmfbmsNVkghGY0lWaT56oLC8z6irM+koLYEYsJthQpq88WaE/WW4pKbOcOImUlDE6vWAyczodXnKSKCllynVMWQVbUenWGQoSNJ/k5xPcXIKbT3EL1dxCmplLkXNJcj5FzaeIooX5V/T6BGAzcaTYnjMVgSer4MkqeDwEjoXBsRA0GoTGQtBwEG7x4C0+psUF9nuAIQ0eCsCDGjTgAwe8YJ8P6PGY8x5L3m3uclo6neYuD9BuB9odUJNqblTMDVZzvWKulS05yZIRLRkRTApAmDZoeGWAMUdlXOMgB6a3o0YrpFcQA28uZ02lAlhhRU021OxiICtmYc3lpLGcNOoIg44y6D2opVHEWhSiRcbarVhexYbc5Bkfu5h07NT5DpoCFzqil9qil9sil9oihw3aXoN/p17bbQpv1oeW0u6ZsLiSdG7VaDs534VG/83OqtsDmedTnT9vTxzP9X09WHe5I3a1I/55T/r2cOPz6fwfL678l/tXdkc67HBJVIba4/bZvrrTzeGOmNBfoy4PZpf6k2uDqd3Ttd9tDz/YHflquffWauH2+uCd9aE7m4PfzOe/m8zfK7Tfaq27ko1fr0+9PjPwtL/7SX/Xnc7m2x0Nj7pbXg7mX5/qe3u673mh/dVQ/tVIz4Pe5vv9rV/11C5EpMWkslrrmcu5Oh1Ij4/q9lEdHvJ02jmSdg7EbQMJdSCp9oSVFhddZ8UaVGI65dxoDO63J3aaw1v12k5dYLchuN8U2m8M7jcHD1vCB61Vm/XaYrVjIqaciih5L9PhJDpcVF9Y6Q6K7T6mJywUotZOjWv1YAMxaareN9uorXVFdvuTG/mqpTbvpYnaG3PNdzZ7Xl4Ye3N58vHeyNOD0RdHU99fXfrjN7v/9v7bvz++/M/3z//b85v/9f7l//7w8v98/sWd9ZGIhBMwARlB0ABhAMohhIMgPBThJTGNwUMMFuWIapHJKWydla+38Y0qX6/ytVamRqFrFLrGytaofFphcjY+IVJBGnHiiK4SKC23lJZbynVQpRHVGWCDATEYiuJDpEi/DHrYZIRBC4aAOIOxAiUyGItDJItzLCFgAEHB7ATjvMW7r5HqNdp+Q3B9Ibq+ljzfyt5vRfe3ovOO6Hxo9T20Bp7Ygk/VwGPJ/1jRnlj9TxTtoVW7L/vvCp67ku9z0XeBdV+gnedI+0XWc13wPhR8TyXtsRJ8KGn3BO93gve26PuO89wWffdl7bFVO1bDb53RD87oe3vknVr1Tq16q4Zf28JvbZE3SvCDWvXRHv3REf3REf1RrfrZGfvZEf2jK/mzGivOT/bYj67ER1f8ozPxk6v6vRp/Y42+UWNvbNE3tvhjf26B9S1x2o4SmSS9m1zwmTX2zJ58aItdtMWvi9FnSuypPfFGq7tkrz6wxn+q6vxzeuBjdeFtvPdDbmTVl+ujnVvRlu225tWW+FZn9VZX9U4+vdOT3u3N7PVl9/pye/01B/21h4P1u73Z3Z7MXu8nAKN36tntenazlt6uY/bq2K0ssVtXFHGwRdlh0f61liVWs/hKhljLUatZYi1HLFfjy2l8OY2vZqnlLPNr0RdWdK3OJbDpKDifxOaS2GwcmYkj01F4MgKPheGxEHxaA05p4JAfOBWCR8LIgN88oBWDWaGCBhZ10p0OQ48HzHvAToepy2npclq63UC3C+hyWTqdYIcDbFPNrcUYDru5WTW12E3NqrlZtTSp5gbZ2GS1NNosDbKpmjcRGIWABAziKEJjKAOBBARSCMxiKIchHATREEgjMIsgHI4LBCGihAAjLAwxCCLgmISgAoZJOCEThI0kVZp2kLQdJ1WMUAnGQbIujHZhrIcUNFIIYJwf5wMoq6FsAOH8EOUBKTfM+mhblHckUSEAUB6AcJtxF0h6UM6PsBpM+3A+SHABjPVBuAPGVKOZOXEC+P3v9Sc+05WWGIwGCEVoFKFZRlbtmiC6RNnn8SQbM03frJ5+e2HmzbmpN+fGXx2ceb0/8mr31Nv90+8Px98eTR8fjD/YHP56vnu5M84TmMEIVZTrS05WlpXqy0v1ugqTyQihEIGAmL5UV/n7UvOJMriknKzQcwazbAFEg4kpr2ArK7kKHVdeIRlMXgtUsBLTEWomxswn+bkks1DNFPeHc0lyPkkuVJMLaWqhmpxL4jOfIqOQ6Rj8a/kyXEwRm6yCx0PQWAgcDcGnNWA0CA4H4RYv3uSlG+1ArxsY9CMDPmjABxar4Pq8QN5tLr4P3S6g02lpt1taPwlNLXWysU421kqmGsmSFS0ZEcjKUFIEqxijhldGRaRKRN2kSYV1ClipIHoZMXCWcs5cJkI6G26xYmY7CciIiTFXEMYKwlCJ6ysIXaUKGNIM1CjhzQrRbiV6Xcygmx7xUJMat1pt32vwHzWHL7VFrrRHL7dGzjcGDuu0/brAXkNoozY46qULvHFQBk47sLmAcJhz32iv+qoncf9U/ce1098M1B41BS93xK51Jj/Pp+8ON76Y6fnl0tq/Pv783FjeDp1I2JCOhGOuUDvXl82nlKF653xvcnGgene0/nCi8fpi/tvN4ZsL+Rvz3Z8v5L9e7Pt6vvdmZ/21+szzkcKt9voLyfD5ROjV6f7nA/nb7Y3ftTXcaW980tv+7szAy6Gel0P5Z4X2F0Pdx0Ndj/rbbucbHg537GZ9C1Fxtca5XO8ZDnN5D14Icx0efChhPZVSR6rtp1LqSNo1lLTnNaHdRbeo+HjMulEf2GuJ7jSFdhq03TptvzF4rjV6tjV81B493xE76ojtNAZXMs7phHUsrvb52G432RsQBqrUvCZ0akxvRO6LKh0+Oh9gRqrtEzXusYxtrSuyU0hu98WW2jwXx2tuzLXe2SwcH429vjT1cGf42+Web5Z6Hm6ffnY49Zfvzn78cvv7Lzb/fPvwL98d/HRz85/uXPiXexdmWqOoEUABFDHDsBliYdxLkhpDBFk8zBNVLJ4QyJREZSSqVmHqbVyzg29UuQYbW/dpuFpVyNr4tMxFOTxAIzhMlpRbyiqA0kqgTAfojGilAdbpIL2+iF6/yjeMGGDGEAtOwhRH8CItMRiLgwSDsRwtYxCFg2Q3rlxSPAesfZtU9lnbIWc/oG1nWfUcZz/i7EeU7Srn+FryfiN674qex4r/qVV7avW9tAXe2gJvbNpr2f9a0d6p4R/sVd9bQy+lwF1r8HPWe4l1n2fc+7Rjj3FtUs4VwrGCO5dQdRFRVgnHHuM5y/kucf4bgv8LUftWDt6VQg+U8CNr6Ik18kQJPpWDj21Vj61VT22RJ0rokRJ6bIs8dMQfOeMP1NgdJXxXCd+1VT20xx46k0/cyYdq9K4UvCMFv5ECX0vh6/bYPue/YosdSVW7XHCc8Z0Tg4/kyDN74oY1tsSFbknhZ2ritSf73J3btMa/sGf+lOj70DDy9tKXH768EHoIGQAAIABJREFU10movZi6lmxYaswtNcbW25KbnanNruqdnsxeX263kNsr1B4MNpwdbjp3qmm3L7fTk9nrzez3VP9up5791Z5M79QxO7XsVpYqaug3cuRaBt/IkkX6VUyKWq+hVrPkSoZczZIraapYkrKSppaz9K89y0X0+tX1FUen48hMDJlNoJNReCwMjYeRMwFwWANOBaDBX+lXwW8uaMBAEBkIwAU/2OsHi3nzeQ+YdwM9PujX5SHQ5QK6PdCn0F7V3Fp0fanGJpuhWTU0Wo1NNlO9bGhQzPWKqd5qbrRa/ByMQAQI4CCAwRAFgQQI4AhMQyAFQwwMMRBIwxADAGRxkYhjPILzCMqBII0gHI5LCMxjqEgQCoopGG7FCBtO2mBMgTErybpIzkWyHpR24ZwXY3045yeEACEEcT6ICyGMC5gwhwl3ILyflKsIKQzTPpD0IoyGMH6U9qO0H6K8KKthfABjfRjjgwkngqsGE3PiJPDZZ6Y//F538oReVwlaLBhFiRzvoFjV7YmlUs0tHcMTQ6Ovj6bfnJ9+dzT15nDszeHY27Nj786Nfziaentu6vn+2OPtka/n8/u9sQY7Zjaa9RXG8tLKynK9vsJkMgCgGcFgkmVEBEAqT5SbSsotJ8ux0krOYJHMgGIGrGaLZDBy5ZU2k9kBQBqCt8jcdBU1E2Nm4+xckp1P0XNJcjZBFG3LRQb2K/0qqjbQ3wBsJo5ORZGpCDJZBY8FwaJ8YzQEjwSA4SDc5iUa3ESjHci7LJ/C5r3AgBcseME+H9jnA4tCni4XVNTvtNiLXnVLnWzKicasZMpKloxoyUpQrYpXy0iY0lfRpjAPeQiTCzdYYZ0M6UTYIIB61lzBWipkxGTDAZUA7SQkgHrKWI7ry3B9BaavQCvLBWNlDDPU8UiTTLTbiB4nU3DSgw5y1MsuRW3bGedeznNY6ztq0M41aGfr/UdNof3awHraPeZlewXzkBWZ8DIjKjrhoXZS9ktN2o2O6Ff51MvZvrdLQ5faImsxZT/rvtIS+aon83Si86fzy/9458rN5TNOtCxlx7pSrqme7PJQw3C9t7/GvtifXhpIH063XZjrPJxovLGUvz6fvzbbeWOh+8ZY++WW3I3WuqNs/JuOxkcDXZezsXMx7c3o0PFw793ulq+acve6Wu51Nj3r63wxmH99qve4v+PFYNfT/vYHPU0P+loeD3debowsJZSljLqQc87WuAaCzFBM6vaTfVX8SLV9vMYzmnWNZt1nMq7+iNSjca12bCQsbDYEtxtCO43B3YbAQWPoXEvkQnv8fHv0fHv0Ymf8Qkdsrzm4knHOxq2TSUe/xuU9VH+VXKiSu/xMd4AbiNu6Aly7h+gL82fSjtGMfTghrHaGD4Yyu4X4Sqf3aDR7c77t7lb/iwsTry5Nvbow/Xjv9HerhUe7o68vLfzT46sfbm69u7b20xc7P93cfnNx6ccbW//t+Rfvbm51pbwMiqMgCllgGEAdFBURqLjExEUqwZNxHq8WyaxE1ihUvco12fkmO9+oco0q16By9Ta+zi5mrGyCJ6o43EejFhNUXgFWVICllUC5HjIYUb0B+RXAPo3JiAJGFDJjGIDRKCXSgkQLDEZjAM7gnEDLOEjiMBOF2WGMK6BcH8SMYPxplBtH+SlcnCHlWVyaJeQ5Qlmk1BXWuYLJm5iyR6v7tHqOcVwS3DcF3y3J/1T2v5H9b5XAD/aqH9Xwz2rVz47oB0f0tRp+pYaObVWP5NBDKXBPDNzhfXd4311Ruydpd0Xtjqh9K/g/l7TrgnaJ9p4nPee5wHkucJ7zX+T9l/nANSF4VQheFoKXhNAVOXxRCl4UA0dC8JwUumyNXFYil+TwJTm0z/o3cOce69vjtX1eOy+FLqvxLdpzXo4ciuHr1simHJ6kPfeV2AO56r4S3ZEjB2LomZo4dlZ/8Nfc0+pW3Klveoa/Pzr/r3/75//n//3/DoYnh2n32e7++dr0QmN0rT253pna6q7e6c3uFnK7hdq9wcazIy3nT7cdDjXuFnK7vdm9nsx+T/p3O/XMVi29WUMXt4UbWXIzR27W0Bs5Yj1LbOTItSy2lsFW09h6lljL4ms1xbUhsZoli3L5lSyzlmOX0+RimlxMkwupYmgQ/qlzuXj2qAImq6CJKngsjIyHkdNB8FQAGg5Cw0F4QIP6fJZ+DejTgF4/0Fv0qHot3S5L0bbc7Qa6nEC3CygCWIcd6HKCnU6wXTW32kytqqlFNbWopmbV2GjVN9lMjVZTnWKotxobrOYGWR8XAIpgIRCHQAICCRikADMGmFEIIgCQBEESQRgEZmCEg2EWAmkQpGGYRjEew3gIohGExzARQXgUFQhCxlAZxa0w9snIjOI2knFSvJvm/RjlQmgXxrox1kfwAUaJsNYoKYZpOYIwfgOiAqQLpryUFMaFIEB4LLgbof0YG0BoP0h4IMoH0T6I9mKcnxCCKO2BCafexHx2Evz9H0yf/cHw2Wf6kyeNZWUWgwkzASSCSW53rKmpp74hf3hm9PsLM2+PJt+enXx7bvLtucm3ZyffnZ16e27qxf7Yo83hL2fa93uToyFcxSGDzlRZVllZVlFZri8vrSwv1VWUGXCEkgWrpdKkO1FiOVmBlFZQFQZOb5IMJjsIOiDYarKoZsAOWDwWIE6xw0FpKkJNRsnpGDkTJ6Zj2GwCn02gswmsCGNzSWwmjhYBbCoGzSSQXwEMmYog4yFwIgKPhcHREHAmBJ0KACMBy3AAbnbjDS6q0Q51O80DGlTwgf1eoOC19BZ18x5LjwfsdoFdLqjdbmmzAy0q0Gg11ynmWsmUE40ZwZQRzRnJnJHArIIkeCBMGeIiHGQtTkzvwPQCUCaClQKoZ4FKxlTGWSpFyGDDAStmseEAB+hIYzmuL8f1lWhlGVxRxhkrI4ghQwP1AtYq450q2WunB+zUKSc1GxQ2kvbdjOsg5zmq919sCR01Bg5rfOsJ+xkn2cMDo252J6eda4ru1gTW4upWSj3IuS40By+3VD0YbfuH80u/HM6uxKyTbnK72n2xJXZrsP7V6sjfrmzcXhnx04ZqB96T8cwWajfGWgfrPAN1zvGO8EKhemu08epy3+5ow6W5zi9XB67OdF0pNF5prbvaXHulKXc+E7tSm3o01HOtvno35HlU6HwxXPimrf7btvpvW+vvd7UcD3R+GB14Mdj5tK/15XD+2UDHg76Wh/2tj4c7vuhMb2Sdi2nrcs653OAdSyojCSWvkfkgPV7rGUoop9P20ZxrLOs+FbcNRqRePzOksStZ71Z9cKcxuNsQPNsSPt8eudQRv9gRvdgeudAZO98R3WsMrmZcc3FlOuUYDLC9PmokrvaFxW6N6auSChG5QYU6vORgTB7NOsdzrpGktNjiPxhK7w0kN3qC50aqv1xof7A9+OrC5OuLkz9cX/h4Y/nR7ul7m6feXF767+9v/+XO0Y9fbv3t7tFfvjn4+ebm3+4c/e9fHv+vX55cWup3KgoM4yiMIQjFk0yVQMUlOilRKZGqFsmMSGRFIieTdTa6yc41qlyDjWmwMfUqV6dyNTYuJZJRFguzuJ1AjAawvMJSWQmUVQIVethgQHX63yzMsF4P63SQyYhYjAhoQnCQ4ElWYUWR4hmMwkGMxliBknCQxBE2RUkLtHIGYadxcZ2x7fD2c5L7ouC6JnluKJ6bivem4vtc9n2u+K8L7muS77rku8w4L3HuQ8a5STu3WPcB5Twi7AeYcl3wfS3678rasa3qvS38g73qoyPyg73qg1r1wR5+r4bfyIGXov+l6H8pa6+twXe28Htr6Htr+Ad77Ad7/L0ae2ONvLXHX6nRl2rkjT363h7/YI/94Ij/4Ih9dMZ/cCQ+ulLvHYn39vj3zuT3nur3rtQ7Z/LYFnssBP9/pt6ruY18y/I9n2BKpCiS8Ol9JoAEkJnw3ls60DsQ9N6ABvQUvZUoibIlqapU8hLlvapU/vQ53bd7uud2z/TtmIg7MdPzMObhfoL7ANWZjvg/5AOe8Yu111p7PxWCT6TwS0v0oyP13Fe7rfVcMATOi5GrUnRL7+2nbRcNgWMp+sKauGWJbRiDN0yRl9aKZ/bqx9UdX470H68v/nb94t9/+vF//O//782dhz2Cfa2zY7IyPl8fW2lNrLanNrsqN7sqt3qqd/ob9odazo62Hwy37g40bvemNzsrtrMVu10Vf9iopTfSzFoVtV5FbdQwG9XsWgVZsMQKAFtPU2vV1GoVtZ5mTlcRp6sKW3rplUp6OcUsxonFOLFSQS8lyMXPB5+IzwefEuRsDMtHsakQnAuAkyE4F0ZzIWwigI0GkGEfUqj49Lmgbqfm944q+PlMpQsuEKvTAWftUIf1s/zK2qCsHclYoawD/WyAieoWc8EDAxslTZMZqBPU9ZKmTgJqjBofB2lpDkUYBKJADVaYHMIQBUMkCOAgRIAwAcEEijIkqcdxHUHoUfQvQUQ9hulQVIfjPIrqcZwnSRNBCghmRHETRgo4KWKEQLFWSmunODvJ2UnOjhcAxvtpQ5ATIpwQoQ0hQu9Tk3Y5ZNLgZlLvpQ0BhHEDhA0k7RDlhGkXTDshyo6wLoh2wLSD0Plwzk3pvYzWrQL1J04hJ4o1RSfkxcXKoiLZF0XlJ4plRUWKkhKA01tTqcaW+uz99dynCzPvzk6/OztdoNfHszPvz8683s89Ot1/c7r1oDs+FdPVChgFo6oyWXlRyamiElmprPyU/GRR6cmiUhhEKJRUlJSri8uQU+W0TMnJVbxCJQKgGYAkNSipQUGlMqtULhDJ2Lh8VJsLktNRajZekF904UblbJyYjZNzCSofw2YT2FyCmI7AnxMcUWwqgkyG0ckImgujuSA66oNG/PCQFxz2QcN+vNlO1VnpOgnO2qDCBbg+D9zjhrpdUKcT7LBpsnaww/75aE6zGWoQNGmDKm0CagzqSr26Qq9J6dUpvabSAFea4JgOiPFwlIc9jMZGKiVModWc0gFlekjBaco5TbkOlJswjUiAAg6YMI0WkDEaOaksp1QKTF6GlpfqVPIgpq5koLQeb+SJNoHolOh+Kzvi4KY8+uWwsJm0bFfaDmrcZ+u8O5X2lbBpysn2C2iHHp70CVtV/r268LnW5GaFe8GvW0uIOzXOc42+r/vSP+zmny8Pn07Ze3SqnIPeqHQetcXv5Do+bk3eW+wL6sG4hGVTjpnuqo3J9uFGb0+1ZawtsDJYvTJQtTfdcnGh8yifOZpuO+ypPVuXPKyv+LKj4VJT9dmKyH4i8FWm8UZr/V7EezzQ+XZ8+EFn6932hnvtjXda6o47mr8b73850PHD9NDr0e7jvtZXo11PBzOP+1vvdNdvp13L1ZbltHW1yTNdIY0nxcEI3+mlp+vcwwlxIGqcqLZPVrvGK2wjMXEoZBj284sVjq2G4E5jYK/Bf7Y5fK4tcjmbuJJNXMkmLnbED1tCew2+1Sr7XFwaDxr6PNyAXzcSl3oDxr6gqT8idHi4egnu9HEjCfNEpS1XZctVSPONrt2+xFZ3ZKMreH6s+puljsfbg6/PTb4+N/ndlflfv1p/eZS/tzXy/Pzcf3j37V8/Ovru+uavt/Z//mb3h+sbf3pw/j9+uPtPH+786fnNmMfCMnqjUTQazRit9eiZpIGpELgqUVstcNVGusbE1JiYOoltMBcYxqZFJi1yabOuSuDiejLMYX4W51FErYTKygGZHJQpYbkKU6nwv3DrL/UvjRoFlAgMYCRMGhidoDXytE5LsDiI0Sijpw0kTGMoW0kLuzrzKiNuMOKeznygtRwZ7FeNzi8Nzq+Mztsm9z2T+67R9cDkeiJ6nwiep6LvmeB7Jviei76ngveJyffI4P3W4L5pcF/h3ee1zgPKvKe1n9c5ruidV/XOmwbP17zna97zjd5zS++5xbtv6V13Dd57Bt9DU+CR0ffM6HstRT5Yop+ssZ9s8Z+t8R+t0U/myCdz+Bdr7Gdb7Gdb9Bdb5Fd7/Fd74ldb7FdH/Dd74o/25G+O5C+25A+WxCdb4jtL/L0UfSdFv7PEf7InPwTqZkhrnnNsG3xHBu+O1tVL2/cNgefWxDNr8qk5ccMS25SCl0O11xtab431P12d+Xhm/Y9Xz/7tq+f/5f/9r//w219ttLavdmbGUrHZuthyS/x0W3I9m9roqtzsrd7pr98bbDoYat0fat4fat7prdvIVmx3pPY6K/+wVUNt1JAbNXRBgf3F91qrolcrydVKcrWaWkvT62l6Pc0uVxAF7bVcQa5UUkspYjGOL8TRxQS+lCLnE/hsDJ2Nfe575aNYPorORJDJIDQZhCZD8GQEnYxgEwF0xA8PeeEBHzTggfucYI8b7HYCPR642w12u6BOB9jpgLJ2qN2iyViBrAPqsIEddriArvbfX6sZaJHUzZKmyVK4V/k5vlEnqOoEVa1JFdUDOMbhOIsiJAwREEjAEAlDNAxRCELBCAXBJAgRCEKjKI1gNE5wOKpFEQ77HETUkySPYToc5zGMxzAexw04bkJwI4IZUELACrNExkJxVpSSMEpCSYlg7ZTeQ+i8pD7AGEOcGGFMEdIQwHReFWbW4GaYtpN6L2MMgKRNg5vVmFlDWCDSjmndhM6Da90AYYEoO67zULyP5r203g1gppOlaFGJpuiksqhYVlwi/+JE6YkT5V98Ift3J+QsKyRiNWO9g093pz8ezrw/l39/Zvr9memPh/m3+5MvtkYfLvd+k8+c7UnkE8YuO+GjYVQuV5aUlJ8olpeUqeRKWZni5IlTp4pLMQRncBqSqzRFpUSZgpOr9QqVrkxuBmArhEhqUFJpzEq1Ramq5MgRNzHux6ajn1vM+RiZj+FzCaoAsMK9yrkEMZcgZ6LodAQuDBKnI8hkCPlc//Ijo16osK53xI8O+7EmG1FrIdMSlLGCvW642wUVystdn7Mb6owVzNjgNgvYLAKNElBn1NQY1DVGTbUBqOSBSr2mwgCk9ECKBysEOGlEYzwcN6IuWmOnNCZEzqlP6UCZDlLQqlJOU86BcoEARQI0omo9JOeAclojYzRKDlBSChleVsqrFEEMSLFItQ5t4PF2keo0031WdtSpzbn1eR+/HDZtJK1bKet2pf10VMw5mRErOWJnuwS8RyD7rNpOgWrXIRke7RLJSb9hJSHtpF3Xeqruz3Rd6a8/l63MeXTdvGbcSW9Uub4caHi6NPjVTNav08QlvLvSNdNdtTnVPtri666UxtsC8z3J5f6q04NVR/Mdl/Md2x0VWyn/2YbkXnXsalvdlZb0XjK4GfFcqE1+2916riLybKTvzdTIo+HOrzsbv+1vuzfY/iTX+25x/N3kwKvRztej3a+Hu14OZ18MZ4/72h72t+43+NbqHCt19rVm91y1ZTxuzKWkLi85UWXL1Th6gtrRlHky7Zysdo7EhMEgPxoyzlfYN+r8O03BM82hw5bwubbw1c7Ute6Ka12pK9nEYWtot8G7VmWfT5hH/LpeNzscNo3GpcGI0B8SekPGdhfdYiP6wqbRpGW8wjqWkHIV0lydY7MzstUd3uqOHI5UfbPU8Whr4MWZ8ef7o+/Pz/x4afHd7tTdmZ6H84O/3jjz4829d0erH7/c+v7G9odr639+dOnvXtz89d7Rf/27DyujTS6JtdrdOK2DCZbV6lImrkrUpSV9raStNtE1RrpOZOrNbL2ZbbRwjRauVmRrRK5K4CpNbNJAx3Skh0JZGFUrYbkCVCggmQpRqHGlClcoUbkclsthmfKzE6ZSIr8rMMLA6ASdUU9pOZwmIKIAMAKiUJhOEPwSJ86x0jxtmqcMC5RxnhIWaXGJMa2y4gZn3tVaz+psF/S2S7z9usF1x+h+IHieCP5ngu+F4HslBV4Jvrfm4BvR/1rwvxMD78yB51LgkeB9IHhvGT1fGT1f6lwXKesR6zincx9onXusY4917LCOHdaxq3Vtcc4N2r5B2w8NgYti5IoheNUQuKr3XdX5bhj8Nw2BG8bA10LopjH4lSl0SwjfESO3hcg9MXJfDD+UIo/F6DNz7KEh8ID33ef99w2BZ5bY23BjXutqxkyjuPksY79s9M4bPCs672Nj8IU5/tKcuuus3K6KHmaqb+e6nyxNvFpfeL+7/PPF3b99+uCf/+9//F//7b9/tbI0VVs9GA/NpCNLzbHllthqJrHdk97pq9vpq98dbNofat0fatkbatrqrl7PJLczyb3Oij/s1DIb1eR6Nb2ZZjeq6fUqaq2KXquiTlcQq5VEIbixWk2t1TDr6c9LN5YryKUUsZwil5L4UpJYShKLSawAsN87y//GAIsgM1F0OoxMheHJMDwZxnMhYtSPDHihAS/c54Z7XGCPG+p2Al1OsNsNFwDW5YJ/X3gIddjADiuUsUIZK9RuBdssYJsFbJHAFkndagaaJKBRBBoloF5UN0pAoxmsE9Rpk6pOUIe0KorUoiiNwBQKUzBEojCDwCwEUhCIgwABaHAEobDCD1CGJHU4yqEIi+M6HNd/7oThOoLQY6geQ/UIokNRPYLyMMLjpEjRloIIIxgLyVopzk7QNpJ1sLyP1HoJrYfiA5wQMdiSvDXBihFc61GhEkiYMc7JCUHa4AcIiwqT1LhZiYgAacW1bkLnAQgrQFph2oFr3RTvow1+xhhUI8aiU1DRSXVxsaK4RF5UXF5cVF50ovyLf3fqxBdlsBoPBBLTo+PP9/Lfn5t5f2b63Znpj4fT7w5yL7ZHH630fjubuTRUs1LnGPExVTxqRtSQrExRXFxWVKQsk2kUmvJS+cmiElmZnCNZEsaVRWVgiQwvU2plKqNcZVJqHCBqVmpEmUqUKYWycheMZUUkFyAmw8TvCzjo2Tg9n6TnElTBD/tsg8Xwwv7D/O8f0xFsMoROBKGJIDzmh0YDyLAPHPUjQz640YanLWRagjNWqNeFdLugbhfU5QS7HGCnA8w6oIwVyFihdivSLAL1JlXaoK7m1TUGTZUBrOQ1FbymggdTejDFg0kjnBLwGA9HeNhJq62kxgjLtEC5DlJyoJJWl9PqMhaQGTCNSEJGVK0FyjlATqllLKDgNHJGISPKSgVAFSSgJIdWatEGA94mUp1mptfKDNrYUac259HN+w0rEel0TFyJiXmffthGjzq1gw5tn5XJGNFGRl1Hq2oIeQ1WXkvKuwUsH9Rv1rhvT7Q9mOu9NdlxfbT9TKZi3KPrMYJTXu3Z1vjjfNf1ydYAD8YtxEhzZGGg7uxS33hboK/GOtkRnu6IznbGlnpTZyZbLgw0blUHN1P+g+rYYX3FhYaKK63pw9rkVty3XxX5uqPpKJ18tDz6+tzS8c7k3bWRb08P3loZeLI3/eHy6fdHSy92J19u5t6sTzxdGjhe6Hl5evjt1vjl/sq1eudag2uzzbfa7MklTTM1tj4/Mxw3zjb6eoK64YQ4WeOYrnVPVtkHg/qxiLBY7Vqt9e40hw6aw+faoufbIlezyWtdqavZ5OXPAPOvpd2zCfOwV9vvYcdi4ljCPBA29gb4Tq+23UlnXMxgVBpNWHIp63DUOJ4Q5uuda5ngZldosyt4ZjD5zWL7g7WepzvDT7YGX+6PfbeZezaYuZupf9jZ8nFq7Pu5yTfTo2+XJ99t5D/tzP928+CXh1c+3jz4l99e/vndnUy1x2yzgwQLYBRA63wCX2fm6sx8o9XQYNY2SFyDxNZLTL3E1Etso4Wrldhqgak00JVGJsEzES3pwGEtjAAaRKYA5XJQpoQVakylxpUqRKlE5HK4TA6VK2CFAlWrUECDwRqUgAg9rTVxvJZgGJQiYZJAaJbU4xCFwZQH03bgugyua0O5DMgMINwwxo/jxinaNEcLi5y0zEinWfOq1rzKSuuseYu1bXC2LcZ6lrUd0ZYrWsdNnesbg/uOyf3U7HtrCb6zBN9JgXeS/ztL+KMl9J0l8MkWLowQ34vBt2Lwteh/KfhfGn1vzaEXUvBYDDwQ/PeEwH0xeNccvi0EbxkDt0yBWwb/bSH4rRD81hT+xhS6aQh8ZQreFMJfidEvjeFLxuB5PnhG59/V+XZ435bOu837NvW+NZ13Uwhf9NVuWWLdlHkQNl7Qeb51RL50RKd1zm3WfkeK3fYkLtdUXO2pv5freZQfPF4YfbU++25v6YcL23+6/80//c1f/8//+b9vnz87EA+PVETnm6tWu+o3+5p3h9v3xzv3x7v3J3oOpwfOTg2cnew7nOw7nOg+O5o9GO08HMv+YbuW3qylVyuJzwPDKmativkdYOR6DVO4kLJSWXif5ddyilpO0UspejFOLCaIpQqiMEJcTFHzCbywfaOgwPIRZCaCTIeRySA04QdyITQXIYZ90IAX7PPCvR6406HpdoE9bihr13Q6wW4XnHUAhaRZIXmYsQKdTjRrR9otYMH6ajUDrWaoWVQ3i5oWEWgU1I0S0ChqGkRNvaSpF4Fak7rOpApxchylMZSBQAJFaBiiYIhGYAYCKQgkIIAANCT2OdNBYQiDoQyGsCjCEIQew3UIwsIQg2FaijAQGI8hegIrSDEDDOtRXCAoM0FJBCWRnI3mbIzOyerdBG0jWSep8+Cci+T9FB/QijGDPcXbkoTOp0IlNSoijJXkvZwQQlgnSNog2q6ATXLYBFF2lHNhnAuibCBpRRgHofOQei/J+2nep0JNJ0qgkydVRcXKoqLyohNlRSfKir4oPfFF6YkvShUyjccTzA0Mvdid+Xhm+t2ZqQ9np96fyb3eG3u61n93LnN1JL3bHphKmFrMRIjWcIAGKj9VfuKErKQEVgGACiwrLS8tKSsrKUc0MAGi6mIZWCyjTylFFSgo1MYyhbFMwZeUGUrKTGVlVjXUZEJzAXw6Qs0l2PkkN59k55PMbJycjZNzCWY2XpBi+HQEKbyZKDYTRacj6FQYyQWRXAjJhZFRHzTsgwY8wJAHGPTADVYsbaXSEtJqBrsdcMH36nZBnQ751VO7AAAgAElEQVSgw6bpsIEZK9hugdoscLME1hlUNbwqbdBU8qoKvaZSr0npgaQOSOqBShNSYUSTRjSqh/ycxkGqBESu1ZyiVKcYQEarZZSqjFKXaSGFAQdEEuIhhRaQsYCSARR6SK3TKGl5GSUvkyBVAAcSLJLmiSaByljYDonuNtO9ZqrfQg7bmRm/YS4kLISFGb9uzMmOuflRj3HQpR906/scXFYk241YhwnLmtAMD/dJ+HLKebm37kG+99HC4KPF4W9n+6+NZjYaIoNWfNCM7jQGHuQ7v5xs9fNA3EIM1AemOit2ZztPj9b11ViHGlyTbcGpluBCZ3xntOHcQON+Y/x0xLWdDJxNJ85Ux6601l5qqt6IerZSwfNt1Rf6Gr5ZHnx9cen5Qf722vCt04O3VgaOdybfX1x5f2X5zaWl10cLby4vvL449/oo/+zMxKuzU9/OZrYzwc02/0ardzMTmKuzzdc7RmP8UFS/0OIfTpiGE8JkjTNf752r940nzONR03KdZ70xsN0c3msJH7aEz7dFLnXEL3fEL3fEL7RFzrYEdxp867WefMI85GV73cxYVMxV2IejQm9A3+FmMk6mL2jqDfKDEeNEyjIcNU4khfk6x1omuNEZ3OwKnBlMfr3Q9nCt68lW//PtoVc7I99vTR4Pt99qT9/NNv44n/t5Lvd8qPtJf/ZZf/b9xMCnhdzHy1tvr+/++cXX//KnN9P9DZzBgDA6FUGpKBZntTUWU6vN1Go3tdqNrRZdk5lrkNgmi67Rom2wcLUiU2Wiqkx0pYlNGqiIFncSiA5BADUs/wwwSKFG1ACmVCGFEaJMDpcrYIUCUakQjQoB1QgG4jyjN3EGLc5QCEkgFIHSLMVjEIWCpA3lWkCyG+OGCD5PmTYo0z5rPtRZj3j7daPrG6P7tsF11+i+Y3TeEVz3Bc9twXuLd32td13VOQ90rm3KukZaT1PWVcq6y9nOam3n9I5rjO221vnQ5Ds2ep8aPa+kwEvB/8Ea+d4S/k4MfC8FvpcCP1pCv5hDv0qhn6Xgr+bQr1LwZ8H/myX8J2v0N3PkN1vsV0vsN2v8N1viF1vsZ0vkN0fiV0fyj87Ur47kz9bET/bkJ3vqgy352po8FsJPpehjc+yeJX5VCl+0xq85K1eFcAYzzencV03B61Lga3PosiU4wdtW3b5zLZGvB+vuTXQ+mO55lB94vDDycnXq/c7Cp8O1P3179R9//flf//Vf3z+6t5xtPzM5cjY/cTg3dbiQP7c8f7g8f7i8cLi8eH719IW11aP11Qvra+fX1y+sbx5tbB1tbv1hp0FXmBauV9PrNex6FbtWxWzUcGtV7GoVs1bNrFaRpyupz6mNSqogv5aSxFKSWkpQC3F8MYEtJvGFOLaQwBeS2FwcmYujs1E0X3gxfCaKTgahXBAs/GeNB9FhHzTghXrdYLcL7LSru5xAwaXvdIBdTjBrBwpZ+UJnOWuHPtPLCmUK4cPCzScJaDVDTaKmQdQUasu1JmXaqKwXgbRRVW1Q2jkMgUgYpiCQgCACAAhATfxlTRkMUQhMIzAFgQQMkhBIICiNoAwEkRBEIwhbKIfBCFsoOGOYjsANFGkkSRNJChhpwkmJpM0Ua6EYC8lYCdpCMBacsmKUldC6UdZJ8QHaEOTEqNYc15pjWjGKsm4NZlYhJoiycCY/awpgWi9MuxSwIAONKlRCWSeudUOUDSCsEOVEWSfCuTGdjzEGaVNAjZmKy+AvTqqLTiqKisuLisuLi8qKTpSe+OJUcVHZqeJSimAH2zMv9mbeHUx9PJh6vz/+dm/85cbg3bn26+P153oTCzW2bg9bJZBuHOCU5aqSk+VFxRqZEgVQUAWVlpSdPFFSWlQKK0E9ziGlaqS43KDUWECYP1WuLTqlKzklyuQWpcqiVIdYXZ+Tmo2SMzGmEKafjVMzUXwmis/Gqdk4NRsn8zGiILymwnA+hudjRCGCOBlEJoLwRBAb9oDDPmjIAw+5wUEP3GjDa61UjQg1m4EeF9LthLuc0O8AAzJWMGMFW82aFglsEsFao6rGoCq4XymdKqlTFeiV0AOVIpY0onEDEtFDPg6wkSojLKPlRaTyFK2RkcoySlVKqUq1kMJEQkZMo9WUM6oyLaTQQioeUrNKGS0v1avlFkQVIDQpLVZrIJtEqsPKdkh0h0BkjWiXgA1aqDG3bioo5HyGYQczYKWGXLoBp77Poe116vtchl6HvsvKdZmZXpu2z8oN2bnZiOUwU/nNRMfx4sjx8vij5Ymvp3o36iOjTnrSqz1oi92dytyYzni16pgZ6017p7IVi0N1a2MNHQlDX7U13x7Jt4ammvybfTVHQ8279bHtVGCvMryTCu1VRK+01n/Z1bRdHV5vjF2ayBxNZ2/O9765uPTycP7u6vDXS/3frgw82sm9u7j0/sry28tLb44W3hwtvrk4/+rc9PODiddnpx6s9J7pje92hrY7/JsZ/0qLe6nJNd/gGI7p5pt9oymxL8SNpsT5Zv9iS3Ch0TddZV2sd682BjabArvNwYOW8PlM7HwmdpSJXczEDtvCZ1qCm3We1bRnJi4N+bl+LztVYZ9IWYcixh6ftsNFd3m1fUFjxkn1h/hchXUkapxMifP1zuVmz1ZXeKc7dNAf/2au5dFa97PtgedbQ682h388mHk3N3i3q/FhT+uH6ZHv82OP+zse9WVej/a9Ge/7aT73y+LUh635324f/ec/v/3m4jqj12J6E8TqQEarwDnWZK62iBmn1OES2h2GNhvfYtU1W7gWq67RzNVJdFqka0S6WmAqTWycp70sIaAwBKIKFaxQQnIlJFcjKg2hVhFKBaqQIzIFIlMgCgWiUqIqJQyqUQwkeMZgYIwMylAwRcAUgbIsxWMgCQOEB9WOYLoZ0jBHGZcp4xpr3mKkXVY60NuOeMeXvONrg+Nbk/uWyXVP8DwQPA9Nnscm7xOj91jwHRvcT02+x4LvWPQ/MHq+NbpvGFzXeMclznbE2g8Z6yFlOcNYz+gcB1r7od51Tue8rHdfN/puGX13Rf8dg+uB0ftE8D2Xgi/EwEtz8IXgf2MOvZXCb6TQWyn8zhL9zhr73hz9ZI394oj/5kr+5qr81VHxqyP5qy35kz31gz31nTXxQYp+kOLv7Mmn1sQDKfLIFn8VrL3qqmwEdf2kdF7vumnyfSUGr7giuxWByx2Vt4Ya740235/IPJjuOp4beLI4/Pz0xLvt2R/Or/168/zfvn/9n//5P/79z99fmZ+8sjRzeXn2y9Pz19aWvtxavba1fn1n69r29tXdvetnzl4/d+Ha4YUr5y5dvXDtyuHVy4fX/rDTwG1W01tpdqOGXa9iNyqZjRrtRo12tYI6XUEtp4jCDt+C6bVcQS4mscUEupjAC2cqF5P4fAxeiCMLCaRAssUkOhdHC8sPZ2NYPopOR5BcABzzA+MBaCKIjAaQET/c59b0ucF+D/J/TA67ptMOZO2aLgfYUZBfdrBVUrZbNH+xvjpscKukaRaBAr2aJaBBVNcLqgZR0yAB9RJYK6hrRU3aqAzoYJJgUZjAEBqBSRgiQIAAARzQYCBIIjCNwDQIEgBYmCIynzOKKA3BFAhSEMTAMIMgLAwzCMwiKIdjWgLVEZiBJE0YxmOUEScFijGzWhtFW1BSwGgJoyWac2KUFaFtKOvEtG6KDzCmsFaK68wJ3pLQilGEdigggwzUw5SFE/xaKUQagmrSpkTNClhQoWJBe0GUHSCsCOuEWSfCeShjkDIEGFMAIKTiMvREiar4pOJkiay4uOzkibICxopPlJYWlWqUQE2q4tbO4o9np97tjr3fG3+9PXx/oeP6eO3Fgcqt1uBYxNDu1KZ4zIJqcIVMVXyyvPgUqFQTMKaUq0pPlpWeKC0rKiMAQoeySImMK5VLatCiAkW52lgmNyvVFrXaqgFsIFYvsPkwkY9zMzF6NsEUCl4zUSIfI/MxsvAxE8VnothUuFD/Qqej2FQYm/yswNARDzDkAYc80JAHGvTATTasxkzUmJEmM9jjRLqdSKcd6HaBXQ4oawM7Ct0vSdMoqmuNqhpeUcUrq/WqSr2mktekdJoYq0xo1Qm9JmVE4wYkZoDjAu7XQRZcYYBljPIkpSqjNQpKJaNU5ZS6VI+qjASoBWWMqpRWlWphpe6z/CpllaVGUGlDNQEKSnBI2kA2i3SHlc1amIwJb+fhThPWY8YHHeyQg+uzUj0WsttM9VqYbivTbdN22bW9br7PY+z38AMefthjHHTox7yG5Qr3bnPsxmjb46WRp2tTT9dmLg20jrr5fFjYqHFd6au9M9l+Y6bDrVWHDGB/rT/XkVjoq96byYw0eIbSjtG0c6rRl28KnM7Er493nG+ruthcvZ0IbCcDu6nIxebaC63po+7G7d6aCxPtV2a6rs12PT+cfXFu/s76yI3Fnq+We+9vj7+5uPDu8tLbS4uvjxZeHy28Opp7eX7mxdnJF/sTx1tD54cr9nsjO52BjXbvWptvscGx2RmZTJnmm1wTVVJfiBuI6hfbQivZ6Hyjd6rSOl/vXm0JbbaGtltDe22Rs23Rc+3Rw7bwYWv4sDV80BJcq/UsVDmn4uJwUDsSNsylPSMR01CI7/Vre/26/pChx69ts6JjCWkiZRmO8DM1toUG12Kjc6MjsNcXOxxM3pxpPN7ofb499HJ7+NXm8He7k29n+x/1td7paHgzMfDTwuTjvsxxX8er4d7XY32f5sZ/zE98nx/7bWv5nz49/sc/vfGH/ahRoiULpDWoKE7N6AFanxClLrcp6xazbiFj59tt+jabrtWiazKzTWa20cI1mLV1Zl21pIvqSDdLYBgpVyNKDVquhGQqWAlgKg2hVKJyOSxTIOVyWC6HlUpUpURAFYaBpJbU6hmeQVkSpnCIxGCapXgcpCCACBL6fkw7QhlyrJij+AlCn8P045g+R5kmcUOeMqyQxnVa2ObMBzrbkcF1g3d9Y3DfMnrumLwPDb7HRv9jwXcsep9K3meS95ngfSH4Xkr+l4L/pcn7lPc8E/1PRN9T0ffY5Hlg9H7Le782+W+a/F8afZd595HBc2j0nNO7zmqdB1rXGZ1rX+faYewHrPOszntG59nXeg71/iM+cMkYuCKGr4vRu5b4E0vipb3irbPirT311pZ4bYm/tibfOCoem6O3hdA9S+y5P33HW9NPm1sQ3QTBH0mew6DvQmP0Zk/NN/11d4ea74623M9lHkxlH+V7Hs8PPl0Zf72Z/3Ru7Zfr5/7mxcP/9A9/94+//XRnuuXeTPO9ubYH85m7C9m7i913l/vunR78dmX4m5Wxr1ZzX20u3NxevXHm4Ob5S19dvHHzyu0/bKWpzWpyq4beqKLXK6nNKnYtRa1V0KuV9OkK6nSKPF1Jrf5b7ZUiFpPYcopcTtFLKWopWVBg2FISX0rii0lsPoHMJ9DZGJKPIoVMx1QYzgXAiSA4HoDGAvBoABn2wf1uoM8F9rvhHjfUaVf/vmIczNo0WbumwwZ02KGMDWi3aTJ2IGOH2ixguxXK2KBWM9AsappFTYsEFsaGdSZVvaBqNEMNEpgW1DWiqsKg4ikCg3EUIVGYBAEMhkkEoSGQhEAChAgEZRCIgkAChikYImGQwBAaQxkYpkGIhGEWQT6v50AQDkE4BGFJgkdRLY7zJGHEMD1KGDDSQFAio7VRjAUjBYySCMaM01aUtOCcg+a9uNaNcR7KEKBNYdoY0UpxVoignFuNSXKIV0B6incbbXFWDEGsU0Pa1bhFjUlqTAJJK0BYNLgZYRww44A5N8y6UZ2XNPhpUwCmzaVytPiUprhEWVxcfrJIVlxUVlJUVlJUXnKi9NSJUzKZKugNXlsY/3Aw9W5/7N3e6OPl7psT9ZeHqg66E7M1jn6fts2C+lmYh1RAaamsuERZVo6BCA5i8nJl2UmZrFguL1GyMGtAGaZExpcrJDXgRLAAxfpJxglBNjVgOFVmB8CsGZoMEbMJ7UyMmomShXPbs3FqJkr8DjB0OoxMheB8lJiJ4NMRZDIIT4WxiSA8HoBHvdCwBxxwAgNOzbAXabLj1WaiWoIbJaDbjnTZ4U4b2GnXdDnhjBVos2hazUCzpGmQNLUGVY1BXaVXVupVlQagwgCk9GBCq4lx6girCrHqiBaIG5GoCfOwoI3Q8JCcVJSQyvICvRiNnAOVBhzQISpaVUrJT3KgnIOUHKjUqhWsokyrLhcgpQPTBGkooUVqDUSzSGcsTIeF6ZCojBHNGJEOE9RjITpFNCuiWRHtEMmsmclauE4bm7VzPS6+z2sc9BuHfIZRvzEXEqYj0lraf66j+nJfw9WB5oP26qwRb2bVPSI+HeT3W0K3JzsezmQPJ9odtDxsQtriltnuqnxnYm8ms9RbMZp2DlVYczXOqbR7pTVyYaDxxmDbUVP1fmVkrzK8VxHZTceujXd+Odu71VO9P9hweabr8kz26Zn8y/ML9zbHri923Vjsubc59vbS4vsry+8uL727svT20tKbSwuvL+RfnMk92xt/sT9xOVd30Bc76I2utbq2O4OLDfbNbGipybXQ6Fhocg9G9b0hLldjW+2Mzzf7p6qtC43u9Ux4sz283R7ZzcQO2mP7v88SD1tDOw3elbRrpcGXr7INBriJhJCvto+EDcMhQ6+X6/Yw/QF9j4dtNcPjSUuuwjoS4WdqbIuNnvk622qbd7cncm6k8vp04+P13uc7wy93ht/tjn+3k3u/OHQ8kHnQ3fxipPuH2fHnQ90vhrrfjg++Gu39OD383czYs6Hun+an/3j18L/9p7+azE8oSAbU6SHeJCNZJcUqKA5hdHVWU49H6vIIWaexw8ln7Lp2m77Nqmu36dsdfLuDzzhNHS6hyaIN6hkYI9UwoQJxuRopU8EKNaYEiEIVTK5AZIrP40S5DNKoEBQkGZzT03oKoRGAgNQ4ClEcZSBgDgYpH6ZtRtl6mK2D6HqAbFATjRqqHWSyENeFcL2YdoAyDOD8IMEPILohnB/F+VHSNEma5ynzEimuMtYjrfOm3nVL8N4WvfdFzyPJdyz6Hwv+Z6L/uRh4LvpfCr7Xov+t6H8v+r6XAj9KwR/NoR/NoR/N4R8s4e/E4EeT/6M5+E4KvpMCbyT/KynwSgw8E4PPzeEnUuixOfrIHLsthr8RQ1fEyBVL/JwYOWMKH4qxM2JkRxfY5AN7UuzQVnHOGLxqCl+3Je64KraFYL/O2s9Jg1rj6Ujocqb6zmDjvaGWO0ONd0eaH4y3Pci135/MHM/2HC/0P10efbUx8/5g5eer+39+/O0//V9//se/+un5YtvTufon841P5uqP8+nj2fTT+YYn8/WP8jWPZtOP5uoezzc9nG18tND2eKX7werwvc3pP+zUcVs17OcRYtXv3KqgVivp9Wp2tZJeSVGnK+nVamalgv6swCrIxRRZqC0vJomFJLaQwhdT+GKKmE+gszF4PoHNxtDpMJSPoTNRNBeCJkNQLoSM+YGxADziRwe8UJ8b6HWA3c7P9yo7XWCXE+xyQVl7we34vC6o3Q6024CC/GqzgG0WoN0Kt5qhz46XSdMgaOpFdZ2grhXUaYMqLajTgtKvgymCIhAShUkIxCAQhyESgQs2GAGBBASREEDAEIkiNAyRMERiKANDJASRAEiAAIWgNARREMRgmA7DtIVQIoZpKdJAEPoCwAhawAkTQUk0a8UpM86YUUpCSRElRZyxMQYvpfdQvI/UBxhTGNcHKENIb02SfECDW8pBvlzDIbRFL0V05ggjhhCtR03YNLhFgYhqzKzGJBUqanCzBjcjnAvmnDDrRHUegvcyBi/G2GRq8sRJ1alTqpKT8uKispNF5cUnSotPlJ46KSs9WV5yUi7y0v5o9odzU+/3Rp+t9X012XhluOZcX2q9OTAeNXW5yDoD4CMUuEqlPFUuKypRlSs4goE1SFmxrLxYpixVATJQj3JaNaqTqwWF2qwEbBrYT9BeFDPLlcZT5SaZyotjgw5sMkTm41w+zsxEqd+5RUyH8XyMzMeImSgxFUZnoth0GJsOI5MBeCIAjwehcT886oWGPOCACxh0g4NeqMGGVpnxKglpEMEuG9RpgzptYKcNyNrAdou61Qy0moFGQV1rVNfoFTUGdRWvTulUKV6d1KtTOiChA8KsJsiowpwmogPCeiioh90MYCMBPSgj5adIZRmlKowQy3Ww2oBBHKgkFCW4/CQLKDhQyQJKVq3QqhVatcwEKNw4GKShOANX83ijQLWbmQ4Lk7VQWQnvELBWvaZLwrvMeMaEtOrBZgNaz6N1PFanR2v1SIMBaTYirSLaLmEdItZjxodszJhTuxJ33hjPfj3d02kgUqqiMZ8w4tJOeNijjsTxfO+zpd7V/norKQ+bsCoXN9tdne9MrY02bI41Tjb6Ript07WeiZRtpSl0pjt91FV3s7vlqKnqTHVsPek/6E5/Od93ba53uze93Ze+ON1xbqL1/nbuxeHcw63xL+ezV+c7764Pv7+y/P210++vLH+8uvzh6tL7ywtvLuSfn5l4ujf24kzuq7nW/d7I2b7YeqtrI+NZz/jXOwLbPZGFJsdWT3yqxjKcNHS4sKW20EpHZLrWttjsWesIbXREdroSez2pw/7qL8earg7WHfVUne+uWG8KLtV552sck0lpJMzPVNnyVbaJhDAa4YeC+h4POxQxdrqodgsykbLkKqyjMcNMjWW1PTBfZ51Li7s9kaPx6mvTdY/Wul/uj73dH/+wn/uwk3u/NPJitPt+Z/PjvvYPucHHPe1PBzpfDPc86cv+kJ94NzH4eqz/+9ncH1dX//nl05dPb+ssZo1WBxlNcporw0g5QasYnuaFdrfY65O6PEKPx9jt4jsd+i6Xodtj7PEJvT5pKGQd8gvdTn1Qz2gwUg5hMhBVQFiZGir/nEXElApErkDK5bBMBsvlsFKBqBQQpMFJlGVJHYaQEIBBGhyFKJbSozADg5QDYZMQldDgNSDdAjO9qLYf148RhhnKOEcLK4y0xklbrLStNe/r7Ls6+7bOvqmzr9DSImOdZSzTlDRFSXnWmqekOUJYIaXTjLTBWnc466HOdol3XjF4vhJ8D02+Zybfc5P3jeR/LwU+moPfW0PfmQM/WEI/WoKfJN+P5sCPltAPluAP1tAne+SjOfjJHPpkCf9oCf9ki/5ii//iiP/siP/gSP3krvzOWfHaUfnCVf3YUXVZip8Voof2yh175SwfmDYEZsXAjNU7yElDOjHv9O5WJK+213/b13xvsPnBSMv9sZb7I033R5sfTrQ9mMw8muk+nut/vjz2aiP/bn/5x8s7f/Xo67//48///Nd/9Wat//liy9PFlqeLzc8Wm58sNDxZaHyy0Hg8X/90ofHJYuPxQuOTheaniy1Pl9uer7S9WGn9w1YNvZ3m1qrI9WpmrYpZqaBWUmSBXmtV7OkK6nSKWq2kV6qo5QpqKUkup8jFFLFYQX9eupEg5uLIbByeiyMFA2w2Bucj8EwEyUeRwgXe6Qg6FUZzIWTcD4/4C+fh4QEv1OuCul1glwPsdkGdzgK61J0OoNMBZW1gu1XTZlG3W9StZk2bGfw9N69pFtRNElAvqOoFVYOgaRDVdSZVg6SpNanSgrpaUFUbFW4WJlASg0kcpmAIhyGikNSAIRICCRgiClIMBn+HGUigCI2hNIrRIETA8OeQPYpyGKojSB1Bagu76gvZehzXowSPEgacMNGslWItBG3GGTNKSyglwYQJJiScc+CcizMFaIOfMYZZU4Q2hLVSXGuOw4yzDOBLFFSZmoUpi1aK6Cxxgg/AjAeiXWrMqkItKtSshEUVJqkwCaRsEGOHGAfMuhGtG9O5GaOfNrg0sK60FCgrVZWcVJwskp34orT4ROmp4vJTxZ8FGQpii93N35+dfrM9fG8+c3Ws9miwer8rOZd2DgR0WTsR14EsBEBKjbpcJjt5ioRJBmPlJQrZSbm8RFFeLMdVmEgbkZMybUm5sUxhKlfaNKATAC3lcqFUZlFBZiXQacFzQWIqTM9EmekwOf1/RohkPlYoOFMzEXwqjE1H8OkIWjDAciFkIoiO+eBBD1g4pjPgARsscLWZqJaQBgHstMGdNqjT9nl42G7VtFqAJklTZ1SlDapqXlmhUya18iSnTOgKT53QAWFOE2RVQUYVYNUBTuPnQBetETGlDign5acKJWVCUUYpy7WQSo9oWECJlZcQyjIWUDAaJQsoGZWM1Sg4tUIAFR4CDFBgjIOqeLzeRLZKZNbOdtmZLhvdY6PbeE2fgx5warskolmnCQClLnVpEJbFCFUlrW6VqHYz3WXnMmY8Y0IH7MyQU7vbUfH4YObNN9uf7p9fSgWXq8NnO9PTIWE2xN8YSD9f6n+53NcVM1uw8qABjVvIocbgfE/18kDtXq51ti08WmmbbfAPBQ3b7anDntrzXekb/a2XM3X7Lant3pr9wYaLU9mvlofPjDavd1WdGW05M9L0zerwk4OZ+xtjl/Otl2czd9aG3lxc+P7L0x+vrXx3beW7qyvvLi28Ppp9dpA73h15sj/2aGvoTF/iTG90s9270ebZ6w5vZPy7PdGVVvd2b3y2wTlTa+/xE/k6+2pnJF/vWM2ENrpim93xnd7UTm9qIxvb6U5udCWn6tzDKetARJipcsxU2qcrLdNJaanOvZB2TCWEiZhhNMoPBvTjcSljQ7MOfCJlHo2ZxhOmhXrnVld0ucmZrzZtdwUvT6ZvzjU+3ux9e276h0uLP15Z/vXq6sfd/O3xjnujHS/zQ3/cXHg2mH06kH3c2/5iuOuvNxbeTw6/Gul7kxv+YTb/Hy5f+y8/f19VlyynGNBgAPV6tVZXilEaRq+heZNWPxxy9PvEXp8w4DMNeA0DXsOAzzjoN45FLGMx60hI6nUbgzyDcDoVTitQQgZjpQBcpkJkKlSuwhRKRKZEyhWwrBxSKhClAkVEjqgAACAASURBVFEqYUCF4jBDYVoEJCENDqkxBCRZykChOgygfbi+CWVbUK4D03YhXD+mH8R1IzifIwyzlGmBNK3S4iYt7rLmM1rrBa3tktZxlXdf4z3XePdVg+eKyXvR6D0yeS7wzkOtfY+z7TDWDca2TIoLpJgnTNO4cRo3nKakVdK8SVm2KPMBazvP2I70zota5xWd4ybv+ZZ33xe8x6LvmeR/Yfa/kvzvraGP1vB7KfjBHPzOEv5kS3yyJ35yJH5yxH+wJ37wVP/oTf/kTX/vrX3rqH5jq3zrqX3hTt+yV162pXbt0UGTtZvST9tcezVVV9rrvu5puT3QfHeo6cFI84PR5vujzQWAPcy1P5jMPprte7Y0+mp95sPB0o+Xtv/88Ot//8unf/mbP79dH3lW4NNi87PFpqcLjU8WGp8sNj1ZbHyy1PR0qfnJYsvxYuuzlcyzlczz0x0v1rJ/WK8iN2uYjRpuvZpdq2JWUuRKijxdQRXkV0GQraTIpSS+mMSXktRSklpIEgspaiFJziXw+Tg+F0fnE9h8Ap9P4HNxdDaG/Bv3C54KwdMRbDKC5kLImB/6C8D6vf+m4mMvVHxUHTZ11q4uLJtvt2razKo2s6pFUrVImnYL1GoGWkRVk6BqkgrcUhayG2mjstakqjEqqwVNlUlda1TZaBCFMRTCcYSCIBwCcECNQiABgQQA4GCBWwAOgjgIYDBCgRAOwSSKsgBEgBCJoDSC0ghGIwiLoCyOa/9yMAxBuIIaw0kjRhoIUiAoiaTNOCWipADjJow2I4QAESaYsmCsg9J7OGOANgQ5Iao3J2hjmBWjnBgFCOtJBV0sw+WAltC5eGucE2MkHyR0AZTzAqRDiVoUsKTGzQpYUCKimjBrKCtA2WHWheu9hN7LGP28JQLjQmk5cuoUWFysKCqSFX1RWlxUWlJcXlJUdqq4vOhEGQ5hK73Nb/cnnp3uvj7RcGm45mxf1VpbOJeSenxcWiRMJIojGKIB5CWlkALS0Xq1HCgrKi8rkslOKtSn1CzMIKUqsvgUXXyKPnGSKyqxKFROtcYiU1g0sEmmajHAUyEyFyRyAWIq/JlevzMMz8eIfIyciRHTEbzwcqFCggOZCKAjPnjICw+4gQE30O+BGixIjZmsEdEGAcjaoKwVyFrBDiuYsYGtFk2LWdMgqmt4RZVeUaVXJLWylE6Z1KniWkVcq4hyyiininCaIKMK0EofowroQA+jcdKAiCs5TRmhOEUoyglFOS4vpdUyLaTRQSoWUODyU5SqnAHktEZFquSorBQ6VUwoykVI6cRUXlwdZYAKHVJnxJtFosPKdNnZbhvT7+QyJqjHSo4HTYMuXadEVNOaMKYKIooEBdTxWJeTH405Fxui+WpPvsp5ujW8mUk+2J68cyZ3bX3oaCy705C+Pzf+Ta5rIW6dCxu+Hml4sdR/dzobF3A7pQzySNxMNoeF5f66xd6a9aG66abARNo1UWHPpeznB5suDbWc76496q6/MtR2baZ7f7hxt7/uYKz52kLfhVxmNZs6GG7a7qm+Md39ZHXi9nTPYbbyfHvFlZ66xzN97zenvt+f++HC0vuD2Xd702/3pl5ujj1e7nu42HO83Hd1KH22P7HZ6tlq9e51BTfaPXt90Y2sb68/sdzqztdax5OGfK1tozuer3esdYZ3+yt2+yt2+yr2+qrXOxNLbaGpOvdIhTXj5YZi4nytJ5eQJhPiYtpxutG7kLbNJIVclB+P6CdiwnSlo8fNdLnp4QjfH2BzKWG1PbjbG1/vCMzXSltd/qtTdTdmGx9u9Ly/PPfjjfU/3t7724cXfr1z9unZ+QebE6/OLvzN/SvHU/3PRntejvd9mBz60+m597nhZ4Pdb3Ij3+Wn/+Hipf/x/OX62JCSoTBRggxG2CAoGV0JjMtwphRjfIIwmfBMJD25uGM0JA15DaMBMRe3Tyedk3FbLmrp8fAOBkd1BljLq0lGgRHlEFaqQmRqVK7G5Cq0XImUKWCZAlYUDjQrYLUKQSGKwrUYTIMqFFShEIDTJM8QBhLmgpi+Cdc1YvpGTNeKchmY7YTZLpjtQbhBXDeB62dI4zxuWCGNm4x5h7HsM5ZzWseRznVR77rEuy4Z3Ff0zmt655e86zrv+lLnvKF339C7rxvcX+rdV/WuKzrHVb3zkt5xXu86r3UecvYDznbA2fY4+y7n2GSsa4xtmbIu0bZFwrKAm9c51zrr2GRsZzjnOa37SOu+ovfeNAa/FcL3rbHHlthre+I7V8UnT80P3vQnf/0Hd/qts+att/ajv+GVq/aRrfKKNT5ssI6YLBvJ5LnGqmsdtbcHWu8MNt8bbnow0vxotOXBaPO9kaZ7Yy33x1vv5TIP872PFgafr01+OFj86fLWn+7f/Pc/f////O1fv9kYfTrf9GSh+Xi+8Xi+8Xi+ofAez9c/Xmg4Xmw8Xmg6Xmx5utL+ZKnt6XL7s9OZP6zXkGtV1GoluVpJrVbSfwHYWhWzXs2drqBWUv8/Ue/V3OaZpuv2D5hZLSYQ6cs540P+kCNBIpIIJMEMkmCmmHNOoiiRyiIVLclu28rJlqxgyamD3e6Z6TAzXXvtPXsfrH2wfsY6gNxThUKh8Aeuep73fq6bXo3j6/XUej27liDXEtRGPb+aYlaTdKnraylealsmP/R+xYjFGL4UJ5cS9GwE/UXDgc7WEVMRbDKMjwbRkSA66IUHveigD+vzIr1uqNcNdSm6bidU8vZ2u+CScr7ggDsdUKcD7nIgHQrUbgM77WDJF5W3gnkL0GQBmiz6nEnXaNZlzVCjRZ8yQiaOIQkGRykMoVCYQhEaAgkYIn+5ZWYQmEIQGkFpDGdxgkMwGkYoDOcRlEYxFsN5FGNQjMEwAcN5HOcJgicpgSDE0kaRZU00a6ZYM0mbENyIkWaCtuKMheIUgrXjjA1nrBjjQBkFZR0E7yF4r2CpM9gTgjXGW2KSkqDlkAaWKzWUWs+BhIUzBUzuesEaY021lFxDSiGYcetxO0DYQVJBGCfMOAHKDtB2mHXCnKuEMcESke1RnHNW65iKKriiEq6o0JeVaY4dqy47piovq64qV1eWqwEA72qI/2Zt5PZU89Fo5uJI7lQxudToGak1NTtZC0MKDMeRFKjW6ar0LCWgMFldoVVV6DWVgLZSj+oJCWX4KrWgqharqqUKlbGy2g9BKRSrQQirStNjxmdruZkabraWma+jF2L0fJQsvYEtxKh/rBPn68iFGDUfpaYjWAlgU2F8IoyPhfARPzLsQ0f9aJuCZhU2ayPzFqjHgXyglwPqcaGdCtxiBZpM+pxRn5H1DQZdvUHXIIMpA5CQgKQExkQgKgB1AljDAzUcEOL1NTIalBAvh9govQCrGb2KUKsobTWj1/Kw3oAhEgpwoKYEMAEBORjE1SqsugqqLCfU1XYU8FNwiEHqWKhewhpNZKuF7nZwvU6+6GBHfNKQm+1XqJmofTJiHXYLA062yy40GsgEpc8KWIuJLnjkobD1eK19OGicTrmORyzTSfeQWyqK1Ga87tOpsTd7a4/Xx3cag6sJ22czna+2x070ZGwk4OOgiImM25mUQs4XkifG29b703OttVNZ31Tau5qvPRrrOBrpOBxqvTZZ+M3m8VvrIxemu/aGG0+P5o8W+47m+04U06eHm8705W7kc/d6C591tR2mYkfJ6J185t3U8W/nxt9ODH07e/z9zMi3c6Nvxvu+Ol788njP4/7Wx4Otnw42nSvUnmz2nmhx7xfDe92B08XwwWDtmeH4TiE03WBayrvmG5XtnprNrtBWT3izENrrj505njk9nDkYbTzRX7/QHJjJecdSjomkspj1LDQo602eE+2hE+2h5bRtucE2nzTNxU1LaedC2jkaFkdrpPGYseglp1OW7UJ4fzB5srdmtVnZ6wtdm2u6udT6cHfgu1sbf7h//seHF39+dPjTw8NXV7efnV16eWnj58c3Xl3ZeX6w+vrC1neHJ3++de7NzPgXx4deTBz/YW3lr5cu/dftOz9fuODwuEmHm1achM2JyBY1I1QRTDXJaSgxXxM80RZfyYQXUt65uHMp5VnJBJbqffNJ52zcORwwyQwNcCIiSDAnAAynxikVSFSDhA6htCBZAli1DtNoMY0G02txvQ5FEIqjDQwpohCBQCSGMhwlMaTEoEItYUgTUj0qJBAuBjMxkIoCdB1A1QFUEqSTAJVGuEaUy2NCAROHSXmMMs0wtkVeWeWVHc52SnAeSK7zkvuy0XvZ4DmSSh/XVYP3uuT9SPbfMnhvi+5bkudj0fu5KXjPHLhnCjywhu9aQg/MwQeW4D1L8FNL8Lbs+0j23jL6rxt8lwX3Jcl7XvKdF70XDIHToveE4N+WgptyaNsQ3jOE9y3RC0rqhqvhgTf7pTf7wpd7Hcq/q23/Ktx815naMQdGzPblUPhUfeqwPXezN//pUMf94x0PxzseT3Q8nex8ONnxYKL9/mTHw5nC/dne+/P9j1eOP9+eeb2/8v3R3h/vffTX377/rz//y5tT00+XWx8vtz1ZaXuy0vZ4ufXRcsvjldZHy80lhj1d63i21vlsvfPpetfzza7nm4VfnWzmdrL0dpo+keW202xp3tpqYLcb2FJ6fqOeXomT6ylmPcWtJui1BL1Rz62n2LUE/Y+yyqX4B2gtxvD5OnShDluM4QtRYr4Om6vDZiPoTA0yVQNPhJDxIDIaQEaD+KAXGXDDAz606EV63XDRi/a4wIID6nYh3W6k4IIKbrjbjXQ54U4F6HKAbXag3QF12ME2Bcxb9U1mfYsNzJl0TWZ93gY2mvVZozZj1mbMgIVlcIymcBpDKAwhMZQmUBZHWRggEIAsRTZgkIAhEkaoEqhghEJQGkFpFKMxnMNxHsMYFKFxvJTmEAlCJAgJx4UPZSu0kaJNLGshKBkjjRhhwkgTxSskZ8cYG8kpNO8kGAdKKyijILQDZV2MMSxY6iRbTLDGBFucs9SChK1SQ6m0lA6RSMFtUGIGJSlY44yxDheDmBCAWQ9AObSYDfgl1qHHbQBpBxgHwntIQ4CRg7yphjdHaNGjBcWKKry8AjpWpi8r0x47piovU1eVq6vK1ZUVKpUKCPv8m0NtVyby18bzZ4fS21110/XOFg8n4bDEiwZOwGFMpwFIlMVhprpSr1YB6iqgulIP6wmJEolyFV9VLarUhspqQ0WVoqpugKA2jEzooUGFm40IcxF+ISosRLmFGLMQo5cS7GK85KGnFuLMLzwj5+vwmRpsOoJOhbESwI4HsRE/OuzDRnxopwPPKlxWoZosUNGFF91EjwvrdsI9LqxTQZotQM6oz5mAtBFokIF6A1BvAFIGMCGCCQmMS0BMACM8EGb1NRwQFsCIAY+YqICImjE1D6hoXRWhrsLVKkqn4SFAREAWUNM6Fa2r5kA9C+oZQI9Wq7BqFVBegVZXWxEgQEAhGq2hgKSIpg1Yk5HosFLdDrboZEf9hvGg3K9Q4yHTfMI57OH7HXTRwRXsQt7MNEpojoebOKiZAfMU0MEi3QzWy+HHrYYlt/OoNf92d+N3Fw7enl59ujl50BE90eS/O9/7fH2kUOeyoGq/gNYYybiNrnfQw1n/1fWxld7U8Qb3cFwZqDFvtsauT3TfniwejXc+3J19eGru5urQ4XzP3kjT7mDu/FTHjeWh/cGmE33pi71NR9mG220tdzqaLyZrL8RrrueSz0f63s+NvZkcfjM+8O3s6LupobcTA1+NFb8YLTwb7nw81P5wpP1SY2i33rGZUfa7Q6d7gye7/QcDkYPB2tMD0Zm0aaPDv5Czb3QFTw/ETw3EZ9OW8ahwshg7PZLdG85u99VPZVz9EWN/nWWi3r3bHtnvrDnVFTndWXOqI7yZc21kHCsp60LCuJ5zzycskxFxJmEZrzP0uODJuLTVGdgfTOz2hDc7PKf7w1fnGq8vND/YHfj29ubPT47+7csbPz++8tODw/c3915eWHt1afNfHt94d3Pv6YW119dOfv/Jub8+v/VufvrV5PF3C7PfLC/88fTe3y5f/t/3H0w3N1dzPGm1y4EQYrYBkhGWLbDBrGZEPcMPRQM7+dq1bHA1419L+9cygZW0fynpnos7ujwywQkgL6EGGRLEaoLSUYwGp6tgXAPjOogq1VqqtOiHIUyH63UYDJEMJbK0hEAEBOAoTDGEQOMSiwtuhPeCrEdH+HV4UE/U6Ik6gI5BTAriMgiXg5k8JrTjUgcutSNCOyp04oYOVGxHxXZM6sIMBdxYxI0jmDxOmWdY+yJtXWdt27x9X3Sc4ZTzgvNQdB/yriPBeUP03Tb47hh9d2TvHYP3juj+3Oj7zOi7Zw7eM/numf33zIGHpsBDo++R0f/EEnpuizy1RJ5YI09tdY+sNY9t0fv26Me22E1b7Io9ecGe3HfU77rqT9jjB47koTdzJdB8yZM9o8THZPuY1bEaCe81JI46Mjd7m34z0PpgtOPxROej8fZH4+0Px9vvj7c/mio8mSs+mu97vDT0bH38y5251/sr3x2e/PHzG3/5/uv/+89/+nJ38sF886OltkdLrQ+XWh4utdybb7y/0HR/Ifdoufnhcv7RcuvjlfYnq+0fXsLWO361k6V3svRWA7WTYXcy3Haa20jRGyl6O81t1DNrCWotyZRw9d8/EvRagl6NUysJejlJryTpxTgxH8MW4sRinJytReej+HwdPh8lFuPUQpRYiBEzkVIKERsLIMM+eMSPDfvxvpJ9w4P3utEeF9zjgoserMeDFlxwpwPscoAdir7bjXY5oC4H0q6A7QrUbgdb7fo2BW62AM0WoNGkb7TomyxA3gY3WsCcRec3MiwlUBhF4QyB0ihEYhCFoyyOMhjCoAAJAQQCUyhMIRCFQCSG0CjClDBWMkuhGPMhmojSGMoRhEiSEssYKVKGEZYgRJY1sZwZJ2WCNJK0EaeNBG3FSFMpvkGydkZwsqILpxSUsCOkDSKsIGHDOA9jDIu2mKTERXtMsEUJzqMB+CoNpdZzOG0XTCGjIyXZk4wpShrCuBhCOB/EuHWkokYtasyiJ+w6zKJFLQBhR1kPxnkIwUtJAVoOCJawYAqBqFypxsuq4LJyoLxcV1GhrShTl5dVVZSpKsuqVBUaSbL15LIXjufPDjXsFZNzWW+jg5EZxigaZUEWaAGFCI6SSJTVVAEaNayphjVVEALSBkpCfl3BVqoElVosV8kV1dYKlbuqOqsDWylmwM5Oh/mZMLcQFZcSYsnt+0uMnlqM0wtRej5KLcaZ+Sg1X0fN1RHTNdhkCJsKYxNhfCSAjvqxIQ8y7EUKLrzRwecUuskC9biwHhfW7UR7XGiXE21T4LwFyBi1aaM+bQTScole+qQEJKQSwMCoBEV4IMKDdSIcM6JxM1lrogICYiN0IqiitFWEugqvrsLVKg7UiwhUCnRwoJaHQRYEaECHa9SoSq09VgFVqswwECSBMANHWTjGgg0SljPgbRaqS2GKbn7QK4z4xX4HPeRmZ2PKsJcvKnSvgyvYuS4r22llu63ckMMw6TXPB+zzHtuKX1nxK6tB51rQc73Q/n5/87tzW+/OrD7eGD3THT/fm3q8MnhttNXHQQ4SCAhojZFM2NmMW2jyCJsD+c2BxoG40l9nLXilkYh9PR/9aLrv0/XxzzYnnhwsfbIzcbRYPDPRdmIwszuQvb44eDjZvd0cPZWIXGiI3WprvtWZPxcPnY+FbrVmX4z1v18Yfzs1/N3c2PuZkTfj/V8MF16M9T4f6Xrc3/pysvh0ovt6R2Kv3rWWMO+2ug76ava6/WcHak/3h08N1K22uDY6fBvt/t3eyMFw8sJ4dn8wsd7uG4+JS82+tY7IYj44nrQtNvt3OqIHvclzvfGDQu1BV+RCb/ygs2Yr59rKOjezzpWU9USLfzXjnE+YVxvdM0nzaJg9HmE32/27PZGtDu+Jgn9/MHJ1Nnc4lf58u/f9zfU/Pj7861d3/vLi1k8PD9/fOv3i4vqLSxs/Pbj6/Z2zzy9uvL1+6vefXfzblx+/mZ98Nz3xbn7m/dLCtxvrPx8c/P/37j2eX9BWVZWhOGa2oVZFK8mg0cI6vbBsrmYEijEsJP2bueBq2r+a9q02+FYafEsJ11TEUm+kQZqHBRmWZA3L6XkJlUw6itdgTDVMaWFKB5IaPa4q+Tj0hFaL67QoDJEsbWApCQVJEMAQiKRJkaVkHhfdCOeHmABE1yBsFGVTGJ/FhCaUa8W4AiH0EEI/IY5QhnFCniblOdo8z9pmKfMcZ5vmrFOMZYy2DJOmAdzQi8m9uNyLGXoQsRvli6jUjxkGCOMobpomLIuUbY22bTDKnuQ5EJwXRNdlg/u6yXtT9twx+X5j9Hxq9H5q8Hxu9N8zBR6YA/eN/ofGwENT6IEp/NgSeWKJPLHVPrHVPrNFv7DHXrpSL9ypL4NNT0L5+4HGT/yN1wKNl7zZc870mjnSRXLjNsd6JHSQjR91ZG70NN7pb74/0v7geNvj8Y7H4+0Px9sfTXY+nu5+Mld8sjjwbHX0i43JFztzX++vfn/55B8+u/7n7978z3/94/PdqfvzzQ8W2+4vtjxYyD9czD9YbH64lL+30HR/oenubPb+fO7eQtO9xfy95fZ7q12frvX9ajtDlbwbWw3sRoreamC30/xGitlsYNfrmRK31pLMeopZS9DrKXY1TpXotfrB2EuvJKnFGL4QIxZixGKcLFmjSuqNuTpsPorP1WKzEWw6gk2F0bEAMhbCSg7fD5JWN9LthLudYMEBdrvhbjfS40ELbrhTAQsOtMuBdCpwlwPusEPtNqDdDrTagXYH0qYgzVag2Qo2W8EmC5Cz6LMWfdYCKALNUDxDsCTG4CiNwRQKUhhEISCBwTQK0TBElt7DkF8ewxCE+sAtnC0tFRGUKUU5EITFcYGhZY4zk6SEohyOCRRlYFkTRckkZaJ5K0oYMNJE0BaMMuOMjZPcjOCkOAdOKwTjwGg7iJmrQVmDmBHaychh0R7jrVHGGKGlAIgaK9WkSk3rIIHiXLISk50p3p6kzTHSVEcZa2DOh7BePelQo1YtZtdgNjVs0qJmPW4FCHtJ2IFybtoQ4Ewh0RzCGWulhiyrgMvLgWNlHxaJFeXVVeXVVeXqijIVAtHZRHJtuPNkX8N8oy9qwkWeN0hGs9Gs2JxWs1PkTBBIADpMr8O0akSrhhlaZhAG+XUFXV7Fq9R8hUosq7JUqKzlVZEqdTOKd/HgmIcoTWDLSWkpwS3EmKUEuxhnFqLkQoxaTLDzpQRHHbkQo2friJkIORXGJ8PYWAg7HsSHveiQBxkJoAUXlrEzWRvdZIG7ndgv/rAP+8OcUZeV9RkjUG/Q1Uu6egOQkoGUrK83wnEJiElAnQTViWDMgCbNeMJKxcxERMZCEuKkAROuYYFqvLoCU1Xg1ZWMXiuhEAdqGX01o1fzMMBCAKFRo2oVXFWtK6uCVGozAgZJsJZFEzyWEJAGCcsasCYj3m6lux1sr4vpc7NDbq7fQY8GDMM+sajQvQrbowjddr5g5/sVw5jPOhOwzwftsx7TrFNecJuW/baTyZqrva0PFkffnFr+5tza8+3xiwPpK6NNT1YHpxIuE6JyUVBQwmpNdMLOZlxCzsH3x53T+dqBmKM7aCz45U6H0GgkxhO+pwdrj8+s3Ds19+jc0icnJi7NFvaGG3f60pcmum7N9G+EPet+55lY5GZr082WxrOx8Llo6Fo28Xpy+Pulqfczx99Nj7we7383NfRytPfZUNfToY4vRgsvxnpezw3d6cmcafBtJSwn2zz7vaH93tB+MXwwENkp+E4UAtud/p1CaKcQ2h+IXZ3JX55sPD/ScDCQ2O2sOdVRc9BVd7mYvDbYcK0vddQTv9gTO9MROluoOexPXeiJnmoNbDe6TjR51jPKXntgq9G9llYOeqNn++PLadt0VNxu8+90BNbzjq1296n+8OFkw4WxxGebXa8O53/34NK/v/30P9589tPDK+9vnf7y4voXF9Z/vH/l+4/PPb+8+fXN0z9+fvnPX955e3jim/X5r2cm3y3MfrO6/NPpU3+/cf2/bt0Ki9I/6aAKjCLtTtSqgCaLTjICogzLZhUj2m32jWxwPRtYTftWM/6VtHcp4RwNmX2SALK8lhWqKRoQJFg2o0YLLMgQLWpRRovQeogqAaxah2k0mE6D6bQoBOA0JfCMjMEUDOIQgNO4wFOyiPFhTKxFuQjGh1G2FmXjGJfA+AaUb8TEFkLspKReQhokpRFKHqONM6xllrEssvY13rHKK2u8ssE7tgTnJm9fZ61rjG2Nta9y9nnaPM2YJgjjOGEcIUwDuLkHMRYJczdm6oblXszUS5h7UdMQbhmD5RnSOs/Yl1nHBuvYEd2nJfeh7L1q9N40Bu6YAp8Z/Z8bA/fN4Qe2mkf2yFN73XNH7Lkz+YUz9ZUv88rf+Cbc9iqUf1vT9qa2/UWw6YYn0SPIkw7nem1wPxu/0pm5WWz+zUDLvZHWB6Ntj463PRnveDTe/niy8/F097P54rOF/ucrI19uTL7anX9/sPbbo1M/3r35l29e//3nP3xxcvr+fP7efOvdhdZ7iy0PF/MPlvKPllseLrfeW8x/utTxyXLh9mrxo9X+8zPdO2NdyyPFX53IMSebhJ00vZNmt9P8TobfSfNbDex6il6vZ9YSzHqSWUvQa3F6NU6tJZkSwNZT7Fo9u5wsPYARS3FiOfGhM34hRszHiF/sQcR8HTYbwWZqsMkwMh5AxgJIqQZsyI/2eeE+D1L0wN1OoMcFdTuhggMsLQ8LzpIvCi4ZezsVuFOBOuxAuw1otQOtdihvBZstQN4ONlvBRrO+0QY0KVDOrHPzKEkIFMERKIPCBAqRGExjEF36RmAKhkkIJGCYhGEKRigUZUrLQxilYKT0DwcjDISQKMqiKIehHEUaaFrGMQFDOYqUcFwgCIksUmRYWQAAIABJREFUNTXTRhgTEdyAk2aUMOGMjeIdrOgiGDvJOmnJSwtujHUijFOLW9WISU/YcN7HGmske1y0RHDKrtLQlSqiWkODqIEWPAZ73OCo55UUr6RoSwwzhDAphIoBmPWAtBMgHQChqBFTNWzSYZaSRBGkFJR104agZKuVrDUYbavSUGVVcFm57tgxdVWlrrJcU1muriyvVlVqqsrVKpVesXmm+vtmMu6IAWNp1ihb7TaXLFtY1gDoUK0GBgFCp8X0OgLSk7JkR3QI+OtKqqKaU2lktU6u1hkrqm0VKk+1LgmiBZ4YdZBTAWq+lluo4xZi7HyUWYwzy0nuQ5QjSs3VkaUW5rkoOVWDToXxqRqidBE44kcGPfCgBxnyoV0OLKewWRvdaIG6nWiPCys4sS4H3G6HG026jKzNyLoGGag36BoM+gYTXG8EUzKQMsIpI5KQ4aSZiMtowogmLUSDwmScfNojppyCj4fNmNpMgoxOhamOkZpyRl8toSAHallAwwIaAQYonQbXqqGqSqCiUnesElZpZAioYZAYjyV4LCVhDRKeEbGchLSYyS6F7XYwvU6238X3KFTRyQ76pKKT67YxBSvdbWWLdrbPzo04DdN+y0JYWY24Nus8u8ngfqb2bGP0Ulf689n+lydm351ZeX1q7tOlvjtz3ZeGGmtEzEnpfRxcYyBiZialsGkH2+jk+2KOoYS7EDB1eg3dXmOLjc3IRFomRmPur45Ovryy++jc8sP9xY/WRvZH8ycGs6d6spc7m3bqAosu64lI4Eo+ezmdPBsLn60L3WxOP+zr/GZ+4pvZsa9Gi+8mh76bHf1qtPhitOfpUMfT4Y4vxrpfTPU9GGk/qPduxEy7edeZ3vCZvprTxeD5kbrtdudys3V/sHavGN7pDpwZiB5NZJ/ujVybbDzfnzwczlwdylwfyn40lL05lLnal7rUHb3YHT3XGbrYW3ttqP6wP3nQET7R5Nlt8u7kXPsd4c2cYzfvvTmRPxrJbOc9q2nrXkdwLWtfyVo321xnBqJnB+ouHU8+2h14dXH6t7d3//3dvb9/8/Dnx9fffbT/5aWNLy6s/eHe4e8+v/Ts0ubXt/b/eP/oX5999OLKzqsrJ16dWn09P/3dyvIPJ7b+9cK5/3X37oW+3l9rgTKURE1WY00t5w8CshmQjHrBAPIy5/S1hkInGsPr2eBqJrCWDSynPCN+g41jqwlay4mix885PYAog6KMSiaElbUwrUNoPUTrf6lW0WgwrQbVaREIwAmcY2kJR2gEwiE9zhKiSBt4XHASUgjlgxgXQrkwwkRAKgrSSYiph7h6iGlEuDZMKGBSkTQMkIYxyjhFyHO0eY62LNHWJca2wtnXePsKa13l7Zucsskpa5x9g1e2BMcGY9tk7euMbYN1rLPKOqtscI5V2rbOO1YY+wJpnWWVcco8SlmHSMsgYe3DLT24qQcz9eLmfsI6TCujtHWSdcxyriXRs2byH8i+I3P4hj36uRJ/aI89dde/8udeBBtf1bS8jbS+rW194c/edNT2y9ZZn3crFj6diV5ubbjWmflNX/PdoZb7I60PR9sej7U/meh4MtX1dLr7+ULfF8uDz1dHXm5MvdmZf7+/+tujU3+8d+sv37z9v/7lpy9PTt2fy99baHuw2P5opePBWu9n6wO/WR+6sdx/ONu9N9q6PtAy29sx2jd4fOj45OrJ+Yuf/mo3x+5k2J00s5NmthqYzQZms4HdbGC2MtxGA7uWZFZi5EqCWk+xa3FqNUEvR4mVGFZaLS4nStrDEsNKsUOixK25Wuwf49d0GJ0Oo1NhdCKEHQ8ix4PYSAAd8iFDXrTPDZYs473uD9b5ggvqckIFF9ypQJ0K1OVA2qz6dhvYYYc67VCbDchb9a12OG8Fmi36vA1stOhzJl3OBuRsQNastXEEgXEkxuAYjYIErMchHYbBNAbTCERBAAECOATgIIhDMPnfWcQSwxAKQigEYVGUxTAORVgUYQlcIAmRIiQc4wlcIHCRIESKknFcxHEDxZhQwoASBpw0o6QJZ2w4a6cFB8kqJOskBBfBO0nBzRlDpOgDSbsGMWsQix5XKCkoWiKM4NbDYrkKr1ARKh2DUlbRFpWUFGdPsrYEY42TxlraEiWNNYQUIsRgqccZpl16zKpFzQBh16JmLWYBSQWm3YTgpw0B3hSiRU81KFSokGPlYHmFvrJCW1WhrSxXqyq0qkptRZm6skJrtbnb00kbT3Gs4HB4TbKNwFmNBtKoYa0G1etwjQbVajEc5Y2yQ1upB8tUWFk1U6WRqnUmLWTXQkq1zq3W14BoC8UMmPAJPzlbw81F2Pk6pnQNtlQavEr9y3XEXJScj9OzdeRUDTpdQ0zV4BM1xPEgNuJHhnzogBse8JRWiFzOzuRMcMGJ97ixghPvcsCtNihn1GVlbVrWNcj6tBFIm+CsDctY0AYjlDLC9Sa03oTWW8l6C1lvIdN2Ouvisx6xMWhsqbEmnZyd1omgigdUhKYMry7jIY0I61lALcA6FtByoJ7UqnGNGq2uAisqoEoVolKLkL6GQZIiXi9TaZlskLC0hOVkPG8mO6x0l53pUdiik+11MD0K1e8W+1xil5nqslA99hLAmBGnMOWT54Lm5bBto9axk/CezoTPNtVe6Eh9Ol18eWLmzf7CV6dmH2+Pf746VKx1ODBNgINrZSJmolI2NucSm91ii0fqq3P2hG1dflOrQ8iZqYyRTBvwtEwkeKg3ZH54ZvXZxc0Hpxfv7s5cXShutsfWU8Ez+Yb9htiyx7YbDV1pyV1vaTybqLmQrL3Vlns62PPb5dkfV+e+nR15PzX0dmLg1fHiF8OFV5N9z4Y7384Ovpzuez7Ve9hcuxaRt3L2/Z7g6Z7gQV/o7ED4VK9/OsVtd3nODNWe6gufHYyeH0482R3+/nDpxnjT+b7kleHMjZHc9aH09cGGa32pK8XE5Z66C53hw2L02mDq6kDyXGd4vy241+I/2ew53RY8lfdd6o3fHM1d6o3tNLpONnvPdEUWYobpWm6t0X5uKL5b8J0ZiHx5MPbVmfFX+5M/3zn/709u/+nzw6+v7L28uPnq0uZP949+d+/w2aXNd7cO/nj/6M/PPnp1tPPyaOf1lRNvz2+/Xl96v77885n9v3908/eXz1MY/muYKMcpQnEZwhHM7tAZjFpBhkQTbXNyZudAnX+nKVx6A5uL2vvckkwRaobTcSJmsuIWOyQZMZMVEYxqlK7UoWoQByBKrye0OlynxTUaTKNBAT2m16EEztGUiEIUpENhAKcwnmdlgZJspODBOC9Ee/S4V4t51ai3GvVVo0EtHtAQIYAJA0yNno0CXBJgMxDXBPOtmNSOiT24YQA3DhHGWcq8SJkWGcsya1vnlXXOtsErm7xjg7Vvssomp2yw9k1O2eIcO6x9l1dOS659yX0gew8k52nJuW9wnTa49kTHjqBsic5NwbEuuNY4ZYlzLLHKAqvM864Z0TnBKuOCY0J0T4veRUNgXa45aYtecKZuezKPg43Pa1qeRfIP/emzjnCPZJzz+rYTtfuZ2KXW+mudmU+KTXcHW+4PfwDY04mOZ9OF57O9Xy4OfLky+GJ97KutqTe7C9/sr/3+6umf793+67dv/+e//Pzo5MwnSz0fLw99stJ/baF4ZrJv+3jvXKF5uK2pu7OrODQ2NLk6uXpq8ezHKzdfrN/9dvPRj7/aSpdev9jtNLuRotZS1GoC32hgN1JUCWDLdfhKjFxLMqsJeiVGrsap1SS9EsNXYsQ/ALaSpOZr0fnoh8jGh/1hLT5Xi89F8JkabCaCTdfgkyFsLAAP++DhADLsx4a8SJ8bLrqhogftcUFdClBwgAUnVJJuFJwl3zzUbgPabPo2m77dBrZZ9W126JcjMLCk7s0adRmjLmfVN5gAnqQInKVwFkdoFKJgkISgXwL0EAmBBAQSJYwhEFlaJyIQiaIMijEYyqAYCyMMjDDoB18iV6pspkgDSUgE/iGISFGGUtclwZhQ0oBRMkaYYEzGaDPB2AjWTnFOlLKjjAPnXCTvZQxBRg7ighdhXXrCVg0ZdZgFZVy05MNo67EqrKwKU6lJCJM5U8hgT/D2BGdP8I4UZ0/SlihtriXlGtIQxvgAzvtx3o9xHoCwA7hNg5jUsEmP2yDKqScUkHJRUlC0RhjZr4WkskqkrExfUa5XVQGV5drKCq2qSl9Voa0s15SVVTvdQZ8/YhDNDsUrCmYEpbVaVKdFtdoPb9FaLSYKFpYxVh7T6Ms0cHk1VqGiyqrYcrVZpXOo9R4tFNJDCQguCMi4l54Jswt14kKUXYiWUhvMh81hjJqNErNRYqaWnK2lpmuIqTA+FcbHw+RYCB/2wQMeuN8JDniRLheWtTNpK5U1gp0KVnDiBQfW6cSaLfqsUZcxAmkjkDaBGROYtiA5G5a1YmkLWm9C0lY8o1Bphco4mLRCZZ101sM1+w35oKm91t6d8uSC5qCZNhM6Sv0/cNWvRVAto1oBVAmgmgPUPKyndRpcrcLV1UhVJapSYWq1AOrCNJQS8bRMZk1U1kBkZSxrwBtLDLOzXQrT4+B6XWy3QvUozIBH7nOJnSaiy0z2WKk+Oz2kMONuYS5oXApb1mpsG7X2E0n3hZboUXfDx5OdL3YmX52afXlq9sWp2e2ueIgBArQ+xEExGW+w0s0eQ0fA0u43tnkMnV5jh1vucMtNFiZrolMiluSRJI/Ui2iEVBX8xvv7yw/2l+7uznw00bOfi29EA9ux4PnGhkWPfavGd6216Wpz9iAW3o/4rzUmnwx2v5sd++3y9Pvp4feTw99ODb0e63t5vPhitOdJf8uTwbavF0ZezQ993JvbSSrLSXm/N3Smr+bcQOSgL3jQH17P2xfShtPF0LmhugsjsfPDsVtz+d9dWfrbp6d+s1i40J+8Ppy5PtBwczB9cyB1vS9xWIhcKkSOivEr/YmrA8lLvXUXe2oPOkO7ze6jvvjHx3O3R7JHPdGzrb79Fv+Frtoz7aGlmDwZpLeaXWeKdZutroP+yFdnJ56cHHq40f/bg+X/vHn+T2dPvJmbfDsz/nby+Pdby99dPvns0tbXd8788cHRX57c/Opo56vDnTeHO19f3/vu5v43Z3a+3zvx7zeu/b8P7vUl4uUY/WuE+GeUgC022uWFjBadIAOiERAM1bxBNlk2sqH1XHCxwTtdZ+90cDxJaThBLxhA0YAZbYhsxk3WapyphIhqkKjWYzqI0kP/3a6i+3DOjGEowzISjjKQDgN1KIXxBs4kUpIJ5+04a9fjTi3m0eI+PRnQkxGAikNsPSzkEK4ZFVpxQxsqtaJCCyq243IrJrWgQhMi5BChERbysNCKiG2o1I5IvYQ8hBvGCHkSl2dIyyxlnqPMq7R5k7FtMvZN2rLNWk/w9pOCsis4TvLKSUHZE517kuuUwXVadO5LrgOD50BynRPd50T3JYP30OC9Zg5cNQWumYPXzcEjS+iCreacpeaMtW7PFttxpjaU5JYjuetqOOFM7dijx432Dk6Y9rg2Y5HT6ejltoYbhdzHxcbPB5rvDTXfH84/Ot72bLLri5nu53M9Xyz2P1vs+3J55OXm5JuTC+/3V3+4fPKP92797ZvX//nzj9dO7uzNTa0OD04Wuge6+ruLE8XhxYG5E6Oblyb2by1ef9YzveMPxHzeaCiUSiRyiUTjr7az1G5O2MlyWw3MZj1dch5up/n1emotSa0lmLUE/UEzn2JWk8xaqW05Qa2mmOUEuZKkSyvExRixUFfKbuBzddhMDTofo+bj9GwdMVfq3g3jY3541AcOeoAhLzjkQ/tdUJ8LKrqhohvtccHdTqjbCXc5wS7Hh83hL8tDuFOB2uxgi/2DtDdvBVpsYIsVLB0vN1rArFnfaNW7BApHSAKlcZSGIQL+JTqPwFTpGwJJBKZgiPqQQoRIECQgiCxdLhM4h2EsjFAQTKIojcA0irAYwhG4QBISgQkELlKUAcN4FOVwXKIoI4ZLOCVjlIwRRpww47SV4hSad9Cci2CdBO+hJT8p+GjJT0kB2hAgJT/OeyFK0aDmakjWYxaSdyGE6VgVVlFNaEGeEtyiNSoqSU5JsvYEa08Sci1lriONEVQIIKwP5XwY56OkICF4EMapx6w6zIowbph26jC7Frfjgp8xhgRzmBT9aoAvq4DKy4GqKriyQl9erqmo0FZXAxXlmvKyaq0OCYfjfn+NxewQRDMEU3o9qdeTWi2u1WA6HQ5BtNnkAvREVblW9WuV9tdV4LFq9JiKPKZi/rlCOlZhV+l8WtBbrW1isEkfOxPmFuqkhagwV8vMR9nFOLMYo0vLw+kINlOHz9ZR/6gBmwwTJYAN+eBSJHXQi3a6sIyNztiotKxvs8MFB9rlxNsVtNkCZE26nAnMmqGsFc7ZkEYFa1TwnILnFCJrxzMKkXXSORfT7OWavXyTj28OCO1hY3uNsSuuFBt8fdlgIeVtrLFHFcGEVTOaYwak2gBXS1C1CGt4SMcCOkpbTWk1eHU1UlWJV1dLgM6H6VIinjFSWSPVaKQajWRWwrIS1mTE221Mp53pdnA9Lr7HyXbZ6R4H1+eWehS2y4L3Kcygkxt2spM+w3zItFJr3YwqJ5Kug8bQYWfi5mDjw8X+l7tTL/dm3pxZurc23GhEApSuhoOTJqLBzrZ45FaP3B22dfpMLQ6h3Sm1OaW8jWsy0c1mNiNT9QY8JaIpEa0X0SijKwTkjzcmP5sYvNbVcqk1eyIRXgu595LRzUhwOeC63N54qTVz0JI42Ra7Ptb+cH3s9enFb88uv92Zfrsx8fXO1JP5vhfrx79YH/1qa/yLjdFvzyz8cH756crgflt4MWE46A2dH4xeHIqeG4qc6vXv9QZWm637feFzQ9GLo/HD8fqPZpvvr3f/6c72fzy88GBj4Kg38dFg5sZgw/X+xLW+5GF33WFP9Epf4qgvfmUgeakYu9Bbd9AVOBpIfL038WZr+PZQw2EhcqbJfbbZf7U3ebGzdjNlW4rLpzpDm83u1SblaKzhqzOTDzeLD9aKr7Yn/vPW+b9dOP3t3OTb8dGvx0d/Pzf7w/TM66mJd+tLv72y/6cHV19c2np5efury9tfX9v75ubB93cu/O7K2T9dvvj/Pbj78NQuJVu0glxGMf8DI6t5UW8wUYqbVtxaXtLzhipWjLiUjUxgvt43UWvLWyiRYUGDETGZIFmGZJNelCtQsgzEqlFaDVNqkNACpB6idACu0eEaDabTYjotBugJHONZxoChLKTHAC1KoqzIyDItm3DBjjJOmPagjA9hgjAbRrk4ytejfAYXW3FDFyH306ZB0jhCGcdo0yRtnqZNU7RpirFMUOYpxjpCmgYJYz8hF1GpExM7UaENFfOo2ILLjYjUiPAF1NCNGQqY1IeKQ7hhlDROUqZZxjLPWJZZ2xpr2+DsG5yyLTpOCMqu4DjB2fc4peT/vSx7DyX3Vdl3zeK/bgrcsoQ+sdd+pkTvupIPnPUP3A2fBXK3fekbvvShM3nRERsx2loZccrjWY0E9+ojF/PJKx0Nt7ozn/U33R3MPxhpeTja+mS84/l04fls99O53mcLfc8WB5+tjH61Nfv+9Op3l3d/unvzL++++utPfxztHY7569xWfyjaPn7y1tadr5avPV2++nTl2tOVG083P3nV0j5sZ4x23qJI1qDN4zfaf7WbKxmkmK0GZrP+g7F3o57ZTLNrSXotwawlmZUkvVrPriTp5SRV6lxeSdKrKaZEssUYvhQjlmLEQl2p7QlfiBEzNehcLTkfJedi1HyCno5gk2F8PIiOBuBBDzDogwbc0IAbHnDDRTfU60J6nCWAQQUX1KlAJWh1OeB2G9huAzvsYJsdzNvAD7OXDWi2AM1msNEEZE36nAXMWqC0UW8gSQQkMJhCIRKBKQSmfhm5cBiiEJCEQQoCCAQmS0hDERoAcRAiUJTCUBpDGQJjP9AOIiGQQmDmwxaRFFGUIXGRwCUU5RGExXGRJI04bsAoGaeNKG7ESDNGm/FSjJ5z0IKbFFyU6KWkACUFSDFAiH5aDnKmCCOHMc6jwyxqWNZjJk7yAqhcriLUOhahrZw5bHCkRGc9a03Q5hhlitLmGGGsI+QajA9AjAeiPTjvY+QQbQgijBuiHDjvwwU/zLi1hIKyXpT3kaKfNYVp0a3W0xUqpKIKUamQykqgolKrqgbKKzVl5erKKh0IEYFQnc3uxTBWV6qE0JNaPa4HSLWOoFmz1erRqFFVpb7qWLXqn1VAmQYp1xDlarpMzR2rMpapXBrQq9bXE9iYm5wJ8bM1wnwtP1/LztUy83X0XC0xU4PN1ZFzdeRslJytpWci5EyEnAxhEzXEeJgcC+NDfnjIj/Z74H4P3OUi0lY6bSXrjWCbgnQ50U4X3uZAmq1gzgTkzFDWAuesSKMVaVLwRgVrdGBNTiLvpps8bLOPa/KyrQEx7+daQmJHjdxZZ+qO24oNroGMbzAX6M/6uuvdPQ2BjoQnqvAuDraRgBHVGhCdAOsEWE/rNLROU1J18IDWjIIeVJPgkYyRajIxeSvTYmFzBiwrITkZa7VQnXa2S2G7nVyPg++yMT0K1+eRBn1S0ckMOPnjAXkmYlmss6/FHVsp9+lM8Hw+crkjdqM3/fFw/vFi/+uTM2/3578+t7qa8eQkfcKA1puorI3N2Ni8U+zwGYeTvt6wPW/nGy1Ms5VuNFJZA9lopBqNdFam0xLWYMDTBrxBxGK0ttcjXe1o+qi342JrZq++dqvOvxpwr4V9izWeSyOdl6e7z4zmd4cyF2c77+9Nvb6y8f2d3R8+3nt/e/v19bU319beXF19c3X15aXF5+dn3xwt//7W9vvDlY+mWpbrjae6A5dGEmf6wucGI6d6/aeLgZPdvjP9kYujiYuj8atTDXcWW3+z2P5gq+9fPt//f17eeHlq8koxeWOw4UZ/6npf/WFP9LCn7qgYP+xPXBqIny/WXihGPl9s+/bc7HcHM88Wu28P1F/vjV9qD11qC19ui1xoC++3BE/m/QeF2pV660az6zeLnc92Rz5ZaH+w2vt0dej7M8v/cen0N3OTryZGX44Mfjcz9cPs7JvB4a97h97Pzb+/svfszMqLS1uvDnfeXj35zY39H+5c+NODm397+Ju/ffrJz5/e9vu9qEXRicYymvknFP8nFNcbjIzDgxgtkGSCZLNWNCVd9sWkZzRkShsIkqL1skw7HJIvoBMMKoqtwulKiFAhlAoiqwFco8e1AK4DCa3+H7fMqF6HogjDMgYc4wAdBmpRAmFE2mBijDLOWzBGwVgPxvsxNoCyIZSLoWwK5TIY34JJnYShlzAOksYR2jhBm2dY2wxtnqXNC4x1ibUvMbZlxr7C2FYY2xJjWWJtS4x1ibXN0+ZpxjrOWI9TpmHSOEgaezCpG5O6cLETFdoxQycqtKFSGy63IGILInYgcicqF1HjMGEeRU0TpGWOtS1zyprgOCk4D2TvZaPvisV/zRS4pUTuKHWfKtG7rvr7vvTTQO5pqOmpP/fYnf7MlZw2OfOsNOZwLoX9J5KRc43xo7aG293Zzwfynw80PxhpeTTa+vB429OprmdTXY9nCs/m+54uDDxZHHq5Mfnu1PIPR3s/3b35b29f/vn3f0hF0yhuZUU/I4WUVO/Q7s3t2y83bj7fvPnF1u2XJ+++yzf32ViLQ1LcJkfY4feZXb/ayTAncvx2ht1K05tpulT9td7AbKaZjQZmLUmvJZnVJLlWzywn6X8cLK/VsytJpnT4VfosRPGlODlfi81G0PkoXiotnK3F52LkfJyeqsHGQujxIDIaQAa9wJAfGfTA/U6w6ND3usCiG+l1wt0OqOAACw6wywl3OaCCCyk4S53LYIcdbLXpW+1Ak1nfZNbnLUCrDcybwSZL6QM3mqFaSc/iFAwRBEajCAWCOPTLmAWDBAJTKESBegIGSQgkYJAo/QkjFAgTMEKiGI2UookwhSJMafzCMZ7ABBzjGcZA4BxNGUhCxDABLSnqMQnHDQRtIhgTShhAVIQJGaetBGPDaCvBOUs2KdoQwHk/xvkIwU8ZQpylVrTFeHMtznt1qEUNGWDCwhncaoCrVJFqkMN5N2+pk5wpQUmxtgRrS3K2JGWuYyxR2hgBSJcGUwDSgfI+Wg5ThhApBhDaQ0lBRg6jnBfn/SjrJcQAawwL5jAjOlVasqwSrVKhlZVwZRVYpQJV1ZBKBapUYEWlnqQkhyMIABQI0gBAAyCjBxk9zGoB2mj1CaIdhjmtBlOV61TH1PoyLVKhRcvUZLmaq1Qbq3U2td6vhXIEPGxHJnzsbEScjwrzddx8HTNbS89GiNlafK6WmKvFZ+vImQg1W0tN15CToVILMzleQ44E0WE/1u+B+7xwpxOrt5ANViptRNoUrMuFdzjxFivUaAYaLUDOAmfNUNYMN9mxJgfe5MDzLrLFS7f6mNYgn/ezLX6hPSS3hw1dUXMhai3ErT0ppZh29aVd/VnPUFNwsDHQm/YWM/6+bKg94Ut4zR6JtJKwCOslRC9Bek6vNsCAEdaZEb1CgH5cH+eQrIlqNjMtZqbFzOSNRLOMNRnQFiPeYWM67WzBwfY4+W6F73EIRZcw5JOHfNKAgxsPyMtJ91rKvZl072b8B7nQxdbao87E9Z76j4ebniwOvD09/+351S9OzvY68UYZzFronI1Nm4i0icpaqELQMpIMdHqMWROVMVJNJrrRRGUNRE4mc0aqUaZzBjJrILIGMmcgszKRZIF+mbncmrvV13mmMXUyVbsccM96lfmI91Rf87nxzv3h/E6x/nCu8HBv+u3Rxg+3d397++S3t7beX1//+srq11fW3h6tfHVp8cvzc68vL/7w0dZ31zYebw9vNjv2Cv7Lo4mDnsCZgZpTRf/Jbu+pXv+5odrLY4mLo9GjidTnq50PNntfnp384ebmXx7gbDFIAAAgAElEQVSe/1/fffb6cPmoN36tJ3a9L3mlN3bUXXfYGz0aSFzsrztXrHmw2v3j1ZXvL8w+Weu9O958f6Ll/lj+04H0rZ7kUVvkYmv4oDV4tqtut8W/kXNdGErdW+u7Ptl8thj9dKHzycrA45X+H8+t/n55/vXYyOvjw9/OTP60svx2ZPSrYv/v5ua/O9h+vL/8xbm1FxfXXx+d+Pr6qR/unPvx3rW/vrj391dP//780dr0CGV34YpDazBUsVwZSf8zgh9DCT1vQE022u7WSWZENreFnENBc0zAMYoCZBmzWNQsX4aSGlaAeLkapSthQgWRGojUgLgOwvUQoQUwnR7TaFCdDtHrUASmaEokcA7Qo6AOxWCapyWZkU2kZEIYBWVcCOMDab+eCINULUjX6qmYnkrqqKSezoFcK8wXMKEPk0ZweYyUJynzHGNdZK1LtHWFsa0w1hXGuspaV1nrGmdf5WyrnHWDs21y9g3Ovs7YNzj7Bmvb5JV11rbCWFc4+xJjXeDtM7R5gjQNEHKRNHaTxi7c1IEau1BTOyK346Y2TG5FDd2E3EsYj1OWKdGxyjt3Dd7ztsiRLfKRM37Xl37ozz7wZ+55Gj53pj5S6gZFcxNnHHU4l2uCJ5KRs7nYYWvqZiH9STH3aV/j/eH8w9HWh8fbHo23P5nsfDzd9XSu9+lC39Pl4S83xr/eXfjt4d6Pn9/81zcv/u13f0gnmyDMjNMuknXBnId21Xctntv9+NXuJ693P31z8vN39Zleh2BxGuxei9ttstk546+20/R2htlOM1sN9GY9tZmmd3If3PNrSXI1SaynqNUEvlZPr6SYlST1j+Plf9wvLyfIxSixEMUX6vCF6If84VwdPhvBZ2rQ2TpiuhabriEnwvhoAD0exIf/D1Pv1eTWgWYJ1uNEbFeJEpkWuN57C9x74T2QSCC99957733SJb2nKBpRoiRSFCVRdKJPkqJIiZJKXd3V09XTNdUzsxsbsQ8b+w/2AVT1RHyBuEDg/dzvnPOdE0D7AmhfAOvxIp0eqNMHd3qhNgvKLGEtFtBsgc0uqMkCml1Qiwtpfnv+BdSbQJ0B1DrBOidU54SqVXuNE6rSwUoNrNIANwPQBEPgmbZlKsMEgv8bkQiDJALRKMKAAJ75EQLwzH9AEEd+W9pQhEIRBkWYjIkDQzkcEzCUxzGBJEQU5TCM/61vRcYxCcEljFJQQoFQGcYVhFQx2oEzToJ14Zyb4L047yOEACGGWDVGq1FGi3F6gtcTlBSBGU8+qttQlWBNnHG+m03k2BiIMkgpLFhp1Veu+iokdynjSFFaAaXFGTVOKzFSikK0F6DdKOdn5AinxVk1xusJVo8zSpSWIwjjQxgfLgR5LSo7Y7Tgysols3LI3DwqKxfPzkWzs+G8PDQ3D8vORex2Qtc8FKWgqAjBHIBwAMLZQJYT3JLqAxEBp1QY5my5aM67ufnv5oPv2eAdOcTOPOq9HPa9bCUrT8/Kc+XaS5GcTgkejzJTcW4mwc0m2ekEPZUgMxGIUwliuoCcjNMZ9BqL4sMRfDhCDMfIgTDWH8QGgkRPAG31kSUOqlgny1Sw0YU1e4hmN1HrhKp0oNoJlWtghQ5XOpFaC6/zUjVuotqN1/uZ+iBbF2Zrg3R9SGiKKo0xpaVAb0062tNmW7HVUerqKnd3V3h7KoN91aG+qkh3RaijNNRSHKyIevwybVCoBNlkyKahkI5CTgwyMLuJ2rwEEGXgNI9UKHitTtfpTIODbdTZeo2qVfE6FWvQqUYn3WKx7W6u3cW3u4R2F9ftk3r9Up+HGw6IkxF9Pmmtpj27S/wHykNHaqLH6xNnWosu9FRcneq4v3/6ydHlI51ljRpYpyGNHqHZJ5dISKmCpXmo1hLqXGKFRpUpRLmMVypkhYxXKWSVSldrTI3GVGtMlUJVa0yNzlZrTLVClXFIu8YdqSn7oKf1SG3ZRlF8Muga9Op72ioODjTs6alcaU2dmGy+tm/i9onF7Yu7n13cvX1p8+nF9acfrN4/vfjtqYXbx2ZvHZ2+d3Lu2fm15xfWbx+e2OqMrdZbZ0ZKjnTHDnSEDveE93cEtzqC+9uDp8eKTwwWnhou+nS56eu9fd8cHHl4dun1J1u/3DjxtxdXf/jsyNnOohNNibOdRWc7Ck+1FRxrT5wfq9w+NfPm0vrTkzNfb/Z+udzxxWTTjbHGGyMNXw033RhpvNJX9elg7aejjReGa/bUBfc1Rz+abzs7WrPZEFyr9R3pTl1d6Ph6tf/O+tCLpak7fb33hwaeTY7/uLRwr7fvfnfvq9WV794/dOvw0s0Di98cWrp7evPb9/c+uXjoxSenfvrq8p8fff3Xl4++vvy+5HHjHhfo0PMVOUeQshj+DzD2BxjbiVGI6tRjBbg3QBlWpc9ICiTGspDDkcfzOzBiB0Lk0jwsqHkkl4PRuRhjw9h8hMoBUQAmbWBGOcbtNtSWj8AQyTIKRYqAHQPyURQkWVKUGcVBKyrKOmHKBeDefMydDftyUH8eFsgjQvl4zEbG86kCO520symQKwKFYpArBfkqRKoF+RZE7EXlflQeRpVpyjFD63OMc5HWFyl9hTUy3o1VzlxhjBXGucIYq6y5ypmrvJUxd6yx1ipnLmfs+JJrhTeXeXOJNVcE9xJjzrPWLG9NMcYEZ4wxjiHaOcg4u1mzi3L28u4+wTOhhtadiS1X6rAnfcBVeNgsmNb85YxUw0r9lmc2GtpMxQ6WJ07WFX3QWna5o+JKT+XVgZprA7XXBus+H6y/PtL4+VjTFxOtX8503VwcuLM29nDv7PPju19dOffL/ds/PnuRiBajqIbgBkK5EMZL8D5CT6T6V5c/+Prw9eeHv/yusrrbxetuwSyIJxY/+KB7bet3mSLmjTJmtZhcK6V/a17m1srYpSJiuYhcSuPLxdRSMT2fIpeK6bfGjWJqqYT5rXmZmE3ibz+TxFQcmYzBU3F0KoFNROHJODYRJyZixEgUHwpjQ2G8P4D1+uA+P9bjhbsy5SkusM0EMxtYswm2vBXAMuiFNJlgowU2WFCDBdabYK0TzOTQV2tAlQ5UOcBKDapQ7F4WoPG3SVEwTIIQkQEnCCJgmEQQCoZIGKRgiIRAEoYoNJPHAZMwQgEABkFkJu030xmGInQGvTCUI3AeQzkUYVGYReC3dZc4LmeGIBSMVBBMgVEZxVWcdtC8C6MNknGTvIfgvQTvxzg/IYYYJcpqcVZL0EqM1RKMFsf4gB038xANYyxO8uaBfHY+bUcVnPfzjqTDX6H6KxRfue6rkKxizlHAORO8s0D3lolmISmHMSGAsn5cCJJKhHcWcM4C0ZkUjUJejzNqmBD8jBySHFHNiKKkIzuPsoGCHeJz84mcPGxXLmoD6JwcLDsbpShNUbwoISO4BGMSAAsQIjmtOEJqu3KIfICFYA6w4Xm77Dk7cu3v5tl3ZCPv5hLv5dDvZos7c+VdeVq2zcgFwnaw1WAnwvR4mJpJsHNpfiZJZ9zzMwXkdAExVUBOJejxKD4aJYbC2HCUyGSyDESIHh/S5YNaPHiJgyrSySIZaHJjLR6i0YXVOMEqHaxyIuUaVOlAKhxwlYHWuIl6L13voRqDbH2QqQuydUG2ISI0RsT6iNgQlZoTWnvabC0yO8s83RW+7gp/T2WguzzQXR7srgh1lYdaS8JeHpfgPBWzq4hNRwEHBlgY6CFhLwH7SChAQhHSnmbBKoWo05lGJ9NssplpctINGpkBsEYn3WzSLQbVYtBtFtvlFXu8fJ+X7/ewQ15+MqItxM3lpLWRdu8r8R2qDB+vjZ9pK7owUPvFUt+V2a7hsNTiQOpUuNUvd0YcxQKU5qE0C5aIaAENJMj8UhmvkMlyGa+UyUqFrFLpGp2tc3Jvx8HWO7kGg2t0cA0aUyPiLTK5WhQ53lZzsKF8IR0ZjnmWG9IHBuoPDNRvdJQeG2u6um/i1rGFZxc2X3y499mHe7Yvrm+fX3t4dvneyfnbx2buHJ+9f3rh+YW1l5c2Hp6cOzNatlTlODmQOtFfsK/Fe7AzdKQ7ttUePNAZPjFYcHa05PRo8ZWlxq/39X19YPDRmYUXl/d8/8mBN9eP//v2Z3+5f/nzlZ4D7cnDHamj3UXfHpn69dqhXz8/+Pzc4p1Do3cOjdzdGrmzZ/De5sDN5d6by30353tuzHRcn277erHv+kL35enmK/MdJ0eqVhsDSzWe+TLnaq33ZH/pzfX+m2v9N9f7H8+OPhwZ+m52+tXc3O2u7ntdPW8Wl56sL948sHD72MrtI8t3Tq4/OLfv8aXDTz86/vLaB7/eufavLx/825vtkupS3OvFPW4xEkEtV76k7CLZ9zDqHQT/PYhBiiGGopjbx1umJnIAL9hVNV+SsjlhJ8Hk0BwsavkUn43TAC2ClJiPsnkIYUcIAKbsdgKwk3Y7brehMESyjEziAgTgsB1DAILCOJlVTU6TYFoFKQsgfQDlt5NhkI4jTCHClGFCLSbWIXwLLregUhsmdeJSB6G2YWoLqjSiYg3E14B8DchXg3w1JNRBQh0sNKFiOyp3YkoPKvVh0jChjJP6GKFNUPoUpc/Q+hztmGcci6xzmTFWWGNVcK1w1opgLXPmEmctsdaq4F7j3eu8e1P07hE9+yTPluLdJ3sPqv4DSmBLDeyVA/sdkX1GfN0ZX9Kj02pkUgoOC95GSiuA6GpW6bHc0+HQRlH8UEXBiZr0By2llzsrrnRXfNpXfXWg9tO+6muDtZ+PNHw+1nR9ovWrma5biwN318cf7Zt/emT9+8tn/vjg9g/bT6OhFABrIOqECROi3DDlgSgXKkfdpd1N88f2fPKormHAKzo9vKO4tPT6v//fH/7p//vdRjn72/pFr5XS66XseiaDo4hYKWFWf4vxzTSkZEpSFoqohSJqvohaKGIX0sxsEp8uwGaSxEwBOVtATCewqTg6XYBPJ7CZAnw8ikzEyPEYMRzBhiP4QBDrC6C9AbTHj3Z74E4P2OmFOtxIhwdpc0MdXqTVBbe5kRZXxkYPN5lgkwXWm/Y6w15nAHUGUKXZqh1AjQOscYBVuj2zgZWINpnCcYxEYAKBKRAiABAHYQKGSRh8SyHCEAFDFGgnIIBCYAaBKcCOQjCB4SyMUDBMZpYwDKGRt/UrLIayb3PrMRbHBBRhYZjBMJ6iFJJUUFTEMAnHJIJUcFxFMAUjtIwLEWcMgnFhrIuWA6TgJ/gAxgZwLkDLEVaL00qMUeO0EqeVOML6skHVhmk4YwCovDMbzwU4kDAIKSSYRbKnTPKUad4yxVXE6glGi7GOhOYpNYIVolnI6nFCDmOcH+MDlByh1SinJTgtzqpRhHXnoTqAGyjj4pWQpEdBXLXBIoBIeXYmx0btzEaz8/E8G5mTi2G4pOo+itVhVIIQGUBEwxVXHGEIVwFEysqjc3Kw/Fw0LxvKfjc3950c+7u54I4ceEcWuTOX3Zkr7srRcuxmHmjlIymCHPKxkzFmKs5NxZnpBDVdQE0nyJkCYjKGTcSIiRiZAbDhCDEUwfqDaK8P6fMjPX642wc2uZG0RqQ1Ii3ZG11Ys5eot9BaA6rUwQodqtChcg2qdCJVFlblwuu8VL2PrvVSNV66NsDVBfm6kFAXEmqCQm2Ir49I9XGlMam1Fhkdpe6OEk9Hia+jxN9dHuwpDzan/SGZFGw7eXsWD2QrsM2JARYOulDAg9qDFBxhoCgNpXm0VESrVaLeQTc6mSYn3exk2l18q8U2O+lGnWp0UE0G3egkGnWi2Um1mkybyba76F6v0Ovh+tzMoIcbC0jTYXWp0FxNu/ZVBA9WhY82Js71VlwcrV8scbcbaKMGVstgk1to8kglAlzIAkkaTJD2IJQdw20lElGuUBUyUSmTFTJZqVA1GlPrYBpMrtESGgyuweCaTKHFFFtMsd0U2xxMu0JMRaz9DaXrNcVL1emJ4tBSffrwUMvh4cbDQ3WfbI5+c3ju8ftr2xc2n324d/vi5tMPVrfPrz16f+Xuibnbx2bun1747uL664/2Pj+3cn2ja1+L/3hP4oPR0kMdoQNt/mN98YOdwYOdwWP9sXOTZWfGSi7P1325r/errcH7J2efnl97/uGel58cfPnJwX+8de6v21d//ur0q2uHf7l5+t/uX/z1xtHvLq0/eX/x7rHJO0fG75+Y/fbk3P1T89+emr93auH+6cUHp5e+Pblw78jcgyML948ufrlv4tO1/o9Xek6O1mw0RzaaQvtaYh+MVt3dM/zlWu/tpcEnoyM/ry7/tLJ6q6PzXmf3m+XlJ+PjXw733ts9d/fY6t2TG4/Pbz2+cOjhhcPPPjn95uuP/vTk5v/8p9f79y7QPi8R9KFeF2K6bKqWL8rZFJdFcb8H8X8A8BxOojx+KhAATCNPliCHw64o+ZKSRfO5jACJWh4tZFMsIqoQJ+cTTB5G5sM4gFAgSNnthN2OZShElpFJgodBAgIwGMApnJUZxRIcIkirCONCWR/KBRE2jnJJhC1C2HKMr8PEJlRoJ+RuSu2n9RFan2ScU7RjitJnKH2Gdk7TzinKMUE7hnF1iFQHCa0HUzowpQWVG1ChFuZqYL4K5qphoRriaxChBhFrYaEO5utQoRERW3Gpk5D7SHWAUkdofYJ2TFP6HGPMM8YK71rnXbtFzz7Zf0QNHJa8B2XvEcV/TAsfc0RPOGNnzIJzVuE5d/q0VXhCjx2Qg72cUYAy1azSY7qnwuH1dOJwZfJkXdEHreUX20o/7Ci70lP5WX/NJ72Vn/VXfzZY+/lY0xfjLV/NdN6c672zOvpo79zTI+svPzz1y/1br7e3Pd5kPqTaUQeAGjbMzMNMgHRBtBemfaCjyFM9EvCXBBXTLzpTFYXX/u0/zv/0//xuvYzeWyVslr9NQVwroTN5vpl65bdEYhpfKiIXU5m8eTKzeC0W0wtpeiFNzaWIDIBNF+AzCSwjg00nsJkCbKYAn04SkwVEpoV5OIL1B5C+ENYdRLp8cKcX7vBAnV64y4u1eeBWF9jmztTGo60uuNWFNJtQxotY57DVm2CDBdU67W8DfHWw2gFmKMRqJ5zgYQJnUJSAIQKGSAgmARCHEBKGqYwMlgEnGCAhOwGBJJz5CpMQQiIoDcEkglAITCAZ1yJE4thvmb8whaEsgjIYxmfIQxhmcFzEMAlBBBQVUFTAMBHDFQRVMELDSB2jHQRrkowbpS2Cd5OCnxSCOBckhCCjRGk1SkgRSo7RSox3FrJawoYbWYBohxWUcuzMxrNySRDXKTksmGnVXym5S0Hap3tLeEeckkO0GuWNpOYtEc1CVosjnB8gLDtuIrQbZrwY58N5P8p57aSRi2h5iAZTBiX6OC3MyH6EctgRyQbxNoDLB7jsPALChDw7aQcZTnApmt8O8fkgRzBOhxW1ozLGGDjttCNSdi6ZnQW9905O9ru5ue/m5e3IyduRBe7IRt/NZnblMu/lCO/lOHJsPhscsCHNKj0ZpacS3FSMnYrR0wlqKk5NRLGJKDYewcaj+FgEG47gI1FiMIwNhom+ANrrR7r9SLcfbvGgKRVPKkRKAhtMvMlD1JlIpWYv12wZ/rBcA8t1qNJEqiy82kVWuYkqN1Xhpqp9bG2Arw0KVUG+KsBXBfnKIF8VEmsjckNCa0w6mwvNlpS7JeXpKPbVxZw+jtZQUIZyOFsWk7dTQ+0WDvooyILznPk7gySQ4OCUgJRKWLVO12pEg4NqcjKtJtNqsO0W12axrSbdpJONOtFkkE0G3WzSrQbdajItBtlqkl0ert8vDfjFQR836hfGg9J4SFpKW5sVwT1V4WMthYdbiufSrgEP1W4gjRpcpyLVKlYmoUUcWMhCMdIegLI89l1hLL9YJMoVulJ5q3hVqXS1StfpTIPBNRh8oyk0W1yzybe6xHa31O1V+/1av1/ptfihgLbRULpSVzqWCg4nvTPlsa3umkMDtZ+sj3xzeO7JB5tPL21uf7j5/MPd2xfWnpxfffD+8p1T87dPzt49vfDk/OrrK3u/u7h268Dw4e744bbQhdHS492xPQ3Gke7Qyf74VpvneF/swmTppdmqjxbqvtjs/ObA0O2jE4/fX92+sPv5x1svPj7w/PL+V58e/uXLU/9488w/3Tzzy5fHX1/denVl73cfbj46u3Dv5MyjM4tP3l9+eGbx6bmVJ+fWHry/+uD91e2Lm88u7n70/tqD06sPT689Obf54P21u8cXvtg78tFix5GeohP9pZ/Nt95c67++3PNwcfz7tYU/7d9zq6Pr0cDgj6vLL2Zntqcn7w4NfjM/9s2x1Ufnt56cP/To/MHtj0+8unHhp/tf/OXn5//259e+iiIqEoK9btjttusO2GnSLq9NkN/D6Xdg/B9gLJsXSa/HUZik/T7AoQOalitIoKwBogpKql2Qsyk2j+JsNG+jGRvJ2HEaJhgIJu12zGZDbPkIYMc4VqFIAYFIBMRhEKMJVqIlt+TUCF4CcRfC+BDGD9ExlEvCdDHClqJsNco1YmIbLnYQUg+hDFPqBOOcZo1p1rHImiuslflcY81V2lhnjA3O2uDMTdZcZ4x13lpljUVSm6b1adYco/QhSh+g9C5CbUWlZkysx8QalK/BhGpMqEXFakSoANhaSKiHpSZEbkOUPlwbIfVp1lyUvEu8e413r3OuDcG9Twse1ELH1Mhps+Csq/CCu+isVXBUDvXQjgTK1gh6n+WZjUXW07HDlcmTDcXnWkrPtxRfbC+93FV2pafi076qqwO1nw/Vfz7SeH2s+avpzq9ne+6tjj3cM/P0yPrLD8/89O2t7x4+DBlug1MN0XBwTo11CLQDw1QIUWHMIHAXI4R1MeASnW7eWViS+vy//69zv/y/v9ssZ/dU8n93Ia4UUStF5FoJs1pKLxcRy0XkchGxXEwtFVELKeItdBUx8yky85BhDmeS+FyKnC0kpxP4dBybTmDTCXwqjk0lsOkCcjyBjcbwoRg6FMX6A2hvCOsOoF1+pMsPt7nATg/c6UHa/+7gsIBWF9zuQVvdaKMTaHQCDU57rWGvM4B6E6wzwN/io8BqB1ilA5U6UK2BIQHBMBZFKBgiADsGArjdjoEQCUIEBODQb6IXCOCADQPtWOYZhkkIImCYgiASgt+iGgKR/zuAwRCFouxvyfQCgrAwzKIoB0EcgvAoKqCohKIigaskpWOkhuIKRuko7cBpk+A9pOBl1RCrhAk+gHEBlPFhfAAXw4QUJqUooyZYLYHzwRxQzraxGKXn2Oh3dqEQrjJySDLTqr9S8ZTbCTdMu0nRD2VCN6SIYBTwRgEhhWDGSwhBnH+bi5gZjPOhnBcgTIA0ccHHa2Gcc+Gcm5Z8COFESR3GFBCWbCAPIgIICyAsYKQuKD4Il3MBTnGGMdqRA3AU7+ZVP4RrWblEfj6x8z3be+/kZL2Tk/WHrJx3smzv7IJ2ZJG78sRcQNiVq2blmTm2QD5URcGjQWIqzk/GuYkolTFujEfxiRgxHiVGw9hIBB+JkiNRYihCDEapbj/c6YO6/EiXF271oIUqHleIpATWGUijm6g1kErNVq4BFQ6kQofKNbBMh8qdSKVJVJpEhYFXuekKD1PpYSs9XKWXr/QK5R6u1MuW+fiKgFwZlKsjSm1Mr0uYDQXuuoSrzKsEeNTNkCaFOXBIAGyCLcfCgQCDRVgsSAAeYGeUshfJWKVOV2tkjUbVa2SDTraaTLvFtptsh8W1W2ybybSaTPNvzGG7i2t3cW0W0+ai2yyqy8v3B+WhkDIckkfDykRMnykwloq9u+sTR7pK97dVtsQKG4ORpkCo0W016GS1DFVISCkPpxggToFRAvBDOVb+rhBmKxaJMpmqkIkKmahS6UqFqlapOgfTaApNptDiFju8UrtX6vBJPQFlIKwPR83RuDUUdvR4pN6ANhj39AScHR6lWWfGotZWY+n5wZYbyyMPDsw/OTT/7PjSd6dWX55ceXF0cXtr5sHG2M253lvzfQ/XR1/sn36xNf1g9/C5wdJDTf5zA+lTvfGDrd5D7f6TffEjnaHjvdH3h1OXpyuvzNVdX2u/e3Dk7pGpR2dXti/tfX7lwLMrB7Y/2r99ed/TD/dsX9778srWq08P/Pj54TfXD736dP+LSxuP31/ePr/6/OLaswtrzy9svLi0e/vCxvb5jVdXtn747NCzy/ufXNzz8srB158dffHJoZefHvn5+qlfb5y6fWT68mzzp4udX6/3fb7S+9W+se8ubf3Lp2eejo8/Gxn7fnpme3rq/tjIrcH+r3q7b06PPjy79+H5gw/ObT26ePjFZ2d+ffjFX355+n/+xz9tHt9PxkJQwGt3u/INA3IaqOUCZD2HEt5FiHcw4g84+S5Fw04HFwzAhtOuqjmClMMJ+bwESCokqbk0n4XTuSSbT9J5BA3RPIgzKMZAMAnYMXs+YrehDC1RpACBOAziMIBRBKewskdxOmlBhUgLxH0Q4bPhARvut+FBGx62ETEbkQToYogphdlKiK3DhBZU7MPlIVIdIrVJ2jnHGCu0sUY7Njhzk3Hu4a09nLlfcB0SrCOS57DkPihaBwXXId61xVv7WXMvZ+0T3OuMsUI7lxhjnnLMc8Y06xij1FFKGyS0flztx9ReQuvG1A5c7UTlNlRsox0dnLuHd3UTzm7S2U86B2ljhrP2SoHjZsFpV/K0lZyXfIW4HILZGsHRZ7mnwqH1dPRQZfJYTepsc8mFtpIPO8sud5V93F3+WW/V1b7qawO1nw/XXx9p/HKi7Zu5nm+XRx/unn56ePX15TN/fHD39fbTkca6ibR3sSax1pDebCndaCyer05OVRYOl6UGS5O9xcnhyvRQReFgaeFiR+2d77/75Nm//C7TxbxeymyUsetlXOaQeTlNrRTTy0X0SjG7UkItF9PzKXLxt7PluUIiM/Mpai5FzibxqQQ6kyQzaa3TCWI6QU4liKk4PvyX2J0AACAASURBVJnAppLkaAwdjWGDEXQgjA2E8C4f3OXPuOfBdgtqzyxerrftX80m0GJBrS6kxYKaTDADYA1WxsQB1ziBaidQZ8I1TqhKByo1e4UOVqh5FovDCIUiFAyRdhsKAhgI4IANB+1YJnoDsGMZ8yEI4BmggjK7GkhAEAGAOIxQGEIjv+1qfy9eQWEmo3shCIeiHAIzIEijKAcjPAxzKCoiiIQgEkFoGKHCmILiKkpqOO3EaAOlLUrwMnKQkUOU6EdZL0x7cD5AKRFCDmeIREqOsmoMJK2deYwN5m0w/85OOBdgUcoUnUnRKhaMNC1HANxglTAl+Hg1TIl+Vg3zzgSlRGg1yjsSuOADCANh3bjgw3k/o4R5PcaoEVIKUlKQUyMArgOEg1ECjBxAKRPCtDyQB1ApH+QxQgNQyY6ItGARrEEwhqQF8iDRhqoobbJKAGdcuflMfj6Zm4vueCdv5x+yd/0hO/ud7Nx3dgE7srBduXyuXcq1OXLtVh7ot4GVJDIcICei3HSBMBlnJmLUVAE9ESMyMxYlhyJv1dDBMDkQxnt8mWN2uMsLt3rgQpWIKWRCBKudSL2LqDGQSgdQrkMVDqRcg8o0uNyBlulIuRMvM/BSJ1pmkWUWXW6xpRZTajIlJlNiMsUWW+rhy31KmVcu98ulXjntEhI6HVOoEE/5WdIvcB6WMQlSgWAHAoUZJCliSR5N8WgEy43iecUSVuNgW1xCnUo0aGSzg2o16XaL7bS4DovrsLh2i2s32XaLbc8UrHj4Ti/f6eW6fUKPV+jxiX1+aTCkjES0iYRzodS/Vh3d05g61lN1tL+uK5WqjaRrArHmeEl9KNXoD9a79GqdLxHwAhpM0HAIAzxQviN3ZwDJL5HIMpksE/FyCa9UqEqFqtXoBidb52SbLKHNI3X51e6A2htUB6L6cNw5EjdGEuZQ3BiIODrcYrPB1UhEnUh06NyY17m7MHaitvyjzqYbPa33x/q2p4e/mxt9NNazPdH3cmro6XDvN51Nd7pbno70vJjofzjc+WSq91pnxaFy1+mO6Ln+5LH2wMFWz7HO0Ime6JHOwIne2IWx0k/n6r5Ybbu7b/D2nuEHx+Yen1jaPr3+/OzuF+/veXRi5dGJlYcnVp6e3/3swz0vPtr/w/XDP3917OcbR15/uv/7K/tefbI/8/Dyk62XH+/fvrj72Yd7X392+M0XJ15fO/bq6tEfrp/68cbpP946/6+PPvtvz7/854ef3Tm75/a5rbsnVr/aHLqxd/zx2c3Xnx19emL91dHdPx3ac39s5O7o0J2RgW+GBu5PjN2ZG7u3tXTn1J6H5w9+f/XMPz28/i8/P/rbf/vll19fqCWFYNBv97ntbpfdsPIVHdYtu6hnU/wugsmm+XcJ6g84li2JtN9Put2AqmdzQjbNIYrDzsu5DJ9NcTkUl09yNorLJ2iIYDGCQ1EaAnHAhthtKE0KNCWCAA4DOAxgNMkLlOCRHW5eUhHKAjGXDXXlIt5cxG8nQnYiZicTAFMIMimILYLYYoAqBugSgK6A2CqIK7ezVSDXBAvdsNiPymOkPk5qU5RjlnGsMI5N3jgouo7KniOK55jiPa54j0iug7x5UHAd4FwHBfeW4NovuvcKrj2Ce0NwrwvWmmCtsK4F1ppnjFnKMUcb87SxwJgrnGu/FDjhjJ90JQ4qwTUpMMq7+ylnD6n1kfooa80o/ikx0ERqJsBYAFPNqv2mNRPyb6SihyqTx2rTZ5qLL3SUXe6q+Lir/JPuis96q671V1/tq742WPvFSNONidZb8733lkcebE49O7z6+sNTvz68+8P3PxxYWlwqDy5VR9brC3Y3p/e2pA50FB/qSh/pLj7eX36yv+JEf/mZ0drLc63XlnqurQ1/c3j5dxtlzGY5u15GrxaTayXscjG5lMaX0+RKMbVS9DbJdzFNLRbTi8VMpqkyExw1n6n+ShJzhcRMATZbSE0XkLNvc4PIiTg+nSSnCvDxODbytscSGQijg2G8O4B0BZAuP9LlRTrcSJsLbLXAzPrVbNpbLKjJAFossNmCmjMXzRZUbwIZDazWAGsMsM6Cawy4UrOXqbZKB5hSEZ4SEYiAQOLt7gXggB2323HAjmUEMAgk/o5hb02JMAmBBApTEPDW6IFjLJoBLYSGQQKBSRRhMJTDMB6CGBCkQZBGUBaGGQCk7DANIxyC8AgikIRGkDqKqzAqI5iCEDpKOVBKh0knRlsk76PEACn4IcqCKAtmvAjnR4UArcY4vYDVEqwWJ8VgNijm2GiUVLPyyZ25BIRrgiMuW8WSWURK4Z02IQeQcNrk5YBmxWUjRklBXPQTcphWo5QUtONGHqoijMGpIUYJslpEcMRpOUTwPpz3wbSVh6oY52bVIMF7AFSDCA3EFAhXKM5CSA3CVU7xiVrA8CZxxswGRRumYazFykFWCtohZVc2ZrfTWVnQrh15WTtys97Jzns3274jB9qRTWblCjk2LQ9w28CQHS6n8SEfPRbhJuP8ZJyZiNHjMeLt+VcUG41Sg2F0IIQOBLGBEN4XQLu9UJcP6fBAnR6wzQMXqmRUxqMcWKEj1SZe6USqTbTCAVc4kTIdKlGhUg0u09FSHS1yoGkdLdLwYp0oMehiB5nWyLROFTvZIoNLG1yRKaQNMeUU4godFvAAhwV5IshRIYEN8oKP4700a2Ckj6ZKNbpSJ0oVvFRG0xwUxXJSLFjjoJtdfKvJ1St4q8G0Oug2J9Nt8V0uvtPiOl18p8V1mGy7xXW6+S4f3+XlewJiX1DqD8kDYWUoqo0WGDMp90Kpf72uYG9r8VZH2cmhuj09TUXucKUvUuWPNkTTrYnS+nBhR7K8PV7Y4PeXO7QIhftRyA3a9JydPsRWLNElElEqkxUKUS7hVSpdo7H1Btdo8s0uodOvdPnl3qDaF1L7I+pQTB+OOUYSxnDCGgg7OtxSqylUsHAVg4wHPQux4O6igmO1ZR92Nl7vb3swOfhkcujl7OjzyYEf5sd+XBjfHu//tr/j24G2B0Mdz6YHXswNb8/03+ytP1ruOdEUPD9QeKYndqTdd7jdd6ovdrQzcKjNd3ao8JPZ6msLjV8ut9+a7Xq4OHx3qu/Z4sSr1bmXyzP3xvq358ZfLE4/Xpx4sjr1cvfC94dWXp/d/eMHe374cP+rK/t/+PTAz58f/unGsR+uH/3x+rHXV4+8vHr4+2tHfvn67E9fn331xckfvjz9p3uX/uvTq//+/c2//fjwbz89fvPt52/uXf/jo6/uHlv6at/E7aML2x/sfXhm48nFfT9fOnp/dOTO6ND98dFHU5O3R4fujA7cGu69szj56NzWy09P/nzz0r++efjnX7ZHZ0eYRBQNh+BAQEoXAZYbdFiAauCGB5Qc2RQHCEo+L+6i6f8Dw3IlifP7QU3P5aUchsd0E9OcNl7OYwVQUgFWAmjBRjIQyZK0SOAcDOJAPgLaMIrgGUqEAQIBcQTCaYKTGMkjO7ycpCKECRMeiPDDdBCi4jCdRpgSlKtA+XpcaMakNlzuJKQeQuohlX5K7Se1blLrwKQuVG6DxSZEaELlWlish8V6TGlGxHZU7MXlQVIbp/QFxrkquJZ5a4l1rrLGKmOu0M511vi7L3FNMNcE16bq25D9q4JnhXetCO5F3r3EmMuMtcpax3jfx3r0C0/RF57UJWf8gB7ekHwrrLXImPOMuSYHdquRPs70QrwL5Gs4fchyzYQDu4viB8uTx2vTZ5pLLnVUfNxVcaWr4pPuis96Kq/2VV3rq/l8sO6L0aYb4y3fzHbfWx56sDn57MjaDx+e/uXBnR9e/bg6MdEX9wwmPEOF/tGUb6Y0MFsemqkIz1aE5qsjC9WRpdroUn10pSG21phYq49t1MV+t1HGbJQxmxXsejm7UkJnapeXi+jlNJmJol9KUZlD5r/XV84VEgtpej5NzxaSs4XEbJKYS9EZlT7jmZ5OEDOF1HSSnCzAR2PoaAwdiWLDMWwgjPSHkN4g0hNEMy/d7W6ozQW2Wv/JH2bWr2YLanGhTSbYaAANFlhnArVOW7WeV+2w1xhgpROoNqBqB1iu28vV/JCEk7iAohQEEiCIAyBuBzDAjtsBAgBwKOPgAAkgk4L4G6OIQCSOsW+7LmEKQWkUpWGEwjEOx9jMjyj81osIgjQAUCBEIxiPYTwEMxDCwgiDIByKiiSpYqSG4iqKqyimgogE4SpGO3DawiiTYFwk78M5H8Z5EcYN0x6U86N8AGb9KBdklDitxkglDJDGezmkHeHzAOrdLNgGcpTol6207CqilEgOKP9+J/7OTvy9bJziTNNbKDnjtBIm5RCjRUVnHGW9NlSDSQ3nXIwSZNSQ4IhLRgLjfCDlYtSIDXPmoTrCuFg5iHNujHPlQiKEq5n+FxBX7ZiimFHJEckGxTxEgUgD59yU6CcEP4jrNlAAYcGWT2TtArLes+18Jyd/Zx6wK8++Ixvdmctm2/isPHc+GAeQSgLtd5FDXm48wk/G2ck4MxElJ+LURJwai5MjUWIwgvWHsL4A2h/Ce0Nolw/u9MEdHqjdDbR50EKVCgtYlLOXaki1SZT/pnuValCxYi+WgSIJTMtQSoaSMpSUoAIRKpTRlE4kFTyp4AUyWSBThTqXcvCFupBU+YTCxhQmprBRmY2IbFjgQqIQVZSQIAY5wU0xcZ5tcXGtbr7eoKs1rErFUnR+ksytkNEGJ93hEdstvkkjWh10m5PuNNluF9/tEnrcQpfFdVl8h8V1urluD9fjFfr80lBYHY5oI1F1MmnOFXuXKsIbmdfJ9pIjfVUfTLZOVSWLLH9dLFXhC5e5ww2RVHuyvDVZ3lta254oaYumar3BCEm7ALuWneVDoRRPFvNYqUyVK2RmCatSmToH22gKGQDrDiq9IbU3JA9E1KGoPhJzDsecg3FnX0jvcMttplhGgQ0itZRKbJamdxcXHChLnamv/Ly39fHM6A+rcz8sTf+0MvNmafrN4uSLqaEno72PRroej3Y/mex7uTD83fzQ48nui42JE/W+D3rj7/fGz/REj7b7T3VHzvRGj7YHTnRFLo+XXptv+Gqp/e5iz/25gYdzQ0/mx14sTz+YGLo13PN0bvy7peknUyOPp4ZfLky9XJh8Pj/xfG78zcbCz3tXfjmw9urgypvTe34+t/XjpYNvrhz549UTP31y/M2nx19/cuzVx0fffHbyz99c/uuTG397/s1/f3P/f/xx+1+/v/fLgy/+5bv7r25c/Pbkyr1TK/fPbD4+s/ni0oE3Hxx6MD52Z2To4fTE4+nJW0MDt0YGHs2MP5oevzM7+uTQ6s83L71+cLW5swqPhMhEAotEIH+AiMZAtxe2vIBm4KbXLmg7cTqP4SFJy+P436P4fwHhXJ4HVc0uKTmMgGpOQFDtvJLHirhuwoJqp3kbQQMYTXMiy0goRIA2BAYwlhJZRoYBHIVwFCYonFVY2S1rIVV3YqSLoLwYHcDYCMZHYboQYUpQrhKTanGpGRPbCbmHUvppZZRzjNDqOKVNM85ZxrHEOlcY5xLtWGKNWdo5ReqTpD5BO0ZIrR+X+zC5F1e6UKUTUzoxuYtQugm9B9c7cbWDUDpItR1TWyCxDZHacbWL0HoIvZfU+0h9mLUmOGuGMec515rkPamErjhj19yFN3wln7qS552xo1poj+jdzXv2it4DeuSMlRjmLC8kuEGxTnCMuNzzkeCekoKDFcljNYVnm4ovtpV/1FlxpaviSlf5td6q6/011wfqrg/W3xhp+nK85eZ0x7fLQ092T28f2fj+4sk3d7/5/vvXM/39pR53lddT6fXW+F3NIU9L2Nsc9rZEvS1RT3PY3R71dBf4+grDA6ngcFF4qDjyu/Uyak8lv1HBrpSQKyX0SjG1lMKXUtRimlguypR+UW8VrzS5kKbmU/RcITmfouYL6dlCcjaZCfClMi7E6QJyKo5Px/HJBD4WRSbi2HAEGonAw1F0IAwNhOG+ENITQHqCaE8Q7fBAbS6wzQO1e5A2N9RsAm1uqNUFt7nRJhPK9Kc0OOyNFlRvArVOW43DXq3bqx1ApQOodADVTrBcsxWpgMxwOEITOIe/NdDjdgCzA7gdIEAQBwH8P2lDAM9whhCA2wEMAgkUoRCEQlEaQSgEomCYensNBmcM9wQCMRBIZ2hDDOMxlEcRFkU5BGUhlIVQHsZEBJcAhANgAcVVnNQRTIVxFaUcBGORjItk3TjjpsQgq0ZIKQjTHoT1o7wfYrwA5YEYHy6GCClEiIH3culsG51jJ3fsArPzCZQ1OGdcMgtFZ5Lgvbmg9G4W+ft3wN/vgBBctXyFipngtCgpBXk9igtemDIwSgcJDecsUvByWkRwxBHGg7J+1ZXi1Gg+qufAKsq6ScGLsS6YMuyYmgsJCO3AWMOGyrTkwzl3DiShzNscrAzoQpSJkI58gAMhIScHyckCst7Ly8+y27Pybe9lQzuyiV251M4ceVeuuSs3lpfbyEH9Lm4kyE9EufEoOx6jR2PUcAQfjVOjMXoghPcHsP4ANhDC+0J4hwdsd4MdbqjNAts8aFqnojIR5YFSLZPVi5QqYIkKpkRbSrAXCvYkby8UwTgPZCbG2aMcEBORhIzFeCwukimVTzvltFNO6XKhJhdqcoEmFupKQpXjihxX1IgoxVQ1rukJxRFgpLTE9waEnpDc7uZaTLLRIKo1vEyAykWoSoFbLa7bK3VafLOKtTmoDoPNYFivW+x1i91uocviut1cr5vvdfP9fmkwKA+HlNGoNl/iW6oIbTYU7Gst2tdadLin8vRw/ccL3a0hy4mxZf5oU2FJmT+WdvhaEiXt6Yqe0rrOdFVrrKQtnm4Kx8sMV5CgPRCYYvFiHi8SsBKJqJDJjBLW4OQaTb7R5No8QqdP7PbLfSG1P6wMhNWhqDoY0wdjjr6Q1uGRWiyhkkcHAtZmefHesqK1RGQzGT1UWvhRc/WDiaEX85Mv5ydezo3+vDL7p43FV3Njj0d7Hw533u5pejDU8WC04/XiyIu5gc+7K07V+k63Bc51R8/3F7zfGzvZETzTEz3TEz3eHrw4nL46XXNjruXuYu+jpZHHC6NP5se2FyYez43dGx94PDO6PT95f2Lw0cTg4+mRF/MT3y9NP50dfb0889PawpuNxdcrs79urPxxY+WXzeWfNpb+tG/9H/duvllb+WF1+ZfNzT8fOvTPhw7/5eTpv54//7ePPvqPezf//YfH//zi9j9/d/enW1eeXz76w+dnvv/46P1T688ubr06t/VwZuLp3Mzzpdl7EyN3x4bvT409mB69Nzb0cGLkxezE1a3FdF0x4PFCgQAWi6KRiM3rA/x+wO0FXT7E8hIuv13SdxFMNskiqgPTHKXVxb5YYCdJ2EQJ0w3MYYKSZmdVO6/ks1IeK9pY0c4I+RRjxymCFXlOxlESAhAYQGmSzwAYDGAITFA4qwmqV9VjDodFUm6cDGB0GKEjMB2DqEKILkG4ClSoRvhGTGxBhS5C7qOUEUYbpdUJUp3AlSlSWaC1Fca5wjrXWeduztwS3Fuia4s1D3LWAd46IFqHJPcWb+1hnbs55z7B3C969km+PYp3VXQvss4FzpikHOOkPkyog4TeR+rdmNqBaw2o0gDLDbDShCgthD5EG6u876AePWoVHHXGt5TguuBek31rSmBDDW4ZsRNWclz2hnE1hOv1gnPM7VqKhXYXFxyoKDxanTrTWHShtezDjrIrXRWf9lRe7am81lv1xUDdjaHGtwA203F7oe/x5tT24bXvL5x8c+fmq1dvZkank4aRdJqFpqvI4ylyaCmFT2tiqdsoczlLLEeJ2yz3uso9rvqAu8njaPQZb/vA1sro1VJqpYRZKaZWSujlNLmQwpfS5GKKnEvh8yliKU0tFpJzSXwuRf4GYNRskpgpwOcKyZkENpPEZwvJmQJyMoZNRrHxGJqpjR8Kw8MRZDAMD0aQwQjaH0J7/UivP9MEBnd60A433PY2RwpudUEtFtjqQv6ehdhoAA0mWOOw1TjsdQZY6wRqnECVbq9QbZUaUK7luQWcxAQMphEwszDRIEgBdgKwE3Y7AYEkApEZJSxj0IBAAgBxEMAAAM/AFQQRCEJBMAmBOAQSmf8gGWcHSGaYQwCgIIjOuBAhiMZQHkE5hOBBlAcQHkJ4EOVhTERxBSVUlFBhXEEIDaMcJOuiOS/J+xg5RIpBlPUjjI+UwpgYRFg/RPtQLkDJEYj2EEIQJI13c4idOeg7O8Gd2YgdFSjJz2kx0ZHg1Igd0XNtfFYO9Q9/sP9+BwDhiuUrNIPFohHDBTcuelHGCERKDG8hzlkw5eC0EO+IiUYCYryKldbcxRDlzoaUfNSBc16C9zBywI7p+Yhsx1Va8qGMhXNuWvLnIRrKeikpI92FGCXKyBFGDkC4BmMq9BuG5e6y2XbZ8t/LAd/NQXfmYrtytBybLyffl7WrIC+3RaRGg+JkXBqLcqMxZjhMjETwkRg1FCH7g3hfAO0PYgMhvDeEd3igdjfY4UHaXFCzC0qqZJBDwxxQpKDFClwsg0WSLS3YCnlbAWeLs/kx1hbj7JmJsvYoaw+zQEyAC2QqpbJFmlTiVEpNrcxyllpGsWkUm86UQ0s7HSmnI+VwJjVHXNGishpXtLiiRQQ9JSt9AWkwqvQGpC4f2+Vj27x8nYbXaViVCDZoeLvFdbvFLpNr08hOg+002C6D7XWJ/R653yP3ecReN9fj5vp90mBQHgrJY1FtOmWtVkU2Gwr2Nae22ooOdZWeGqo/N9Fyeb6rSBf5fNgnqOWhWEOqrNgVKTKCTYnSntKGnpK6jmR5W6y4o6C4JZas9YXKTSslcEUiVSSSJRJVJtOVKlOtZTYwvsFkW1xcp0/s9sm9IaUvLPcGpYGIOhR3Dsb0nqDa5habDK5GofsD5kxhZDoaGPeZi4ngWixwuCjxWVvD/dGBZ1Mj382OvFmaerM09d3U8P3Bju2Jvscj3fcGWh9PdL9ZnXg+2/vNYP25utDplsDZzvCF/oJLQ+mzvbETHcEzPdFTXeGzvYmr07VfzjbfW+x9tDD8YG7kycL408XJJ3PjT2bHtucnns6OP5ubeDI7+mh6+P54/8OpocfTI9uzY69XZ79fnfl+Zeb16vyve9f+ce/ar7tX/3nf7j9urL1eWnyzsvzn/Vv/fvzEX44c/+vp9/+vCx/99cS5/3Hxk/917eu/fPnln57e/uXOp88+PvHj1x/949eXvj25/ujs7gdHV+9Pjz6Zm3wyP3lrdPDWyOC3E8N3Rwbujw99Nz95qqnaMpyO4gokELR7vVgkKpeWIuEw4PODHp/d8ND+MOUJQaqZTfE7MRqWHa5Ecv/G+O7lYVqVsmnOLih2QbELWh4jw7ITd5h5jJDPijaaAzkBExWU5iVRpXAagVAUwmmC52gJsCEwgEEARiCUxIhe1VFoWgFOcCG4F8a9dtSbC/tyEV8uFrSTEZCK5OFxG1Fgo4pAthzmqxG+ERXbMKkD4rsxcZTSZih9hdZXKHWdcexhjf28tY9xHOTNg7x5kLcOS+5jsveo6D4huk5JnjNq4IwWOKsFTive45L7oODay5mbnLEpuPbI3vVMDj1tTjPmBOnoJx0dhN6KKq2o0oKoo5xnSQ8vOyIzgqeH0NpRuROTegllgrdmFf+o5q/Qw0VSsEkwxkxjKRrcV5I8WJY8XJk8VV90sa38ckf5x+1ln3VXXO2p/Lyv+ouBuhtDDV+NNn890frNbNedxf7Hm1PPj268unTqzZ1vvnv5Zv/Jy2mvNyhKYUX1K/LCwaMbRz+oqWmRMFqgBY2VvIoeMVwBzVkSL9iz90DEF/rdZjmzUcqslzFrZexKCbNcTGYCOJaLqcUUsZSiFpLEQpJYTjMLKWohTc8lqbkkPVdAzyfp+SQ9X8jMFlJv279S5EySmooT4zF0PI5OJPDxBJ4x0PcFwb4g1OsH+4NYfxDr9aOdXqjTC3V44A430uqCmi2g3QO3WECTYWu2wCYTbHDYG43/LACrM6AaB1DtsFc7gErdXqkDlRpYJIMcycAgiSMMApJv7YUgabfhtnzMZsMhgIRA/K134zcBDEHojK3j7yG/MEIBEA6AOASTbwlGmEFgBsd4FGYBgAIyAhjCwjADwyyGcgjKQRgHICyI8BDMZfI4MPL/Z+qtvuU4sKzPep7pLgsvZAYzZVBGZGYkM8NlZtJlZkYxM6MFZqlki23LsiRT2eVylau6uKq/bvd8L7NmHuZ9HlKq7rVixcqV/8CJfc7e+6dSjA0jVQiTQFxBCZ1kDJJzkhYvJfox3kNaghjvRwU/LgZQ3ocLQU6Lc1qUVsIQ40IZZzFs2bwdfmOrefN2sBigcNbOqwHFkZBscYL3FAMiAIvbCsh/+Tn4xlZUtYdCqTpvvEr3pgU9LOpBmzMi2YKaK85KHtLituhRxUjxekKwJayeEkoKFSJaEWqFaYOSvJTooUUPRFqLEAtl8dAWD845rc4ULQVg2qClkGCNUWKQFIOSPWXRIgTjhDCFoHUEFU3FRMFWoGCzqXBTAbC5ENpSCG0u4LYWRouAEgjIAuZyFOg12OEANxzih8PsYJAcDFODYWogRPUF8F4/1u1DuwP4Dj/W6YHbXFD+86XZQGIi4aYhP2NKWMCMBCcFc1owJzhTSgDjAhDlzPmhlddeIcYcZsEoj2RUJmMV0oqQlPm0Ipba9Sq3u9LtKjfcpQ5nzm6UOJxlhivncGZsRkq3p3R7SnckVHtCdeZ0e19QGo1ZB0Nyf8DSHeB3+C2tBtPmEYbT7gre3Gpnupx8n1fsdVl2OPgddq7bIfS7xEGv1OcWB/3KgFfq81j6vWKfhx8OKZNJ+3yJZ602urc1u681e6Ajd6S38tRQ/bmx5iP9tTYUZgpMCoK7ODHrDdfGS9I2f9Yeak/XdpfVt6cqW+PlrfGyrmxVjS/SFE40RD2G1QAAIABJREFURzO13nC5zZYT2RKRLpOZKitXp/N1Nr7BzjfZuTaX2OWRd/jk3qDSE5D6wmp/RO8Nal0+uc0lNhmWao1td1vbXeoOr9brsQ75bJN+x0I8cKQ0dbm+8nZ368vZ8S8Xxr+cG/t8cuBXK9Nfz40+G+9/PNjxcmbg5dzgy7mB+4ONN7uy5zojpztDlwfTl4ezV0dy5/uTp3sip7oj5/pSb8/U355vvb/Y88ny2NOliRcrM58vTn08M/pwbODTmdGHYwOPxwYejvR9OjX0ZKzvwVDPk7H+F3PjL+cnP5sdfbYw/sXy9BdLM1+vzH27vvTt2vJ3G6u/XFv5YffO3x889IdDh/907MTvDx39Xxeu/MelN//98vX/ffP2Tzdu//3m+7+5ce3p2aPfvHvh2/fPPzy1/vTc7kfHVj9cGn+vt/P+6MCdwZ73ezrvDvY8Gu7/dGxoRzSGU7yZsdCeAOrxFjkMyOuDfP4ip8tkuEw2o0gzimQbpDoBSd+MM5sQuoi2IJKarSqNZpO4rIKCXMxatpGsiZULSEsBxZstShErFjJCEcMV0WwRSQMELVlUUZAIjMQhnCZ5npEQEEchAgMJEqYspOCyqEnd4WN5B4y5QMxlQn1mPAiQUYhOQWwG4UogrgxmKxGuFuFrEL4OFepxsRK1lEJcCchkAa4MEGpgSz0iduHiECaNkuokbZ1ltWXOtpuz7RccR0T3Mcl9UnKdFl1nrf6zVv95NXBO9pwUnQd4Yzdr2+D0dc62xttWONsKbyxwtgXWMc8ZM6x9itYnKX2asi0xxmk58KYzfdOTvWaPH5ADw5y9m5A6MEsrZmlnrB28vckerbEnWiTHmNOxFAvuziX3lyUOlSdP1WcvtpZdait9s630Zmf5ra6K/AC7M9x0e6T5FxNtH812P1js/3jn5OdHNr66fPL7Bx++/OrbQxffLQkEYqoaECWPhT/x5MW7f/n/znz5t5Hjt2Bag4sRh6h4NbtH1jLZ8tN3PrGHKn+2VkatlTIrJdRSjl7OUUtZciFDzKWwhQy5kKYX0tRciphLEItpZi5JzmeYuRQ7k2BmYtRkBJ+OkbNJdjbJTCeJ6SQ5k6amUuRUkpxIYGNRdCSKjcaI8QTzTwdHXxDJf3r3BvFOD5zPgbV70FYn0Oww529gzU6w2ZXXXlCjHWy0A/UOIF8/X20Dq3Ww1o5UWoFKK1SlQRkFECgBR1kcYV454/PiCSQAADObcQgkQBDPrxBhmET+mQCDSOh/2OsxjEEwBgBxGKFwnEMRGoYYBGERmIVhBob/KcJYFOVQjMUwDscFjLBAGAehAoaJMGbBSBkjFYxQEVyBcRnGFYy2EYyBMQ7S4qHEACF4cd6Hcl6E96KCH7cEMD5ASmFCDLFqjJJCMO0CMGXTdvhfNxe/scW0vRiDcAnn7Kzst2hRSgoAmF5o5kyQ8PNN8L+8ARbDPKcGrO6UN1apupKiLaQ6gqoz4vClJD2E807VmRYdSdmVsdiSqivH63Ez5dwOKUWolZb9tOgleTdIaMWYQokeRvLgnDN/PEMYF6tEODVKCH6IcvHWmEWPM5IfJW0wpiK4YgbYwm3Q1s3FRVtM5s2FwOZCaNN2YtM2eWthpNBUDkPVGNwmIT0OcsDHDgaZgQA5ECL7Q0R/kOwN4Dt8aJcP3eHHOr1ouxt9Nb3sYKMDDnKQQZo8dHGYNcd4IMKZEwIQZU1RHogKYIQDwiwQYoAQB4Q4IMgAYQZOSUyJJpbocpldLbVpZQ5bheGodDmrXJ5Kp7fc6SlxOLO6o8ThzBnOrMOZtTvTNkfOcGVsrpTVyNpcvQF9Kq6OxdThsDwQEvoCQo9PrNew3ojW5uQbNazTyfZ5xH6POOiT+5x8r8H1OYV+l9DvFof9ypBPGvRZhgLSgF8cjVin08ZCqW+5MrSrKbW3JX14R/mJwdrTg/UXJ1qWGhIeCuOKAL4YVBDCzStl/lhNJJu0+av86a5cQ1uypi1VWRdMd6SrO9OVVZ5IW6KswhWp8UVKNTXDUyUWpkzhajSuTucbHHyTQ2hzie1usduv9ATUvpC1P2rtC1u7A2q729LmEhvsQpZH621im8fa6df7Is6BiDGe9E5mAguZ8J5c7EJN6f2BrudTI98uTH27MPl8YuDFRP8XU4MfD3U+Gmh9Pt3/5fzQZ9M9H/TXnOuKnumJnu9LXB3JXZ+ouDlVdW4wfXYgdW4gc2Oy5oOltgerfc/WJp+vzbxYm/1sYeLR1NCTmZFHk4P3x/oejQ08mRz8bHrkyWjv49G+B0PdH4/1fzY1/HJh8rPZ0S+Xpr9amv16afbrpdnv11d+vbH2w8bGj3v3/P3EyT8fPfbHw8f+ePTEP85e/Me5K/9x9a3/6+1f/PTWnf+8cfuPp6++WNn35cEjL08dvnd4+bPzex4eW/nFgYXbu2beH++7O9J/d7jvs7mJs001GdkKQDRAWopwBtEdpNcPu7xKpgQPh00uj9np5aMpwh+G7R7Y6uS9Edrh207wqKTjqq2QFYs4EZU1UFBMnGU7yZtYGRZ1RNaLONHES0W8pZBltxFUAUGbSVoQZKtsZSgOh3EKYxiKh0EcBvH8AONJ3mlRE5rdzwsOBPOgpAehAwgbxvgExuUQrhyzVOKWelxsIaQuUu4hpUFaHWO1UUYbYfRBShkg5V5U7kCkWkyqgYVqyFKDWmpRoRbm61ChHZN6MHmQ1IYp6xhlnaGsC5w9T7xc5hzLvHOGtY1T6jApD2DiEClPsPo0Y5vjjRnGNssb04xtmtGnaH2Gsc9RtuO89y1b5pYrfdNIXBQDa5wxzOqDlDpCWYc4fUR07FBctWqgTdIn3c7FSHBnNrGvJHGoInmyLnuuKXe5peR6e9nNrvJbXeVvd1e921d7e6jxg5Hmu5Pt92e7HywNPN6Y+PTgyleXT3z/4KNnX3xz8NI75dFoTNejVi2kKQfuPHj7D//P+V/++9Xf/7/rd74JpKvtFsmj2V2KlkyV7rn8ruIp/dnOSm69glstY5ZLmaUstZSjFnP0fIaYzxCLOWYuTS5k6YUMvZinWabp2SQ1m2QmI8RkBJ9OULMpejpB5Us3ZlLkdIqajBPjMWw8ho1GsdEINhwhhiP4YBjrD+c5llivD+sJ4Dt8aKcXaXfD7W603Q23OsG8jb7FBTU7wSYHkF8h1uvmWpu51gbU2qBqG1ilgzV2uFqHK61wtRWOiAhLCjjKogiTr4CCXjs1QJAAQTxvkc+bOyCYQBEKeW1WzCPBsPzRC2UQjEZgCsUYDGcxlEEQGsN5BHm1PETRvA6jEITNH8MwnENwHsF5BOMRTEAIEacVgrHilIaRVoy2IoSK0RrBGghtx1gnxroJiw/nPYQlgAo+VPDhYhAXgijrh2gPKUVEe5qSQiZU3VKA/59vFP7r5uKthbAJYiBcxlgHIwU4a4QQvACqmBEZQOWtBcQbW7H/Yyv2LwUUJXqt7qTVHbd7kw5vyhcttzpjjOTjrVF7oEK0pwV7WnGVSI4MIQaLcXshbEVZFy35UMYBEvo2UAAJjZF8eXOHRY+xSpiRw5waoaUQxLhx3i9oMVGPsZK/CBIRXIFR0WQit2w2FWwuLtpUaN5cAG8pwjdvJzZtY9/Y4txelAHBBgZsU5B+LzcQZPoCRK8f7w8SfSGiJ4B3+ZBX3g0P2uqEWwyg2YAabUC9HQzysIGbvYw5xAERDojyYJwHo5w5zJrDrDnKQ2EWDDNwkIZCDBSi4aRIl2hiTpNyVqnMppXZ9BKbrcLprHJ7Kp2eSqenyu2v8YXKXd6Mbs/ZjazDWerylBienOHNGt6U7s7a3UMxz2KJczZlm4yroxFxMMD3+YVON9viIEeSrgYVbXfQ3U5+MKCMR/SxkHXALfQ52QGPMOixjATkYb807BOH/dJoSJ2I26bTzsUS73J5cL0uuq81c6Sr7ER/zemh+ksTLSuNiZgmWTGSKijmiswKhHt5pSqcqYuXlPsSDdHy3vKWtlR1XSjbEM72lNXXBFKtybKWWEm5M9gQjGUsQlagymS2SmVqrGydzjXY+RZDaHdLO/xKT8jaG7L2h639Yb07oHZ4pFaXVGvjYhRYZRP6kr6xsthsTXqxIbfSXLLeVr7SnFtuTO9vL7881vHh+sTTgwtfn1z//ODci8NzXx5bfH5k9un+ya9PLn53fuXFsek7i23XJyqvjZe/OVl+Y6ry3aXGtxfqr09XXxotPT+UuzFde3ul8/5G/7ONqU8Xxp4tTb5Ynnk6P/F4cujj6ZGHo/33h3oeDvc8Gen7ZLTvyWjfp5NDz6ZHP5saeTE38cXS9Ncrc98sz/9yeeGXywvfriz9sLH++317/3L0yN9OnPzb8ZN/PXbqbyfP/ufF6/9x4c1/XL7501t3/vOtOz+9c/d/3Xj/yz1Hvtx96MulnXeHRu/vX7p/bPmjQ0v3jq/dO7b64a7Zt6b797VV2SzSNjOO4rxFcRThHCjrhNuPuPxiIkuFo2aX12x4mXAC8wRBm8ss2THNjSjGVoIHeBUWraCoFjBCEWsx8eI2gnkDpgoowcwrqGozW+Rii4xoNrMkFXF8EcOaKIbhRE3SJE6iMYrGGIYSIBCHAAwDcAqmeJJ3CHJCs4Uskh3BXRjpxZggxkcwLo6wGYQvQ/hqXGwkpRZC7iLlXkoeoORRUplitBlGW2D1Jc6xxNqWWW2R0edobZbRJmnrGKmMkvIQofThyiCj9VPWHZjYiYrdpNqNSX2UtY+2DjD6EG/vodVOQm7FxEZEaEQtzajUgsqNiNiCym2o0oJIbajSgSt9hDJEabt413Vb6qYne8tIvalGDki+EcnoZrRO1NKOix2M0kDLOUJrsVgn3MZSPLSeju7Jxg9VJI9VJU/XZy42Za+1llzvKHt7R+VbOyrf6a1+f6Du/eGGX0y0fTjTdX+x/9HG+CcHl15eOPrD4/uff/ndkSsf1CQSSbstYTeiNuvOWx9c+93/vf/R97tvP99395uVSx+mYmmHYnNqRiZbuXT0gsOb/tlaGbNSSq2WMcslzFKWXMyS8xliNoXNZYjFHL2QJRdzr1CW82lqLk3PJIn5NDuToKZj5FScnElTU3kMWIKYThAzSXoqQU7kAWBRdDSCD4XxoTA2FCYGw3h/EOsPEr0BrDdIdHnRTh/a6cM6PNjrDRLUmldgTrDJATbagRZnHgMG1NnBGh2o1vIFHGClBlVpSKUK2TiWJngcYzCUxl4vBvMsAwDEIIiAYRIAMBDAIBCHIQJF8iwVKm+vxzE2f/HCUOZ1kDlv3KBQhMIw5p/FiTBCgxAFQSSKMBjGYxiPEwJGWHBcQFEeRngEFzFShnELRioErRGsDcYVnNZJwYBIHSJtMG1gvAfnvbjgJ4QAJYdoJUJYQoQlhPF+lPWSlhAjRxDGubkA//lm0xtbzFu3gYUmzASzECZRgkvQYrw1Ron+YsxKiT6UcRRC4lZQ2FTM/msBVYBIvB7U3AnFEeGtfkEPKkZC85TIzgxvTbB6UnCkZWfOYksRlmARai3GNEJ044ILoe3FqGJCFVr08moAIm205FeMFCWFaClESSGE8yKMW9BiqpES1BBM2QBMIRgdhLiCAnj75uLtPy8oemM7vKUI31rEbClk3tjK/XyrtrUwWrCtjirqdpB9XrbXT/b6sN4A3h3EuwNYlxfp8LzSXs0G0GgHGnSgTjPX6GBYQB044KJMARaMClDMAkV5MMyaQ4wpzAARDg4zcIRDEyKVkrkym1ztdlS7HZWGvcJhr3TYa9yeGren1uur8wWr3b4Kw13h9FZ7g9X+UJnLmzWcWYer1Omr8IbK3IESpz9r+LNGcCgT298QWy33LGTtUzF5PCIPBy19Pr7DyXR7LQuVkWYrtsPJDgal6aQxn3FPxx2jQWUkIA/5xNGgMhZSRwLySECejOozSWM265rPupdL/Rs10X3NqRM9lWeGGs+ONFwYazrYV9ubcKclwoogTLFZMEFWlIyoRl28tD5eVhXItKVrukubmuOVFZ5EV0lDc7yiLpTpr2opNYIZzdUUSZbrWonMlatslcrVamyDnW9yCK2G0O4Wu/xyT1DtDWm9YW1HQG1zSU1OsUZnoxRQZbcMlkam67IrbeU7d9Tu6qnd01u/p7d2V2/17r6qIxMt7+ybfHR65cW1vV/e2PvyzV1fXN/94urGy2vrX17f+PatXd9cW3t4ZPT2atvtldbbq63393Q/PTpyb3f3nY2Od5abrs1Uf7Da+eGuvkcHRl+c3/n80v4XF/d/emb3pyd3Pjy4eH/P3Ecbk/fXJh+uTDxYHnu8On5/cfjewvDjpbFP1yY/XZt6tjr9YmXm253L3+5c/WZ9+dv15d/t2/Nv+w/88cChP+w7+OdDR/527ORP56/8x/mr/3npxk/X3/vp5gc/3brz09t3f3r77p8u3vj10TOfz6180NF/Z2HqzoG5Dw8tPTq+/vjkzo+Orh4bbo17PQQjmSDCDJJmjC1AmW0ED1gdZrsLdHohl7/Q4SywO00Ol8nmBDQnpDrNFn0bJW4hhGJOxa0OULJuZ4UChi9ixQJSKKAsBYylkBZZlw/R7cWSgjkMyuksFkVIllFJpgSLKiqqIFtogcEYlhRgAMdAAgcJCqFFRnRJ1oRmi4iKHcbcMOGDqSBMhyAyApAxM5U0U1mQKYfYaphrRPh2zNKNi8OUMsFoM4x1ibWtCPYlTlvm9BXOtsLpS6y2wtpWWesao+4U7Dt5+x6LsU+w72G1vYJ9n8U4KBhHZc8Jq/+M6j+nB8+q/tOy55jg3Gcx1nnbEqPPMvoYoYzT+hhjG6a0PsLahcmtiFiHiq2INMsZ+/XwAUdsvxbdqQRGLI5WUq6AhRzI52Aug1oSiNhisU55XMux4Ho6tq8kcag8fqIqeaYuc6ml9GpryY32sne6q97rrX63r+r9gZoPhhrujLfen+t+sDT4cH3i04OrX1w49tvH97/69jcnbtxrypbknPa04UjYrBMbBxaPv9vQ3FNfVt5QVllbXp2KJAPuYMgTKq9qnFo/0NjQ+bOVUnqt/H800Ofo+TQ+m8Ln0vhijlrIUXNpcjaJz6Wp1w89n2ZnU+R0nJiKvwKATb2uj8q3IE6nmbwLcSxC5CkqwxFiKEz0B7CBENkXwHv8eJcX6fAgHR6s3Y2+NtCDzQ6gxQk2OYEmA8z3+TY64To7UGU1VWtAtRWotoJVVqBKBas0pEwCVJYhCQ7HWAx95RuEQAIEcLMJfTW0QAIC8fxvCMRhmIBg4n/GmSGQAM0YhtD53o08geVVBwdEogiNIhQK0zDMQBCLwAyCsBDEwDCL4fxrTweHogKCWhBcBFEeISScshKMjlFWlLJijA1jDZiyoawT5z2UGKDEIC2FqHx+S4lw1jgtRzDOR4hBWokwSqjAzP18s3nTFvPW7ebiYqywCC0GKJRUGcnPqlFWCeMWPy2FGDkEUQ6ENRDOUYyp20DLFlAwUZpsxHktJNmjjkAprUYIMcTrSYuRkdw53p4SHRlBTyKcZzuiAqQNYZwoZ6CcYcZUgndxSgCmbKTgtegxTo2QFh8jh0lLEGE8lBRUXWnJHueUIGXx8LKXoHUzwBRuh7dvLi7cVABvKSS2F/Pbiy0FxeKm7dKmAk9BYRm0rVXB+rxcr4/q8RDdfrw7QHR6kQ4P3PbavNPsAOs1c50GVGtApdXsZ0EdLTLwQh9tjghwhAMjHBhmzUHaFCBNAQoMcViEJ0IsFhfpEl2u8RjNoWBzKNjg99V5fU3BUEso3ByKNIaidb5glctX4faXOb11gUi1P1Ti9JQ6/eXuYHUgVhWMl7pDJa5g1gj2JWOHmqKHWxI7K73zKW0yIk6EpbGwOhAQ23RsvtQ3lXZ12MmBgDgRtS1k3Uslvvm0czKiTYSsExFtKmabSzln066ZhDGTcMxknHMZ12LOs1oR2t+SOjNQd360+cJ4y/nRpsNDzft7a/vCclpAdByXQUSFMR1l4rq7MVVeFy2pDmS6Shs7cvWlzmhzvLIr11DpTfSUN7anqwKsmjOCTbFsjV0rU9gKK1ejcfU2vtFhaTGENpelwyN1B5XesNYTsu7wqx1updkl1+p8nEUqbPxASWiyLr3QUrraWbXRU7Onr37/QNP+gYZ9/TUHh+vPL3S/vWfs4zMrL6/u+vzS2vPL6y+vbnx1fedX13f+8ubOb2/u/Oz09Ie7ez7c1f3Rnu5HB/qfn5l6enz8waHh23t63lptv7t34P6hkXuHxj65svPFuydevHvi6c3DH1/Z/+Tyvo8v7n14dv3xuZ0Pz248PLv24Mzq43PrT86vPzq7+uT8+meX93xx/cAXbx58+eahz68e/PLWsd/cufSnu9f//MH1P75z9fc3Lv7h+qW/Xr3ylwsX/9e1G/91453/ffP2f9344L/e/vC/3r73n7fu/set2386f+3x+Oy7Hb0fLs384sDc/SPL94+uvrtr6s2l4aNDLTF/kBVUEKaKQGI7RBZg9FaUtgSjmNtvdrgBlx8PxUwub6FumO0uk+4U/DHY6tpGS9tISwEj04YX0RwFvFzISiZeKaAtZkEtYqUCRoStNli3w3YHqGuUxw3bNFBVcE1DOEEUREUQLDQnkBxP8iiAo2YMBwkCIgXK4pK0uGYLchabGXaBqMuEOAthbyHiLUR9hVigEA0VYbFiIg4wKYDJmOkcQFcifBUmNhJiNy6N4NI0rU7TyjynL1scy5y2ytvWOG2VUTd4227Bvlcw9guOfbz9sOg8anGeFF1nLO4Lkvuq6r+phd6yRW5qoatq4Io1cEn1nxTdhyzGfsGxi7ftkoydsntDdK3wxhRtH8TVHlzpp6y7Bc9Ze/ySM3XRSJzQQ3sFZy+tlaJKAuSDIBs0s00WbcJlLEWD6+nYnlz8UFn8eFXybH32SkvZjfbyW50Vb3VVvLOj4t2+qg8G6+4MN90db3sw3/NoeeTxxvTTgytfnD/8/YMPX37zw8HLdxrSmTK3kXXa0g69b8dgR0tfXSrVUFLaUlFZX1qWjCZD/kg4EKuoaByd2+jvH/3ZWjmzWsaulNJLOXoxSy7lqMUsOZ/G5zPEQoZYyFDzaWoxTS+m6dkUNZsk5tLUbJKcSeCzKeqV6kqRk3FsPIJOxLDxCDIex6ZS1EScyCuw4Wi+CJEYCOMDYWIgSPQF8B5/3oUId3qQDg/a5oJanWCT3dxigC1OqMFuanQAjXawyQHW2sy1urlWB+odcK0OVmtAlQZWW4EaHcrIMEtSKEpjKIVAJAjgeeM7CGCgGYVBPD+0AAAFAQwwo3kRBr0ab3g+Cga/3iWiaL7t979Zl/8ErCAQCYEUArMwREGv7mFU3s2BIFy+UwpGBBDlYVxECQklZIRQEELBGRvG2BDGjrEGJXpx3kNLQVaJ5hsRKSVMK1FOi1FyGOX9mOBHBR+jhooQ8edboU2bTVu3mQsL4e3bwG0FiBniUFonJT8jB2k5TElBwRZnlDAl+UnRi7AulHVBtLEdUTDeTYo+QvQjrMdMOCkpIjmzoisnOnOMnhCdOcmZ47S4mTK2QbIJ01DOSUkeiNQB3EqLHsriBgkdY12cGmaUICUGGDlMikFU8OaDZawSZGQ/ybso3oAQsbAQK9hsLtpUBG4qwLYUCAWAFUSUApOyebuxvTBgAhtlqs/L7XAR3R5ih4/s8hJtLrjdDbc64XzZSr0NqLIWVWtAtQ5UaoCXNutosYEXeUhTkDUHGXOQNgdpc4A2+0ggzKERnvDikA+HExa23K7Vut0Nfl9zINjoDzb4Aw3+QEs40hyM1vlDNZ5ArTdY6QlUuAPVvmiVL1ThDVZ4wlX+WEMkUxNOlnujZa5oiRHuSqYPNSaOtaeOtiZ3VXkWMvps0joetoyFpeGQ1OkgJ1PGQFDs8wnjEetcylirCK2WBxcy7pm4fTKizSTsa5XhXbXx1YrQQs47n/MslXiXSnzr1dHD7SXnhhoujbXcmNlxcaL17FTn2cnOPZ3lvRGlTKW9DOXASRnCrQidtPtaslU14VxdpLS3sqU2mKkN5LpLmyo9iY5MdX9VS20w4yYlJ6mkVaNGl8tkJh8Iq3fwjYbQbPBtLrHLr/RFbD0hrcOrtLrkBrtQIVNxBql1Kb1J32RNaqGldLmjfKO7emdv9YGhxsOjzYdGGg8O1x+baL6w0PX27pFHpxY+Pbf87OLqiyvrX93Y+c2t3b96Z+93b+3+/ML8gyMjHx0cuH9k8PHxkecX5p+fn//s7Pzjk1Mf7Ov/6Mj441Oz949OPrmw/vytYy/ePv7sxuGPL+/7+OKex+d2PTi99ujsxqNzG/dPLT88vfLx+Y1PLux8cm794/MbTy/uenpp99NLez69uv/5rSPff3jxx0fXf/fxW797+t4fX/ziTy8+/OOLj/7yzaO///KTf/zy2b//8vnfnz396e7D/3rno59u/OLfb9z59xu3/3rl5oORqTvdQw9W5n6xf+6t9bGLs70X5vquLg7uG2gOevy8RSMYqRgii2CqGGe3YwxucxO+MOTyo74QHorC/pDZ8EBOH+Dw4A4fpntMgradkky8FVbsqO5EdCco67BqNwnKZpwtZKUiXjIrKmDVYIcdcTlMVgXUrbCuQYpsYlmeE3RJtjCsxAoiY8FBHDEhOEiQEGkhLS5Ri+t2PysYMO4CMReAuYqxIEBEIDoGMWmILYG5SpSvRfl6VGjCLU24WIdY6lFLHSLUIkI9yjcilibE0oAKTZjYQSqdpDRIyBOEPE0p84x1lbPvFozdvGOv4DjA248KjpMW5zmL65LsedMauKGHbtrC1/XQm7bQm0b0vB48rniOSK49vG0Xb9vgbBsWY91iLHP2Jcq6SFpXOMcJyX/LGrntTN9xZ24biXdskYOSt5vSKjAxCfFhM9ckWMec9vmwdy0Z2ZOLHyiJnqhOn6vPXmkpe7Ot9EZ72VtdFe+SYOFHAAAgAElEQVR0V7zfX/v+QP3tocYPJ9ofzPU8Xhl9snvu6aHVl+cO/+re3c+//v7ItQ+bs9kSl55z6llDa25o3dHWU5fNNZSW1ZeUVedy8XAi6I+GA/Gampb+4emujt6frZXn94fkUpZYypFLOXohk18kUgtpaj5JzqXJ+TQ5n6Km4ngemzIdJ2aT1P/s7Z2K4xNRdCKGjUexfPxrPIaPRfGxGDkWp0aixHAE6wvAfUG0L4h2+eDeENHtxzo8cJsLbDGANhf0mgQG5FeIzQbU6AAaDXOdHaizAw0GUqMB1RpQpUMVqrnKClRpZq9EkQQHQ0R+K/jq0AWREICDAA6DOAIRIIiBIIbAJATiMIRDIA687tmEABz+Z7QZogAAB0ECRigkv0tEaQylUTivzCgYpvItiHn5BYIUCNIwzKOoBUEEGOZRzJJ30ue3iCipIqSK0hrO2nHOgdB2hHZAlANhnBjvxXgfIQUZNcKqMVaNC3qSs8ZJMQwyLog2cMG13US/sdW8ZWvx9gKgoADeshXcVoSZYB5hDFoK0koYs/g5LUYqYUIMkGKAEP20EuSsYVTwWBxx3VfC2xKCLSHoScGW4o205CpVPOWCI8fZMoKRlZ1ZXk/AjKcI1cyEDaRsZlwthCWQ0CmLGySsJlTGeadoCzNKkFXDjBohlTAphlglLGhRQYvigofgDAiTzABTuA0p2mKCNhdgm7bRm7dLBSa10KQVmFyFgLEdCINgo4p1eYgdPrrLQ7a7kVYn0upEWgy00QE32OEaHahUTZWquUI1l6kmP2O2oSYXYfbQYIAFgxwUYAAfYfbTcFSiM7qcc1gzupLVrTmbVuawVbvc9W5vUyDYHAo3BYNNwVBLONISjjUGI3W+YH0gXO0LV7pDle5QpSdU7Y/WBpO1oVR9NFMTTlX6YuWeWIkRaoxkN+pKT7QnTnZmjrZGDzSGdla65xPKREiYiinjMbXLIOfKvGMJfSKmzaWcK+XBjarIRlVkLuWYidsWMu499ckTO6pO7Kg62Fq6Xh1dLPWtlgf3NiSP7Sg/P9xwaazl5uyO82Mt15eHL87sODHSfKCncr4y0BvVQzSpIIQI4RrKxGzettK6Cl+qJV3ZkqiscCW6cg11wVxrsrK/sq2nvCXnCEdkl4bIWd1ZobLlClOtsfV2S6NhaXTwLU6h06/2hu07AtY2t9zslOrtQqmAJ1m0I+ruSfpGymLzjbmVtvKNHdUbOyr29tcdGKo/Ot5ycrr93MKO62sD7+4Z/ejozOPTix+fXfrs/MrLK2tf39j17Vv7vrm56/nFxY9PT98/NvLg+NiTU1Mvry4/v7z0+cWlZxeXPjo2cf/4zNPzK49Ozz84u/rs5pHnt44+u37402sHnlza++DMxv1Tqw9Or907uXLv5NL9U8uPzq4+OrP65Nz6k/Prj8+vf3Jx5yeXdj+7tv+X75/6zUeXfnxw7ceH13/35NbvP3n33z59/w/P7vzxy3t/+ebjv373+V9/+PLvv//uL//2/T++/+4fHz3504W3/3rtvR/PXHpvR+/d/uG3JgZPjjSfHGk+M9Fxfqb72tLgroEWj8uHEBYI5yCCM+O8mRQLCR5WDdwXRn0hMpZAI1EwEAS8ATQYwfxhyPAidi+oGJtJSwGrIJoTsjoA1YYbHtjqKGDFTQS7meYKeAtss4M2q0nXIZcDMmyQzQpYVZMkFbEsSTMOxapwgsLxMisQEA4XgxiAUjBlITm3rKfszgBnMTDCgHAvxrgR2o8wYZRLYlwOE0pRvhoTG3BLKyH2kPIAJU9Q6gyjzjLWeVZb4G3znD5NqaOk3I2LrajYhAk1sFAN8/UwXwcL9YjYiintuNKFy724OIjL46Q+Q+lzlLbC2NZ5Y6fg3Mk71zjHTotrl+hek73LsneWd8xwtglSHaOtE6Q6SSpThDKNS/OMviIYRwTnLS34vjNx25N+x4id1SMjrK2aUiOgxV/MVTPWUZd9MeJfS0T25OL7c5ETVcnzDSWXmkqutZbc7Ch7q7Pine6Kd3ur8gPs7njbo4Xexysjj3fPPjm4+vzswV99dPuzF9+evPm4JZstdVlLXLasoXc0d/R29NdkShpKy2typeXJVDIcD/oi4WCssrKhs7OvpbHjZ6tl5FKOWC4hl3PEcgm1lKNnU/hijp7P0vNpfD5Nzmfo2RQxk8RnksRMAp+O41MxbDpBTL5+5zeHE1F0MkZMJajxOD4aQUcj6ESMGIsQI1F8OIIPhtGBINoXRHv8UE8I7wuTPUG804u0uaAWw9zmhlqdUJPd3OwAmg2wxQm1ONFGB1SvvxpgtTYw/1RZgUorUGkFyq3FdoHEMBqFSRSh/snxQjEGynceAhgI4iCEwxCBwiQE4TBMwBABgni+7RcCXyGbQZCAIBJCKAimUYxB0Nd1iK9DzTBEojCd99C/HmA0BDEQxOG4hOMiAvMYJiK4hFMKTisopeK0FaWtOKtjjA2mdIS2o4yBME6YdmKcF+N8hCVIKWFCDNFyhNeTvJ4U9BSjRnDBR1q8IC5v2gZu2mzatLlw61Zg21Zw6za4GGRAwoqyTkLwgZSLkIKsFiOlECEFSSkk2OOCLc7pMZhxys604srKzozkyPCOjGBkRVep4imX3WWCkeMdWaunTPOU8loS5bxFqI4wTow1QFwDcY0WnKzoBDAJoXVadLNKkJaDvDVGKWFGiVBiMN+1KOpRRvJTggvFFJOJLtoGgZuLsc0F1Obtlu1F8tZCvdDkLILcRWbX9oI0Vtjq+G/OQIuBNDvgRjtSb4fr7FC1FSiXi8vl4nLFVKYAPtqsocUO3OSiIC8DeWnYxyAhnojJfNIqpXQ1Y9dSupaz28uc7gqXp94XaA6FWyOx9mi8PZ5qjcRbQtHmUKw5HG8OxxoCkdpAtC4Qq/JGakLJ+nC6KZZripc2J8vrIpkKb7zSlyhzR6oCyZny0tPt8VOd6ePt8WNtscNN4b01/pWcbSGlLqT10bDU6+PnSr2zWddKeXClIrBRHdpdF13KuqYi6mzSvlYZPtZZcXm07cJQ68HW0o2a6J76xNGO0jP9tReGGy+Ntdya674w1vrerom3V4bPjredGG46OVB7oC1b6xC8kqrTvEZwTlYpDyQbk+Xlnlh7pqbUiDZGy5vjla2p6t6K1q6y5tZsXak3GZY9AYuz2ukoU+hyK1Nr4+sdQpNhaXFL7T6lM2Dt9FtbXXKzU6qz8RkOjeBgo1vbEXEPZYIz1cmlhpKdXdV7emr2DdQfHm0+Ptl6aqbj/GLPjbXB9/aMf3h45v7x2Ycn5h+fWnh2YeXFldWvb+z6+sau5xeXPjk9++TU1JOTU0/Pzb24svzyysqLK6vPr6w+OjX34OTcsyvrn1/b+ej8xidX939+68jTNw88vrT30YXd986s3z+zdv/kyr0Ty/dOLT84s/LwzOqjM6uPzq4+Orv2+Pz6xxd3fnpp1xc3D3/3wenv757/9YcXf7h3+bcPrv/m4Y3fPnnnx6cf/PHlR3/68tFfv3v2tx++/Ptvv/nb777/67/98Icff/i3p5//7srbX+47cmdg+MPJ8dO9jUf76s6Otl2Y6ro42319eWijp9FmNQCUBVDajNLFGMvbPUUkX8grZoenyOFmkmk8ltju9mwzXHg0TkUTJpvbpDkJw7eJtGylJUgzQN0B252A5gA1W7GkbGG4LQxXLCmU14u6XYWaCrsNPhoCbVazVcEc9mLBgtOsS7VqgiizvMTwJIQjxRAOYhRMS5TFb3Wk7UaAsxgoYYCYF6F9KOuHmQjCJFE2hwllKF+LWRoJsQ23dJPSACmNs+oMa52jlWXWum4x9ojGLsG+zmk7edsaqy+x2hxrnaGVKUKaJOQpWh1n9XFWH8LEAUToR+U+RB7AlX5CGcDVEVof5xzjjG2UUMdI6wRjG2cco6xjhLb109YuTN5BWNsxuQkW6kGhCRFaULGdlPsIZZ5y7FUCR/XwMT20T/YPC84G3h6n7CHcUcXZx5yOWZ9rNRbcnY0dKo0dr0icq0tfac5dbyu92V56s630na7K93qqPxiovz3UeGek+f7MjkfLw092Lzzav/L05L5vfvHux8++PnblfmMyVemzl3uMrKH1dOzo6+qvzuTqcqW1ubKKdDYViYcD0UgoXl1R193Z19rU/rOVUmKllFrOkUs5fLmEXiqh5zPEQpZczNJLWWYuReSbD2dTxGyKmE2RU3F8OklMxfPAFGIqTk7GiPEIMhHFJhPERIIYi+GjEXQsio1HidEIMRTGhsLYYBjrD2HdPrA3gHT7kO4A1hPEO31Imwtqc4FtLji/P2x1Qk0Oc4sBNzngBhvwqsnXDlZrQI0O1tmhah2s0sFqHSpTizUWQxACBjAYIjCERhEmH+rKm+NBMwqYURDAYJB4JcUADAZxGCYQmIIRMm/xQFAaeTX5OBTlcIxFUApFaBiiUSRv4iARmEZg5nUp4n+76k0mCkGEPBUMQS0ILmOkihEygskYrWGUFaOtOKNjjB1jDZQxcM6dz1eRYpAQg7glSIphWo4wapRWoowcpeUoLYcpMYgxjk1b4H/dVLx5i2nrdvO2bcC2bWCxiQJQEcCtOOcBSKMYs9FymJHCjBqhpDCjRhg1wukxTPBQclhxZXktIRlZzp5h9TRnz1icJXm+s+Qus/rKVW+ZYEtZbCmQckK0gbEGRNqKIIsJ4iFcMiMWCJNQWuPVoKBFBS3OqhFaCTNKmBSDhODjrRFeDXOynxPdMCabClBwkwndVEBtLhS2F0tbC7VtRdqWQmO7ybW9MINtb7bBLQbW7EBaHHCjDWy0ww02pFaHajSoUgXK5OJyxVymAKUqGGBBFS5yoCYXCflZNMDiUYmNiExU5CIiHxEtEdESlZWUqmdtjlLDVeny1vuCzaFoazTRkUh3xFPtsVRbLNUaTbZEUo2hRGM4VRdI1AWTDZFMU6ykJVXRkqxoy1TVhrMVvkRVIFXhi1f4om2x9NHW9LnuzIm2xLGW6JGm8LHm6P5a355K964K92qpMZXUBkPSSlVwvSaysz6xsy66rzG5rz4+F9enoupC1n24rfTScOu1sc5jXVW7G5L7mzInuirO9tddGGq8OtH29nzvpYm2mytD762NXpvdcWmq/dp057Wp9tGy6Ehre1k0LaOswSoRq6sqlK7wxluSleWeZKkRbYqWtySr+qrbO0ubOkqbMkasKpRzknrW5i5XmHKVq9a5RkNscknNLqnNI7f7lFa33OpWmp1yrc6nGSQEF1dpQnfE0xtxD8a9k6WR5caSnR2Ve7qrDw40HhlrOT7Vdnah+83Vgbd3jXxwYOLu4cl7R6Yfnpj99NzSZxeWX15efXl57fOLS0/Pzn1yZubj0zNPzy988ebaV9c3Xl7d+PzK+qOzCw/PLH5+dddXbx/8/PqB++d2Pr6055Mr+x5f3PPk0t5H53fdP7V6/9TqvRPLH51Yun9y+f7J5XsnlvJq7P7p5cfn1z+7uvflrSNfv3vim/dPfXv7zK/uXvj1R5d/ePDmD49u/fbj937//O4fvnz452+f/eX7L/78w9d/++13f/3x13/+7Q+//fW3P778/JON3bf7B+8uTpzsrT850Hh2pPXCROe1hb7rSwNrXfWqagMwxoRRJpQuwhhStQGsWCSqJqcH8AWgYBiNxU2hkDkULvIF4EgU8AVNDq9ZdWzllO28ihluyO6AHS6TqgOalh9g23hLsaTgThfucUMuB2DoiMsAdCuoW3HDYZJlhGY8Vs0pqyrDyhRDIwRuRggQJ0HSQvIBzZ62OYKC6ERwhxnxwYQPJHxmPGDCAkVopJiMmakkyGYBphSgKyG2GeUHccsoJU9QyjxrXeFsG4J9l2Df4LTdvH2ds6+w2gqnr/OOVVZbYZQNTt8nOg5JxhGL/bjkOiG5zsieU7LnGGc/wTvPSN5zavCM5DurBE5LvlOK77jsOS55T6qBE9bAMWvgoOLdZ3Htsbg2OMc0bx8g1R5UaoXFdkDuw7QZ0bOmBdck3yhjb+FspRZfmRZvsPqHHfaFkHclFtyZiRwqjZ2qTJyvS19tLrnZXvZWR/nbneXvdJV/0Ff7fl/d7cGGX4w0fzTR8Xh55PGexScHNz47dfCLd99++Oj52Mhcld9d7nVUeI0SpzbaPzjYPVCZylRlchXZktJUNh1JpiLJXDJbU1bTWN3Y3tz+s/UyeqWUzs+w1whmcjFNL2WZpQw9myTm0uR8hnr1ztBTecpXHJ9OkBNRYjJOTCfpqQQxmcAm4th4DBuLYmNRbDiMjETQoRA8EASHwuhgGBuKvkqD9fjR7gD+eoCBrW6w2QU0OswtLrjZAJocYJMBN9rB/27isIG1NrBGB2psQJUOVGlAtQ7k5AIWAUAAMRfDIIChMIWjbB5lCUGvjBv50xf46vr16h8EJl4ft8g8kRnFGBSh8y5ECCRgmEQgEkMZDGFeCTWQhAAShVkU5RCYBUEKAEgQZBCER5A8UUXEUAuECDAuYoSC4gpKKQipIoQVozWSdRKsE2UMhHYitIFxHtwSIKQgIYYIKYxLYUqNMmqMksKUHMGFAMx4UMa5dTv+xhvFmzabtmwt3rK1uKAALjIRJoiFCZUUPJTFZ8J1WgpyapiUgyjvQwUfp8UYNQIQdkzwyc4sKYZZa5xQooQSYW1pzpZhbWnRWaL6KlRfhewp4e0pQU9a9CTOe1HWiTIGTOoko9OsHcElMyLgjI0WvZI9LugxwZaglTCthGk1nIdB01KQFLyc6EUItWA7Dm4BoE2F+OZCbkuRuLlA3rzNtq3YVWj2m8zlHNxsx5sdWLMdbdChOitQq0M1VrDaClVpcIUKlkimUgUoU6ASBfLQZhUssCFFTgIKClRIoDwEooPFGmjSIVAHIamo2AqAdhj10kxQsMQVa6nDVeMPNoSjLdFkazTZGk22JzLtyWxbLNsUSTeE0o3hTGMk2xDJNESyDdGSpnhZa7qyKV5WHUhXBVIVvkSFN1YZStUGIqd2lFzoyZxqT5xsi55oCR9rCh1pCB5uCBxpCO2tC02l7KMRZXdDbE9Dak9D8kBj6nBLdk9NdCnrWsy69jakLg23vj3bf6K7el9j+kBT9mhbyZme6ovDTTemOz9YGboy2fHmfP8HG2M353tuznffWux+Z6nveHfV2sjI2txyQPdKCOMTbWW+RGu6ssIXb0pUZG3h2kCmPVvXV93eWdLYVd5S6s3Uxyp9vDMq2Ss1S7lCV+tcg8PSZIjNTqnVrbR55BaX1OyS6x1itSakGTSCmitlttll3eE3ugP2vrBzLBuYKY/NVUQ3mkv2tlce6qk9MdR0YbrryvyOW2v9724Mvb9z6P1dQ3f2jjw+Mvv05MInx2eeHJ/55MT042MTj45NPTkx++LS6ovLqy8ur392Ye3JueVHZ1c+v7b3q3eOvnjryKfXDzy+tOfxpT0PL+5+eGHXo3O77p9au3dq9d6plQ+PLT44sfTg5NJHxxfvHV+8f2Lp3unlj89vPLu69/Pr+1/cOvTF28e+fu/kLz84/e3tc7/68PKv79344fE7Pz67/fsX9//w9ad//Pb5H7//6i+//favP37/5x9//fvvv/vNV8+fnDjyYOfqW9P9p3rqz4+0XpnsvD7fd3Np6Ppi/1R9CceLAM4CJAtQnIngimkeEJQiUcWDESQQhoJhKBJFEgkmV2IOhqFIjIinyFDCpDgKOetWRqLcAT4URp0uyO6AbY5iSYE1G6BYTZKCu5yYxwm57KBh26aIRVYFcdhAzVokyxDPuVTVb7dpPC8zLI3gmBkhQAwHMB6j/bKWttkDnGDAqMMEO4sRZyHiLsR8xZi3GPMUYn4TETTTITMdMjNhMxs3M1mQKYf4KkSowoRmQhwipGlCnqGUWVpdZLRFxrpMqyt0/q2sMdadgm2vYDsk2I5aHCcl13nFd0UPXFZ853n3OcF9UQlclP2X1cBF2X9B8l+Q/Rdk/0XZf0kOXrOGr6rBK4r/qhq4qvrOye6Tovso7zzIOQ5SthOC65ItcsOZuG7Er6qBfRZPv+SqZW3VrD5gd8wHvCvR4K505Eh54nRl7HxN8mpT9mZryVsdZe90Vby7o/z93qr3e6tvD9TdHWn+aLLr0dLIo91LHx/e/ezMsS/v3r5+7nxJIFThd5e7bOUuR86wttfXdzS05qLxkliyJJkpSaZLk5myVK6mrKqrpaOrpb29seVnq6XkSkn+oRYzxGKGzHf4Lue4pSw7n8rfwOjZvBTL0DMpcjKGT0TxyRg+GScmE2SeGT+ZxCcSxFgUG42gYxF0LIoNR7ChMDIUhgdCUH8IGYxifSG4J4j0hoieELEjgHZ4oRanuclR3OgwNzuhFhfc6DA32l8VcDQ70WYDbrTDdVagRgNqbVCNDlZp+RWiuVQp5lDYXAybTQgIYHC+RAMmzQBmBrF8CAwAMMCEggD2T1MiBGAITL5Og+Hw6/YNBKEh+HXt7ysqGINCVB6GCYMUDDEQSCMQg6EcCFJmMwGCNARxMMzDMIeiFoyQEMwCYxYEl2BMggkJIVWUtCKEQjB2mncjtAOmDJRxopwbs/gxMUApIVqNEHKY1uK0GiMsIUaJ4kKgALEBhK3AxGzaBGzebN6yBdi2HSgsRItMeDHAAKiEkDrB/v9MvVWXXHeW7VufoNuylBSxmSF2bKbgDOZIZiYlM3NKmWJLtsgiCy3ZMghTKZYMZVfd6urqqq46p7vPufeO+1HuQ8g9zhj/h/2w3+dYa835mx6A0EkhyEgRwh2EGB/M+hk1hgmBA4AIsz5KjhJChJSisCuEuiOUmqTVFKWmJV+N5Kt2ewq8nZO8VbyWYtWEoKVodyXtDrnVqCAHXJLPLQVwWgVQNy34WCXCSBFWS7BqknBHaTnGKHFGjlNiBGX9KONFKNMBup0HYHifA/+onPqnEve+UmV/mXnA4S8H4gjUJJLtOtFuYO0m0qbDzSrYqIINClCvgnUKVK+A1aKjIDqrJDDjcnpxhwyUalCZn8E9BCKVlyrOMhVwmAiSkOVqnz9n2lFBFCsc1D/v4w+Uyg7QwsiIIOYtT1M40pFMdyYyHfF0RyzTlch3xHLt0VxHvKojUd2RqOpIVLfHq1qi+fZEdWe6tiWab4kUGiozNf54R6amJpRuCATP9WVvjuav9Kcu9yUu9yYu9cQ/74pd7kl83pM82Z6aTyhLKfXTvppTnfnTXbmzPVWfdhU+ac8ca4ydakt/Mdb2YGPi5nT3Z71Vn3ZVfdZVuHiw/tZ017drw093Zm7N9txbH9s7vvjdxsg360Pfb4w83Z68OdNzdG7+5uc3hruHOYCyWSUi282xfGuiqjvbWOtN1niT/dXtIw293bmW3qr2xmhNU6wubcZsUqkztFqFaTS4VkvosMVOj9jllbp9UpdX6vRIraa7QeNTFJzAoSbd3ay5OwzxYNAYjXjH477ZTOViJrxVmzrakD/eUDjVVH22ve5Sb/OlroZbgx13hzvvj3XfGWz9fqzn+cLwi4WR3dmBZwtDr9cmXq9Pvt6Yfnd4/v3OwputuZeH5t4cWX57dPXlseWfPtv++cLO20+3Xpxef3Ph8Itzm3tnN56f33p+fuvJp6u7Z9eenFnZO7v+4vzG3tm1Z5+t7n62+vLi5ttr2z9dP/bjreM/3zv1y9ef/uGbc3/45tyfvv/8z0+++Muz2395fu/v7x78j593/+OPb//zzz//x7/94X/9+5//n3/89b/+/pf/+dc//+v7V0+vnHt94/O7i0OXRlrvzPV/sz7+3dbUt1uT3xyaXGyrohmXA6Ept0a41TKccTBuSNIdsu7O5fFYAgpH4Xgcy2ZcDfVgPAHHU2Q2TybSDsUuZZWPaTfpDbKVYczngwwTNq0KUd7P8OWC4JRk0NBRrwV7LadtlBtKhSaDpgZoqkORnTxvSu6YxzbcbollKRhHHBABYiSE8wgZFNWsYVZygg1jNoh5QdIHUUGIjkJMAmYyEFONcHUo34BwrRjfgQmdKN+FuLpRVxfMd6KuNoTrQPhOSGiHXB2Qqw129eJSLyz0IcIAIgyR8jwlH6K1w7S2w2qnWOMMZ50XvFfkwC09fFsN3xCD192Bm3LlLSV8Q668JgWvioErov+GEr6hRm7IlXe0yB0jekeP3NWjX5rRL43ol3rkphy4LnhvCN47cuXXVup7T/qxkfxGj34iBfpZJQdxA5K2FPAcSlSeLMTP1aUvN6S/aMl82VH4uqvqm97a7/prHg7WPxxqeDzW8mSy49lMz97Cwefrk6+Obb797MSP1y78urf72c521DSrfHaN16j2mjUevSmdrs/VJEPRXCxVk6mqr6qtL9RWZ6vqC7VNNfUdja2dTW2/26rCNvP4ZoHcKBDrOWKjQG3kmI0cvZom17P0RoFdyZKraXIlSy2liSL8cD6BzSeIhSQxnyJnk8RciphPkb8ZN7DpGDYdxaZi6HScmIxhU3FsPAqPhMHRCDwcQYYqkcFKtD+I9IfgXj/Y7QW7PL8ZNzxgpw132kibAXRYSIeFdlhIu4m06lCzDjaojgbN2aiD9YqzXofqdTDEOIFyxFGOOB0ICBIgRIAwAYA4gtIwQgEg4XCijgqk2CxXLAmDQRxBihtCAgJwBCFhhAIhHEYoACIgmMRQuljKDIM0BFLFahUMYVG4+Bgc42GI/g2QyCIID0EcjLgQQoRRF4TwICJAqAhiIoxLGK2ilErzHsblRxkb47wI40FZL8L5MSFIShFKjpBihNGSnJGlxBgtxWkpBtN+iLDLnNw/7ftNwA5AZaVIeQXhAFkn5AIQESU1AFdQ1kOLYcIdclI2xHgRzluOqR+Vcxjvp+UIpyZYLYUIlSAXRIRKSk1iYpw1spKvWvDkOTPn9lSJVo5VE24zI5sZRqwU9bhLDvCiV9aCbsXngHmYVCkx6DZSrBpn1WSxw4zX0i4jw5IftbAAACAASURBVGlJTkvQYoTgAwhpQuU0XoLg+wHyozJxX5lRCpgljkAFkETRBjfRrhPtBt6mo60G3KiCTSpYr4L1GlynAHUyWK1ABQnMu4EU7/QRgAyW2zikI4AOA2HBlbetGp+/yuuv9gZqAsH6ykhDZbQuGA7ygoZiQrmT/viAq6TCQMiIINf6K7tSud5sTXeq0JnId8TyHfGqjkRNR6K6I1HdHq/uSFS3RPOtsUJHsqY9XtUcydWH0nWBRHeufvHgWGu6uilYea6/+suxws2h7I3B7LX+1NW+1JXexOWe9Od9+TNd6fmYuJb3nu2vO9OdP9dbfXGg7nxfzYX+2vN9NdfH2x+sjT05NH1ruut8X83Z7qrPB+puTXU9OjT57OjcrZnur9ZGX55aebQ1/mBz5PHW+POjs3eXDn6yvv7dl98f3ThmuTQNF4KCmbXDHdmGgzUdLbGqnBnpTDcO1nV3Zpt7Cu1tqca6cHVTok7HxCrDrlO4Bp1vNl3ttrvTKxalq8MWO2yxxXTXq3yaxdIsVqcKLabcboh9Xm0wYI6E7el4YD4RXC3EDlWnDlenjtZmzzRVn2+rP9tUfa2r6XZ/692D7fcOtj8Y7Xkw0v1semhvemh3ZvD53Mjr5cmXixNvVqbfrc6+Xpl9tTz9emX2x42l95tLb9YW3m8tv1tferE8/2Zj6eXK7Iul6d35iTerc7tz409nRx7PDD1bGHu2MPZ4fuTR7PCz5cndhdHd1fHnqxPvthde7cy/Pbn67tTaT58d/uH89k+XT/zh5mf/+vXVvz+59/f3j//284u///HdP/78+//825//73/89b/+/V//8Zc//uH1s92r515dOXttouPqeMe9xaFvN8a/Pzz9/eHpB9vTk3VJFKNKQbwCYRwEV0FyDkYCRK1C1ByWBwgGHZVhKBF3xGOORBxOZ9BkBool4HDModr7aXEfKQCGifsDiNcH2zZq2xWi9M8EvZ/lIFUj/T7I0kHbICoDRGXAaWmArrLhIKhrTkEwRXfc5/FIosxwLEahDogAMRqm3DhTKWlZ0wqyLg9GmiDqgQg/yoQQNgKzCYTJoVw1wtejfAvu6iKEPtw9hAvTlDxLSouUvELJa7S2yhkrrLnE6HO0NklpY7R6EBN7EaEN5OsArgniOlF3FyJ1I+6DmDSMSWOEOkkoi4S6xljrtL7B2Zu8d4U2VmhjmbUWKX2J0pZpY4O3NzjrEG/vuOwd3jom2J8ooXNK6LIWvqqHr6qVl6XANTF4U4t840ndt5Jfe5InJX8Ho1cRer9kLPo928nw6arE+brMtabczbbclx35r7uqvu2r+X6g7uFg/eORpifjrbuTHc9me54tDOyuTb4+efjtuZM/XL/009Onc0NDIUXJWXre1goevWApBb8/6Q9XegKpSLKQztfkqhuq6+ur6hqr61rrmtvqWzoa2363WcA3cvhWgdzIkxs5aj1Lb+SY1XQRH/WhxHI9z6xkqKU0vpyhljPUYpqcTxWRUeR8mlrI0AsZajaBz6WIuSQ5HcNm4vh0HJuJEdNxbCqOTUTg0TA0GoZHwuhIJTJUiQ0Ekf4A3OsD+vxQtxfs8kGddjG8DLabYLsBdVhomwG3m0jxo9WAijbrBhVoUIE61VmrAjUiwCBoRTnsqIBBAINgEkFpEMRBmCxqmBPAnADmdKBFDYMhEoYIpwMp2ushAP8wtyEkitEwQkEIBcEkCOIAiMMgDTh/q1lBWRThCNyFwAyKFOFSLIJwEMTCMAujPIy6QJRHMTeCChAqOiEeQkWYkFFSxWgNp3SUtnDOJt0+jPPhvB/hfaQYZtU4o8ZpKUrKMVZL81qG11KsnESYgAPVK5yujz+GigJWUgKXlaHlFUQFwJQ5mHKAq4BcZQDvxFWU9UCsh3CHMVcIpj3lqLqvgmfEStnO8VqakeOoOwy7Kgl3hJLjABsgpJjbWxC9Bd7Kc0ZOtguCkeG1pGRkBDXOSiFBCUlapWpWiqqfdpmUy8PJlYIRF80kq8Y4PckqCU5NclqSUeKcmuDVOCOFCc4PQ27CQeMlMP5RuevjcqsCMsucwXJHGkXqeLxVwVpVpFlDi7NXgwo1aFCdCtUqUI0MF0Qw5wZzApTiQR8JKqDTxBEfTeU8nppgKO/xZg07rdkJxUwoZtStJlWzrjLSms7UhqNhWbNIli9zkvtKmAPlFsHkTF9HKj9Q3TRQaOzO1HamPqhXZ7KmPV7Vla5tS1S3RPMdiZrOVF1zJF8bSNYGEu2pqhNLG9dOfbo4PN6Vil87mPt2qu7OaPWtoezNwcyNg9nrg/kbQ1VXB6vOdKZmo+Lx1vTFwYZz/dXn+2su9NdeHmq8OtJyc7Lz4droy6MLTzYnr420nO+tvjzUeG+u7+mh6b2j8zemO+8uDrz5ZPXJ4ckn25N7R2Zen1y8PdN9+djxx98++/rOt+lgQgRpL6sltUB1MN2Vb+7KNlZ5knXBXG9Ve1euuSvX1pVvqw7lO/MtBiZnNE+dyjUaXKsptHv+e4WodNhih0dqsaU6jU9RSE6gWjxas6W1mXKXrQz4jaGAORH2zsQCi6nwRi6+mU9sV6dP1OdPNxbOttRc6qi/2t1wvafxi676ewNt3410PxjteTTR/3Ci/9HkwRcL43uLY6+Wp16vzrxdn3u1PP1ufeGnw6tv1hfebCy8WZt/u7H0ZG7yzfrSu/WlvbmJp1OjL+cnX89PPp8ZeTo5+Gxi8NnE4N7E0OORvjdzE29mxl/PjO5NDL6bGf9xburt7Pju6MAPCzPvZqdfz068mp364+bavx4//teLn//LnZv/8uj+f77Y/c9ff/yvv//lP/7257//6Zc///Dy3b3rT4+vXhxsuD7d+fXK4LcbY98fmniwPf1we3q6NomRXAlIlsFUGUqXk5yTFymPv1yUHablDAadkTBbW+VMxksjYTiTFluasVzOWRnhIklAtD6iBND0YH4fZNuI1ya8ngrRvY+i9jOsU1RIr9ehyg5dISr9TLQS8lqgqRM+D6hrFYKguoWYx/YpkkwzAk6hDpgAMAYm3RhTKao5wwrQnA8jbQD1wVQlykYQNo4wSYjOQUweoOsQVxPKFwVskBAmCHGGkJcYdY2WN1l922UfFezjLvsYZx532ScF+yhvbTHqMqVNYeI0KU/Q6gShTFDqKClPMvoko88w+jSpTbPWrMua4ew5l3eGtadYa4LSR0h1lDGGCXmUUIYJZYCQ+nC5G5N6UHGAVA9i0hDmHiGlUVIdp7QpWp/nzBXeXnN5N12eYUptEsPjiZYRKzTntbdTlWeq4hdq09easrfbc191VX3bW/t9X82D/tpHg/VPRpqfjLU8nWh7Ptuztzj4bGP61clD78+f+vHu9dcPH9SnUl6XK2WqeVsveIyCraUs069ZXs32mR6f6Qt5ghF/ZTwUy8RS1el8fb6msbrud5t5YqtAblXRmwW6iJzfyNKrKWItQ61lyKKJYy1DLX3w0FNLGXIpQy2m6aJ6fdCtFDGbwGdTxEySmE3iMwlsKoZORLHp39osxyPoaBgruhAHQ8hAEOnzgX1+qNcHdnmBLi/UZUMdFtxpI+0m3GZAbTrUbiKdFtZmQK0G1GyATTrYVMyBKUC9CtRKFXUyUElVAE7UUQGDIA7BJAgTAIQDIA6jJASTTgD7bwxH8RWvYkW8Lwh8CDgj8AdHIoSQAIhDMAnBNAzRCMzARXYiyhTZvjDEgCANgjQE0RDEwBADwAyAck6YA1EexQUEESBEhFERQkUQkyBcRkkVwmWI0BDGwjkPyngwzofyflwIFb0bxUUfJSVYJeUycpyWQblgKaRUANz+A/CBA2BJKVRaipSXYw4H4QCoUgdZUkaWlFP7y0knLpPuICVHBCvNqDFCCEK0va+CJ10BzVctGBlaiZFSDHeFSTHKKHHCHWa1JG9lODPDW1nezEl2XrRznJLg1YRbS3FylJUqCc4D4TLFm24lwEl+hNYJ3qN4Ui49wWkJVkkwcpyWYpQUY+Q4ryV4NUa5gwiuoQCHlyD4P5e59pVZDshT7qyscESdFVU03CTjrSrWpKGNKtiognUKWK9CtQpYLUN5tzMnOPMinBOgJAf4aNRmyLiu5nzetGWHZSUqaQnZjMt6RFCCnBhghIRi5G1fbSjanMw2xtNRzfbxkoJQdImT3FeuQESlS2lL5Ifr2w7WtPblm7rStZ3Jms5UTWeqpitd25Gq7UjWdabqe/MtrbHqukCyxhfvSFdtTsxdPHLiq4uXLp08tTl88OulvvvjtV+N194drf5qov6rifo7Y/W3xxqvjzV91lc1G1XO9ddfGm6+cLDuQn/t5wfrb0x03Jvre7g29uLI/Isj818vDFwebLg21vzt8tCTrckXxxZuz3Y/3Jp4d3r12ZHZZ0dnXhybe/vJ8qWhhvOHDj/+Zve7uw+7GzqCoqmgrgCvZT2R5kR1T1Vrc7w270l251v7qjs6Ms1dhfaMnWxNNdiUlpDtBs3VoDAthuu3/aHc7ZM6bHe7LTaZ7hqFTbFYXqQ7Kz2tXrNRd7eZUrdH6fOrw5X2eMQzHfEtpyJrmdhmPnG4KnW8JneqNvdZY+F8c/Wl9rorbTW3epq+7Gv5ZqDju+Ge70a7H472vpgfe74w/mpp5s3q3E9bS+83Ft+tL/x8ePXd5tLbjcUfDq2821x+u7H8anXhzer88/nJ3enRZ7PjL+cnHo72PR4f2J0cfDp+cG9qeG9q+M38xMuZ0b3JwWeTB9/OT7ydm9ibGNqdOPh6fvLdwsz7xdk3C7O/bKz+5cSJ/7h49d/PX/rL6XN/PPHpf12784+9vb/96Ze///HXf/z644/f3b4+2XFpuPHmTNf91aHvNsYeHJp4uD39aGdmrDaJkFwpRJZA+AEYP4DR5ayL9YdKXe4yTa/weh2hIJpKlsciH4eC5bEons3CqbSzMoL4Qg5B/2eCLVd0xLYhUy+XRYckVQjCPgLfT1GljKvUJTgV2anJTkuDPCbstRCPVaFI5ZJYLrhVUYyYhk+RZJriYIyoAEkAZSBcQMiIrOYMy4sRJgB7QSwIEf4KNOTEwhVYpByLOohIORF3UokKIuOkamGuBeG7ML4fE8ZJaYFWVillizV3XJ4jvHmU047xxjHeOMKb27y1zeqHSPUQrW4x6jajH+esE5x1xu05L/muSMGrUvCmEr6lhG/Igdtq5W0tfEeP3FLD16TQJXfggtt33u0/4/KcdNknePsob26x+iajrdD6LK1OM9o4qYwh7nFCmiSVGVJdYY1jUuCYGhxRgzO55rFgesq0dpKhM1WxzxvS11uzX3bk7ndXf9df++hg/aODtY8H656Otjwdb92dbH820/104eDTjZkXJ7fef376l+++enz3bi4U8otiwlALtlXwWAWPkTJ1r6SYkm7JhqXYtmpbimGpplf3+E1v0PKF7MDvDhXIzTy+kSU2cmQRP7+SwjdyTHEOW07jS2l8JUsupYmFJFaEbiymyMUUvZCmlnLMXJIoCthciphN4tNxtOjgmIwhkzFkKoZOxfCJKDYexcei+GgUGwrCg36kzwcOBJH+ANLjBYvojU4P1GnDHRbYYaFtOtxmIm0m0m7AbQbUrAH1qqNBdTaozgYNrFOc9RpQKztrZLDWXc7BYHkF4nQiEExAMAGAWHGXCEGE0/Hh+gU4MRDAnA4EBHC4yEiEyN/07MODIKLY2gxCBIKwKMLiH0YuCkFoFOFQlANBqvggiIYQFoJoB0SBKO+EOQDmUExAMTeMiRAqIpiEEgqCKwRjULyFsyZMGihjo4wXZb0I7wUZDy5UUnKUkiIYX0mJccIdI91xRkmR7lgpqJQ5mAP74QMHwNIysKwMLivDHA7C4SBKytAD5TgAuSoADiJUt5FwW0lKDnNaQrQzjBIpAUWINDR/tejJcVqClmJ40bIvhik54rYyir9a9ObdVk4wsoKRkey8S0+zcsylJgUtyUgRhPYw7oCgBFm3RbIGxmg4ZwpaWDSTtBTltASjxAl3hJKijJJg5BgrR1k5hlIeCBCwMgL/2CnsKzfKAU8FEAXAOOjMEUCzQjZpeKOKNKhgnQLWykCdAtYoYLUMFdxAzuXMu6EM70zwcEJ1Jw09pioBl2ASpI/lY4oZlfWwW/Wzgk0wfkaIimrGsKq8gapAZcKwI5IRls2gWzMplwBgxL5ytgQIu/XGSHqwrnWwtrUv39CdqetM1nSlarszdd3Zhp5cc2++pTff0hqvrvWn6kOpznTNicW1nbnFL06d/vbatUunTm+Oj9+bbP5qpHB/suH+ZMP9qeZ7k01fTbbcn+u6N9/7aXf1bES+Nt7x+XDz54ONl4ea7sx0P1gdebI5+Xx77t2J5acb47fG225PdzxcHX56ePr50fkbU51Pdqbfn1nfOzr78uT865MLL48vLlf5Nybndr999vSbZ/PDsw2Jgoy5KiU7JFpZT7QpXt2RbqgOZFoSdQfrulpT9e3Z5pQVb0032LQRFe1GU2nWuBaD7/B8uIF1esR2S2iz3E2mu1bl0hyel5hWv90R8jZacrMldniUnoA2ENKHw9Z41DuTCM4nw0uJyvVs9Fht7nA2fqwq+Wlj/lJ73bnG/MXG3BftdV/2ttzpbbnb3/rNSPfTmeGHEwefzIzuzU+8W194uTzzbn3xl+3N3+9svF5berux/H5z5eXy3KuV+Tcr86+WZnZnxh5PDL2cm9ydHNqdGtqdHNybGno+PbI3NfxiauTl9Mir2dGXM6Nv5sZ/Wp59MT3yan785dzEm/npNwvTb5fmflpd/sP29t8vXPqfV67/+ZOzvz92+m8Xrv7vm1//9fGTP/3w5i8/vX1348L5vporIy03p7u+XRl6sDn2aHvqyZGZxzvTPblKEKVKEaIMIfZD2AGM+hinywWx3C1V6LrT6wPDlUA47IjFyqNRKJ1CUikkkUbjSaflK2Xl/ZQL0EwmFIQto0KVIVVxCAIgihW8UM4KJQxfIboBVQV0HfGYqG2Bpg4aWolLcIqyIsthywhpmkSQPIySTpABUQ7CFZxOGEbBtE0I1SoAL4j5AMxTDvkrkEonHqrAIk4iBtJRkE44qaSTTgJsykFnnXQWoPMAXQtznYhrAHGNYPI0qS7S6gqjrDPaNmduu8xtVjtEqVuEfIhSdmj9OG+d5D2nOPus6P1cCl6XQveU8D01fE+pvKdU3lPCX6mRu2r4thq+LoUuC74LLt95wfeZy3va5Tkp2Cdc5lFOP8pbR3nPYdY6xJrbjLHN6sc464TLc0b2nZMD59XKWclbRanNgjVle3eSobM1iUsNmevN6Xsd+e/6ah4O1D4ZanwyVP9kuGF3rGV3ou3ZVMez2Z6nS0O7hxdfnNl+e+nMr4++v/35paCiekUxZel5y8haes40krrmFRVDVE1RNyTTlCxD0k3ZsBTTo9u2YtqK+btDBXIjR2zl6a0Cs5bCN3LMeq6I3qDWMtRqllzNUsUoWDG2/KEALEUupIn5NDGfJmeTRPEANpvAp6LwVASeisAzcWwmhk5HkekYMR75TcDC2EEf1OcDBwLwQBD57yBzpw0WK1Q+OA8NqM2EWy2kzYJaNLDZgD6ol+qsV52NGlinOOsUoMpd0agAMoVVOBCHA0YQEoIJEMKLhZYQSDgrUMCJFemITgcKONHfwss46MQgkPg/BAwHfvsGARyCCAiiEYRFUQ5GaAgqcuhZACBBiIJgGoZZCKYBJwFADIy5QJiDEB4nJBQXEVyEUBHFZZxUMVLFKA2jNZTWUcZCWQ/lrsR5P8J6ENaHuz8QEWkpxioJTk1xaoqRk5QYK4fUkjLiwAGotAQpLQHLy9GyMrSiAnM48NJStLQMByDWCfMQobiNGKtGCXfQZaZEMymaSYSxK2BF8xeMUI3LSNJF6ZIitBxllBitxEQrp/gKopWT7Lzqq9b8NW4zyypJUoiIZkbxFFgl4TJSLiVieBOqFZWMMCnYrBx06VHKHWKVGKsmSDFKSbFiBoBT4oKRpoUwBIpIOU0eQFz7ytWSCrsciMNwCoULLNqgkA0KVq/A9SpYKwM1krNaclYrYJUMVclQTgCzroq0C4mIfNDt8rsEgyRFEFZRIuRWKkUt4JJ9rGSTvIHTfs4dlfWMaWcMKyyqSd0q+MIx1Q6Jeki0fLwqwjS93+F2ogFeaY5nB+ta+6oaerK1PZm6nmz9fwtYX6G1J9fUlqipDaTqgsnOTPXOzMLlYye2Z+e+vHDx5PpaxLIXulvuzXXcHam6P938zVzbvcmmb2fav1/sfbA6+NXCwdWsZ7MqeGOq+/PB5i9G2+8vHtzdmnqxM/die+bNsYXnh6e+Wej7dmng6db4s+3ZF8cWrk92fL069OrE0t7RuefH51+fXHywMbLW23V0defxVw9fPXr52c4n450Ho0bIy2kpKxxwWQV/qjlR2xCtaorX9lS1t2ebW1KNaSvenm/xcnbQZdcberPGteh8uyUUJ7AO291uCa2Wu9EQamUuxWEFmW+09daA1erT2/1GV8jsDhq9AX0gZA5H7NGodzIemE2GVtLhjVxspzp9vDZzpqHwaWPuYmvNlbbaG50Nt3uab/e23OlreTgx8HR2ZHdu7Nn8+LP5iVcrs69X595vLP/+8PqvO1vvNlfeba78sLW2tzD9ZnXhzerii4Xp70cHnk6PvlyY2p0aejDS+2xq6MX0yO7E4MPhnr2p4ZczI28XJt4uTL6Zn/xhYfr13Pje1PDuxPCL6bFXc5NvFmfeLc3/vLnx18/O/9f1238+fe6X46f/fObif1y9/bcbd3+699XvHz24NXPwQl/NleHmG1Pt95cHHm6OPt2Z3j0y92Rnui1TCWJ0KYwDJItwYglKl5AsIMoVgoR6vO5cDgyH4GjUGY3imQxbVQXHk0gixeWrqXCijFf2ky5Yt8V4DDb0MrcbUVWn4Ha4BAfvxlUTFJUSjgcUDff6YMsCNB21bdgwy0UZEBVJloOGFjZ1haFcGEo6IAZAORBTSTZt2hlN05ygBcB+lAqidAAmKmEqBjNJmMkgbB5mazG+AeFaMFc75urGhC6E7yOlfkLqRd3duNgB810Q342JXZjchbi7MLEHdffg7i5M6EHdQ6g4RkgzlLpIKluUukOqRyntFG9dlgJfKpVfqpX31Mr7WvQrNXJPqbwjBW/Joety5SXRf5a3PxP9n0r+ky7rCKsfZrQNRt1i9S3e3GSNTdbYpLUtVj/EGNu8dVSwT4veM6JvTvQUMKkKE0d1eyfhv1Abv9KYvNGWuddd9W1vzYP+2scH6x8P1e+ONj0da9mdbN+b6dqb63u2Mrp3ZPn1uWPvr37267OnNy587pVkjygmTT1n6llTzxpaXJW9oqa7VUu2TMU2FEuTLUOxTNW2dI+l2rZq/24zT2zk8M0ctVk00OeIjQK9niNX08RqmljPUitZcjGFLWWIpQw5n0AXPiSX0YUUPpfCFjLEfJKYSxLFdeJUFJmKIjMxdDaOTUWx6Sg+FSOn4tRYGBuN4EMB9KAf7vdDxdfrBXu8QKcFdHugLhvqtOE2o2hBBNoNoM1E2jxIiwm1mFCxi7lBdTTrUIuJNOhgreysFh31siPMgzCEOp0ICGIVDhgAcRAiQIgAQcLpQIsaBjgxAMAgAAMBDHRiYBG6ARIggBflrRhtBgEcAHAQxGGEgmEaghgEZWCEgiAaBGkQoECQBoAPFZcAUBzFWAR3oZiAYQKGCjAiILgMFycwUkEpFSVVlFQRSkdZG2M9BO8nhSDG+TAuQLjDRQ1j5DjpjrBqglOTjJygpTiAGQdK0I8/Bvfvh0tK4PIKrKICAwCyrAwpLYVLS1CHk3LCPM4YnBpmpLBLS8jenEuLCXqSEiodqKbYGclK01KYUWJF+7vLSNFKDHOFWDUuWGnFVyV7Coq3ygzVCWaGU5OcmnSbWclTcOlpwcionqxqRWU97Amk3WqQcftJ0c/KYVaO8XqKkeOkGCXFKK+nBD0l6ClOiqOYgYJusoLmP3ZI+8qsMkcEAtIoVM1jdRJeLyP1ClyngDUyUCU5qyRnlQzmJSAnAhnekXJBFssZDK/ihAgjHACJEObhRK9LNlnRYASD4E2CNwgu4JKiqhnT9KDLHVON6lCkIZquCsTCshWW7UrJ8vCqBJNsGWgQXFz1tCVyAzVN3bna3lx9T66hK1PfnW3szbcMVHf05Jrb4jW1/lRdMNGVrVk8OHL15KnTmxsb01OnNjda8pmqRPziobUvRpvvjNZ+NdX01VTLvem2r2c7v1vqe7A2emumd7pSPNtbc2e27+ZU97erI3vbM6925l5sT786Mvtie+bx2vCjteG9Q5Mvj8w+PzL/+WD9vcWBl8cWnx+df3F84e3JpbvLg9c++ezhne8e33vw/MHzz0+dm+0f6alr0wk+aVZmPLG4Fsz5EnWRQmO8pj3T1JJubE40xLRwS7bZx3t8vF2taY0K3axz7bbU5ZW7fXKnR2w1+VbT1aALDZo7QcMFmWvxWU0+oy1gtAX0nohnIBEYTAaHEv6RZGA0ERhPBsfj/rlMeDkbWc/FDhVix6tSZ+py5xoLl9vq7/S03uvruNPbdn+o9/HE4LPp0TfL82+X59+szL9emf9pa/Xt2uIvO5v/14ntn7c33m+t/nho7f368sul2dcrC+9WF18uTD2eHH4+M7Y3PbI7Nbg3NfxidvTNwuSL6ZFXc2OvF8bfLE68WZh4Mz/xfnH6/dLMy9mxvemxF3MTz2fHn02Nv56f+XF97U8nT/+vG1/+y+mzvz/6ya8nPv33S9f/dvXmz6fPPN1avdBTe+lg/eWhhtvTHd+sHHywOfp0Z2rv2NyTI9OtyQBEsmUQUY5SDpItQahSnHFw7nLW5VQ1NBQCQyEkFgWjUWc0hqfSSCwOR2JYNI75Kstc6j+hDKBYcjKxuDYzvTBGGAbgdh8gqDKaRyQVWb8G2QAAIABJREFUUw2HSyrhBMyyYcN0Kiqkm0wwBOmGQ5RZSQpoStQyNJZxYygDgAwACTBm0GzaNOsDfhvGPCASwKgASgURKoIwcZjNQEwWYgoQXQsxTRjfhrl6UdcAKhxE+SlCWmD0BUJZJpU1Sl+njQ3O2qC1dVpf54xFUhklxD5MaEeEFlRsAvlm0NUCCx2Iuwtx96DuHtg1QqozrLHAW8u8ucbb65x3jbOXWXOZNRcofZ4yZkh1klTHcWWUUIZI+SAu9aNCLyr0kVI/KR0k5GFCHsGkcVKdpPQp1pxizTFKaUNdKSedAtgh1XMk4btYG7vWnLrVkbvXXfVdX+2DgbpHgw1Phxt2R5t3J9p2J9ufTXfvzffvrk083Vl68emRH7648MeXL04dPmIJoleU45qa1tW0oaU1JabIPkm3JNOULUvxGIqtKZaqWJpiGZptGV5b9fxuI0duFT6oV7HNciNPrueotQy1nmVWs9RyhlhKY0sZcjFNLmXI+QS2mCbmEuhCEp9PYvMJbCFFzqfI+TRVBPhOx9DJKDwZRWZixHQUn4zikzFyNIwO+uFBP3wwgPb74f4A0u+HejxgsUWl0wK6bKjTgtt0Z7sBdJhghwm1WVCRwdFqIU062KxDDbKzSYOaDLhOcdZrYIMK1UrONO8gYLiiAgQBFABQpxMDQbx4/XI60OIrChgAYCCIO52o04kBIAYCOABgRfIvBBJo0QBSVDKIgGEKBEkAxCGEgGAKhpni3asIkSq2q8AQAyEcADIo6kJRAQI5CHGjuIxgEoxKRZgvSqo4YxCcjXEegvfinI9wBQk+gHNBWopScpSUIrQcY5UUq2U4NcWpGU5NOwl938fgvo+cH38MHjgAHTgAlZUhDidRVoYeOACWlEAVFQSCizij80olK4dxV4DX4oKWYOUoSNkwZYtmihYrCVeQksKsGmfVhMtIclqcFCO0HDNCtVZlvUtPS56CHqihpBglxdxmVjCzopVz6RlajnNKRLUikl5pB1K6HSdYk+A9nBKlpSivp3gtSUoxQowycsJtZAQ95VITJONFMQ0DeHZfhfvjMqvMEQacSRQoMHCdiNaIYK0E1ijAh82hBOYlIC8CeTeY4cpNEnNhjACjLADRFSDjgCxO9AqKyYgq6VIITsUZg+Q9rFgp6VHV8DC8h+FTpqfgr6ytTDTFsgV/JKLYYdkOiKbNSwKA8RWwn5OzVrAzU92Tr+tK13Sl6/oKrX2FtoHqjoM1nd2Z5uZoVbU3URdI9hYaVgZHP1ld//by5cWhwfZCvr+xoRCtHO5sv3Hm5JXRlq8mGu5Otd2eaL410XJvpuP+fP/95eGzvTXjPu6Lkdb7y8PfLA/vHZ55fXTuxfb080NTzw9N7W1O7G6Ov9ieenlk9umhyTNduQcb4y+PLbw4Ov/qxNLLo/MXJ7sf3P768d3vdu8/3v3myY2zl5dHp5bHZysl28urVeFMVShdKXrDki8iB9oyjR2F1rp4dVgNNqXqfbztF7y1ut6kss0a12a5Oz1il1fu9IhtpqvNEhoMoVbm4ySUE+iucKCj0tsetFoDWntI74v7B9Oh0Vx4oio2W5uar00v1meWG9MbLfmttvx2Z9WpnoZPe5vODzRdGeu8PXvw64WRr2YGHyyNPV2d3l2beb658MPRzfeH115vLL3ZWP7x8MaPO5u/P3r4553N3+9s/bCx9nZ58fnCzOuludeLsy/mJh+PD+1Nj72YGdubGt6dHHw+PfpufvLd4tSbhYl3i5PvFqd+XJn9YXn2/dLsL+vL71fnX8xOvJgdf7s0/2x64uX89OvlxV92jv+/d+7/6ZOzb7eO/nrys387f+VvV6//ePLE5z3N57uqLw3UXR1qvDPdcX954OHG6NPtyb1js0+OzLTH/RDOlEFEKUSUwHgpSpcRLOASyxi+TJSctg0Eg3gyAcXi5aFKZyRKJFJYPAmHwrg/Amnef8b5crcmRMLHj6999smaEg6VMdxHKFZKcxWsCxAkVNbLOFcJ5wJktcItgaqOGJZTVh1umRREv6okbNPkOAnDOBDiAEjCCJ9LyNp2dzxarek+GAsipB/EwwgVhakETKcgOu0k8wBVDdINMNuG8t2Y0I+7h3D3OCHOUsoCpa6QygatH2KtI4x5gtVP8/anguc0b53i7ROcfZgxVml1mVYXKGUWV2YJZQaX5wh1DpMWSWWNMw5z1hGXfZS1T7l8pwXfSZf3tBQ6KfiPs56Tbt9pMXDM7Tsieo9K/i2XZ42z5mlthtEnaHWcUkcotR+Xe3GpC3V3oFI7rjQj7gbcnYO4BMD0K9ZOwnu+uvJaS+p2R+5+b/X3A7UPBuseDTU8HWncHWvdnWwvHsD2loZ2N2ce7yzvfXL49Y3Lv7x5v7mwpPOiR9YSmpoxtZSupnU1qigeUTVFQ3Prhmzrqq0rtq5Yumrrqm1qXlPz/u5wFbtVYDbz9KFqdqNQjIIRGzl6PUev5z64EFey5EIa/+8I81KG/JBlLp7EMuR8ipxLErMJfCaBzyaJyTg2GUOmouhUnBiP4OMRfCgID/rhwQAy4EcGAmivD+r1Qb0eqNuGOm2w2wN1e+AuG+z2IJ0WVEwxt5tgmwm2GFCLCTUbYJMG1ivOetnZqIENGlhkN9TJQMbl4HHMWQGBTrjo0aioQJwAVpyuIJAAnJjTgUAgBgIYCBaVDAdAwulAAUdxkYhDAA7DFAwRQHG1CBMQRMAICcEfbB3FzrCifQMEf9suwgwMcwjiQlEXhgko6kIxESUUGBUBWIAwESEUlFIxWscZAyJ1hDEx1kvwAZwPku6wS09SUgQTQqQYpeQkraVoLcUbOU5Ll6PqRx9D+/YBH+0DPt4HHDgA7t8PlJZBpaVISQlcWoo4AYZgNBAVKcHr0qKUEIRpGyQtkDQxzguShmgmRTMlmimXFmfVGKfFGSXCqlFCrGTVuDfW6Ik0smpS9hQku4p0xxk5IZg50cq7rbzbzLv0tKAlBDXEiV7NiglygBY8nBxixEpGjtBK8RKWoKQYIUZZJS6aGUFP0a4QSpgwKDD7Kvh9pcaB0pCjPA45shRYK2I1IlglOqskR5UEFESgIIE50ZkVgKzLEWZAHiUZCKUcMFbqwEudKu2yOEklXDLGKwSn4KxCsDrj8rnVsGrZrEtwQkFBThh2zhOs8kfrw8m2dFXWG46q3krV65d0k3XzACIAWEhUmmLprmxNR6qmM10/UN0+UNM5UNvdV9XekWqoD+Wrvcn6YGqgumlteOzo3Py1E8e+uXyxp7a6NZsZ6+5qyaTuXTx/8+SxK0NNdyeabk+03J5ouz3Remey4/Z0z+3p3kNVobW0/dXC4HdrY482xp8fnn59ZHZvc2Jvc+LZxsTe5sTL7ZnXR+fuL/Z91lN4uDXxfGfu5bGFNyeXd7cmLy9PPr73/ZOvHz375vE31+99efGLzemFQ/PLfXWtBinEzVBtrJALpixWdwFM0hPrqe/MBVMh2d+YqvO7TB9v1Rp6k8K2GB9WiF1eqcMSihNYoyHUyFyChFMM1ua3u8L+9pDdFtDbQ3p31NOX9A9lQ+PVscma+Gx9eqE5t9iS2eiuPnSw/vhwy6mJ9rOzPZdWB7/YHLlzZOr+yflvTy0+/HTl2YWt55cOv/7i+Lubp3+4ffb9rc/e3fzsxzsXfrh9/qc7F369+/lP1z/76fLp12ePvDy99f70odcn1p/vLL3YXny1tbC3OvNibfblysyb1dlXK9MvliffrM68W519uzLzbnnm59WF368tvJ6bfD0//Wxy+Pn06Mvpyd2p8VeLs+9Wlv/66fn/7973f71w5fXmzo9HP/m3C1f+x43bj5cXP2kuXOypudRfd3Wo6dZk+9eLfQ/WR3YPTz0/Ovd0Z7ot6oFxthzESyG8BMRKINJB8rRmlVJcuSgBpl3h8bDZLJnKVIQqoVicTmXxWBLwBslAlPSGPyaFCkGHNcOKx7yJGCKpFQz7EYqVkmwFxTsZAXCJgFsuZfgShne4ZVDRQFl1SIrTLVOS4lWkhMf0CLxKES4IdMOISdMRWa72+foT4aGwJ81yARDzVSD+CiRQjgTKUX8ZGixDK8vRyjI0Wo6nHGTaSRcAugHiWlG+H3NPk/IyqaxQ6iFGP8Joxzn9JGecYPRTvHVa8HwieE6y5gnWOMLoO7S+wxg7jLFDa8c58xRnfeqyr0uBW3LoKyP2rR77Xos91GIPlPBDJfxIDT+SQ4/V8K4RfaqHnxjhR0b4WyV0XfBddXkvuwPnpcCnLu9x3nOIt1Z5a5E1Zmh1htImSHWIlGpwIQ6yPYK2E7PPFvzXmhNfdua/G6h9OFj/eLjpyUjzk5GmJ+OtTyfbn051Ppvre7Y2vntk6cnRlQc7K8+uX/7pzQ8zY1MaL5mynrbtrKVnTD1lqBFFtSXNkm1dMjXZVmVbVTyqZJmq19Q8huIxVM/vtgr0oSp6q8Bs5Km1LL6awday+EaeWs/R6zlyPc+s5ujFJLaQxpYy5HKWWkwTCyliPoHNxZCFJLaUIZfS1EKSnImjMwlsJo4VrfNTcWw8Ck0UEYiVyGAQHvQjgz54wAcPBLB+HzIQwPq8SI8NFSewTgvossEuG+604HYTbNWd7QbQbkPFLuZmA2rUgAbVWa8CjSpYr4I1krNGBmokZ0ZwuEkMdMIggEAgBjjRijIIcGIIRMIQCTgxwIEVS1UAJwo4MdD5YWdYRPr+nw8GSag4gcEEBBIIQqEo/WEhCeAoTCEwA0E0CFAwzBZp9MUsM4YJBCHiuIgTxfFLhDEJQiWEUNDiGYzSIEIFCR1lPATvJ/ggzgc4Jc6pCUKM0FKcVBKEnGSNLG/lGTXtIMx/3g999DG4fz+0fz9QUgKVlIAHSoGyMrisDC0vwwCQQQnJAbkgQsFYm5PDjBhyYBpMW6wcQRgvr8YUT1bz5QQ9TomVvBpjlAglhwkxSCkR2ZtXfAVKivJaymVkaCnBKEnBzMueat7KC1bebeYFPclKQZRSIUwiWMMlBynBx0hBlxZnlBirJlglwSoJWomzctylZwQjxYhhlPI4ATe9r0L4uNQoKfOWl0Sg8jThrBHRagkuSEBBchRkMOuuyLqdWRHIuZ0RxsGhBOmA8XIAK3WiJU4XTJmcJBOchHMSysg4q1KcRnE2LwVlw+tWGAfAO6FKSY1pVtLwpgx/3huuDcUThi+ieiOaN6QYflFTCIZxgipGpkxvW6rQmqxqT9f2Vbf113T213R251vbUg21wWyVJ9YQSg9UNa0PjR9fWDqzvvbo+pU75z8dbm06trJ0ZGHum8sXH9+4cW59/d7i0FeTLV9OdtyZaL8z1XFrsvPWVPfnB5s284FP2nMPNiYfbow/3Zp6tTO7tzH+YmP82cbo3ub4q+3pF4enbo63XBysf7ozu7cz+/zo/Ovji98sD989d/7x1w+f3X/y/e37185c+vrqnU82d46tbGzNLKfsoEWL2UC8PlEdN8MugNFJubO6LWaEg5KvPlHjdVk+t6fWNBpkpknj2+3fPPSW0GryLaaryRBqJSZNowkCatCkNp/V6tHbfWZHyOyK2L1x30A6MFwIj1XHphqScy3ppbbcalfVVn/dsZGWU5Mdn850n1/qu7YxfOfwxNfH5749ufDdqcXHZ9efX95+e/3k+1tn3tw68+7Lc+/vXvjhq4u///bqL99d/fX7az9/c+WHry68u3vu9a0zb25+8sPtM2+vn3h17ejLK0eeX9p+cenwm8s7ry9tv7q0/fLioVcXD726ePjdlaPvLx/78crxn6+efH/hyJuz268+2Xx+dPnh6uTu+uyrzcW32+u/fvLJ/757/39evvHTzsn3R0/++6Xrf79240pv5+nmwoWums/76q+NNN+ebL+/2P/9+vCTQxPPj809PzbfnghBOFvmREuc8AEnuh/AD8BkBcV/jFElnOCQ9XLDAgIhMBQu9wXAYNjpDZaZvgrNA2m+Cre+n3JXCDqmW4BbLuPcoFuu4IQSkinB6DKSc9KuCopD3ArkVvaTLCDIqGaCogKIMuBWaN0M6FrcNr2iS6dIEQYVDPWyXExV64LBwURkKu5rNY0QQnnLIH85HKpAg+Vo2IFFACIGkEmAzCJcBmTTTjrtIDJOKuukCyBT76RaYb4DdvWj4jAhT5DyLK2uksohQj7CaEcY/QRnHmf1I6yxQ+vblHaYUg/T8lFaOUarJznzktt3XfDdcgfuK+Fvlch3cuSxGn2qxp6okSdq+JHkfywHHquhR0rgoRL4Xg5cFzznePtT3j7FGidZ8whjrpLqLKlM4tIoLg4Rci/m7sKFWpSLA2wLIx9Nei7WVt5qz3zVW/h+oPbhYP3T0Zano81Px1qfjLftTnU9m+nZWzz4bGP62bHVJ8fWvtte3rt59d3Lt+2N7S6SVzg5bZpZS8taZtrQwoqsuxXNreuKpYqWIluaYmuSbaheXfFosq1K1u8288RmgThUxWwWPgjYRp7cyNFraXItQ6/l6JUMuZTGl3Pkco5cyuJLmWKQGV1I4vMJfDFNLaaphSQ1l8RnE9h0DJ2MoRMxZCKOTCbw8Rg2UomMhNHBADIUQIeD2IAX6fXCfT60z4v2epBil3yXDXVaxUZmoMuGOiywVXe0as52E2zSna0W3KgBdXJFveJo0IBGDaxTgFrJWaOABdGRFyGJwiAAgkAYgj5wNz54NwAccGDFvFfxEuao+CBazt/SzR9+/u0e9uEqBuLFwjAYIiGYhIqce5CAIRIEyWJHMwwzCMIhCA/DPAzzCMLDsAvBJBiTMEJBcQVC3BihoqRKMDrFeXDWgzI2xnoJzk/wAYTxUO6wS08xcpQQwpQcx+UEa2RdZp7XsiDl/egA8vE+sLQELSmBSkvg8nKkogIpKyu6OfAKBwkirgqQBzEJJHSc87j1KM55Ycr4/7l6z64o93XLe3+C3lsFKt0551h35QxVRWVyzjkKiGQEREDMOaCiYgazqMu8lq60d5/u3ePpc7qffr7N86Jca5/RY/xf1Kiq978xr2vOeWG8F2HcGOdn1WJKCuF8AGW9nBZllAgmBgkpiAoB1h7XfDnJlZJcGU4v5fQEq8c5I6F6ymRPmeTM8kaalEpIMcjKAYS0g7hK8h5ei0iOuOJKis4ko8UYJUorUU5P8PYkbyQVV4ZVYyDpBhAV2QuKey1ukyUE2SKQNUlBZRKclcAyBcyp+ckhmJaAlATEeKuEQJgZhAtMwF4TuNfEAJidljVKkHFGwVgFp1WCVQnWwYleUQkodhWn8EKTghFh1R5zuGOGu0RzxXRPseoMinpYc4Y0d1BzBFTDzcs8CPMA7KLFjC/SmChvSde0ZRs6ck2dZc2t6fqa4rIyX6LCF6+LpLtztbM9AyemZ0/PzW2dOfH58aO7F88tjo5cO378+a0bb+5s7W7dfbO19XRt7t5Y873R5ofjHffH2rZGW28MNZ1uyaw3JK4O1L9eGd89PPZm+cDrQ4NvFwbfLg7+sDj07vDI68Xhm0N1V/rrni6OvD5y4O3KwXcr41tTgy/vP3698/zDs7fnVk8eX1h9euvhxolzpxePnFw4MtrW66KViN1bGc1WRnMGpQog25StjzkjIdVXXpz1Cq6g7Ks09Oo/ANbh1zqDeqtHbnaLjU6x0SFXKWyOI5MUUmeozW5ntS43uPQWv7M16Ooo8fUkgoO54pHK+IHaxGRTeq6tfLGzcrmnenWg/tRoy5nxtvNTHTcWBraW928fm9g5Prl9fPLxqenXlw5/vnX8x60zH26d/HL33E8PLn++d/Hn7Y3fntz4/fGN35/c+Pbw0pe75z7cPPn+xrEvN09+vHb0/cbqxxtH319be3f5yPsry++vHvlwdfXDxsqHjZVP19d/vHXyy+1TP9458/X++a/3zn2+fer99aM/bKz8cHXl/bW1TzfWP28e/+3Jrf/49eO/7z7//ezFH1eP/Y9rmz8eXz9enTnfVHahtWyju/p6f+3d0eadme4XS8Ovjoy8XZ/4YX2qLRkmWMkMYFaIKILwQpAogIhChNoD4SZWgA23SXdY3D6zxw+HImgkCnmDJt0FGl7KG4E0z15CBFSXHk/x3iCs6IiiA7yMSJqF4s0EZyE4E87aaJHS3VZWKaQExulHFMMmqozHL3h9Hk2JOZ0BVXYxtIrCdhzzcVxU0ypDwf5E9EDU12TIMYINWNGADSuBySjCJFA2g7AZmMnBdA3K1WNCCy614WInIXdgYgcqdCB8Gya1I2IHJrYjYisstMF8Gyy2IXwnxHWBfD8qD2LiCK4cYOwHSP0AoU1S+ixln6PsS7RxjHGe59yXWc9NOXBfDT/Sip+oxY+VyCM18kAJPVSDdyX/fTV0Vw/d0gJbauCa5DvOuZcYxwFCG6L0fkLrRJVmWKyHhSqIKwfZHMhkATZlY0pM+LDDc6EiutWS2u4qe9JT+bK/5nlf1e5Q3e5Q3e7+xt3Rltdjba8Pdryd6dtdPvjm+OLj5aknK7Nvbl57+/JNVa5GE+y6oMftWtplJAy9VFeLNdWu2BXZLgt2RbRLol0S7DJvV0RDEQ1dcWqy8y+Hc+RCGstvvxayxGKWyi/A5hL4XJo8lKXnUuRMiphJE7MZciqBTSWx6SQ+lcBm09Rsms676mdSzGSCHI9hB6LIgRg2EsX2R9HBCDQQgQfC8EAY7fHDPQF4IIT3BbBuH9zpBTs8QIcX6vQhbd9HiH+00buAJoet2fm9ybfBDjQ4oToDrNWBatVWrQO1DqhKs1VpYIUGlSlATgYNGoMAELDYbFYQ/KM+CgRwwIKCFgyyYv+XWeNP63yeXvlvQBBHYBKBSRDAbfllGEygCI0TLIoxIEzYAAyCqPxFFcBGQlB+K8YiCIdhQn6WiOEqimsIruKkDuMKQmg4Y8CUARF2nPMQvA9jvQTvJ3g/wQcIIcjIxYxSQghhUi6hlDitlnJ6SjAyGB/eU4jv3QsWFCAFBVBhIWyxYDYrYiqCCgugwkKoyIQCiAAgEojJKGUQjBtjXLQUIAUfrQQJyYdyHoz3o5wXYbwY5yOEAKeVUEqYUiO4FJZcKc2X4+2lijtLKzHenuDtSU5P5UWY6MgwaikplVBysWTEBa0EwO2U6GeVECUFWbVYdqZ5e5I3ErQeZ7SkYGRER1p2pQV7KcEFYUw3FxLkHrOrwBRFwBLYluaQnARlRCCrADkVzEhAWgDSEpiWQAMHYLMNLjABewptfysirLBCcgrOSSgjYYyCcxrJqQSjEqxbVPyqbrACZQUIk8VOcQHFXmx3ltidJborKNnDqiOsu4KqI6A4g6ozoBpeWdcImrGCKkb7Bb0sVNqeq++qaO4qb+nINTUnaypDmZwnXu6NNcbKOjPVB1s7j0/NnJ6bu3B44cm1yx+3H94+e3ppbOziyvLTG9df37mze/vm7tbt5xdO3pvofjLR8eBA+72xttsjrRe7Ki50V13oqb450vTmyPjLxf0vD/Xvzve/XRx8tzT0/vDIy/mBjd7KC91Vj2YH3iyPvz0ycamrZq6r9dm9J++evvr08u36/JH1ueUXd7e3zl8+tXTk/OqxY7OLUcPv4rSkL1qbqCz1RFkrVeqOJn2lftmb8sWdrBGUfdUOrVZjGxxii0dp96l5gLW4pVav0uRSqhS2UqRzLNHo0Nq87nq7Vq2JdYbc4nd2hD3dUf9QOjJaHjtQXTrZkJlvrzjcXbPaX7c+1HhqrPXCZNflma7rh/pvHR6+vzq2c3xy5+TU9vHJZ+cOvd88+un2yc9bpz/fOfvt4eXP9y99fXTl92ebvz+7+fvTG78+3vj28OKXO2c+bB77uHnsw/Wj7zdW32+s/nD1yLsry28vHX5/9cin60e/3Dj66frap+tHf9w8/tPt01/vnv35/vmfts583Dzx8fr6+43Vd1eO/HDlyMdra19unvj12e3//Y+f/v23j78/f/jz9r1/vn52e2TgeFXyYmvFpfaKq12V13trbg83bE91PV8c3D1y4O3RibfrE92ZGMXJJhtqATErTBSBhAkizSizDyZsokK6/ZDTg/iDcCCMRaJULAH5QibNCehuIRTHHYEiWjELdsLpRzTDLMgWXjLT/F6EKMRoE0abMLYI5YpQ1kzwAKuaKMnCyJCsw4odVu2YZnerUtTQg7Lk4zkdQ+0YGhSEmK5Xh0MDqeh41NPhENsdcpqkglY4CuExjE2hXBZhszBbhrA1CFuP8S240I7yvYQ0SCojuDxO69OkPkfqi6xjiXUc5lyHGGOeth9i7RO0PsYaQ6TajYhdmNyOy22o0oarTYjQBPEtsNCOyl2I3I9rw4S+n1Anaec855mlXXOsa4Z1znKuacYxRRsztHFI9Mzx7lnePcO5DpL2/aR9gNS7CbWH1LswrYuyN+NKDSqkIbYUpONWOlyAtYjK9eqSrebMg47ck57K532VLweqXw3WvBqsfTnU8Gp/48uR5ldjrS/H21/N9O+uTr88Ondzou/52vz7+7e37z6srWjMJcqz8VzW4027HCmnkdS1tNedSWZSyVwqUZYszZUUJxTJYCiRJSVVNLzOoGH3/uVwjlzIYAsZYiGDz6fQ+RS2kCbyk8NDWTpvoJ+MIZOl6FQSm07hkwnsYBSZKsXnc9xsmp6MY5NxbKqUzANsNIqMRrH9JdhwCTpcgvQFwcEIMhjG+sN4XxjtC6CdXqjbj3T5oO4A0hVAunxIuwfp8MLtHrjFaWt2WFtdQLMDaHYALQ6wyQE2GlCTE2kwwAY7XKMBtTpYrVrLZUuFYitXgTIFLFcAH4fhMAJYbDazDbDCgA2zWmCbFQGsGGDBrGYkX8YB2vKJZgIEMBBA/+RZ/iizDUBhmERgCoIIECa+6zCIACECgsn8qgyBv/s4IJDCUA7DeBhiYJhBUQFGeBgVEFxCCRUjNIRQUVLDGQfJORHaCZIGwfso0U+JPkYOUVKIFIKEEGBCNyq9AAAgAElEQVSUYk6L8XqcUfPtgrE8wAgxus/C/K0ALihC83svixWx2lCTOb8Dg4ssGIiKMK4ipIaQdgjTIcIO006M9bBamLeXEGKAUSKiEWPVYtWdpOVw/jMph1g9ymhRV6SaNxKUHKWVKG+kOSNN6QnOmRHcOdGR4fQEo8ZYNcrKJbQYtmF2iDQo2c+oEcEeVz05wZFijQRtL6X0hODMyK6c6ExKjgQthgnaCYGcZS/I7ClygJAXRaMsUiZBWQFIC0BWAjMSmJLAJG+LkEWM1QwWmG17C21/K0BNgESwcp5eKKPgTF57aSRrMIJbUF2CIiIUZQFIC2inhYBqFBvuhDdQbHicrOiT9Kgz6JeNgOIMqi6/6vApdhev8CDG2RAHI4YUZ0Oyore6ra+6vbOsuSlRUxPJZT3xMm+8MVbWUlq+v67t7PzSuYWFi4cXb55cf3P39g/37949d2ZhePj0/Nyrmzff3Ln94sa1heH9VeHgocrYnf0tjyY67x9ou9pXfbazfHO07VJfze0DbbuHR1/M972c73011/tmof/94f3PZ3qv91Ze6Kp6ODP4fG7wfHN6qaNpcWrh0ebdjy/evnu6e+v81avHz+8+ePJkc+vc6vrF9ZNnl9cGmjpcrBaQ3WWRdEVJzk6qGqYkvbGg4s0Ek27OEdEC1YZaq3H1Bt/ilf8EWLNLbHbLDQ6hSmEanUq1wjUYSofP3ey0N9rlBkNp8RjNbr0j6OyP+YZT4QPlscna5Fxzdrmjer2/4cRQ0+mxlosTXZenu6/P991eGrq/MrpzbOLpyemd41OPT06/3Vj9eOvkt4cXvj648PXh5Z8eXfm2s/Hbs83fn9/89dnmLztXvz24+OPds59unfp068THzfVPN9a/XF//fO3ox43V91ePvLuy/HFj5fP1tY/Xj37eXP908/jnW6e+3T//y6OL3x6c/7J1+sON9XdXV/Lvw7W1L5vHv21v/Ptvn/7j149fXzz48dX2Pz/sXuprPVufutBWdqWz6lpP9bXemlvD9duTnU8P9b88PPp2deL9ienBsiTLK0UWuMAEFligAitSCOKFILEHxPdiVCErmWXdargtLq/Z4QHcAZvLv1fU9tJyEafZZGcBLZtFHdRdNtVhVTRQ1Qsodi9CFCKkCaXNOGclRBPKFcC0hRJtrLKP5FHNhelOSNVxu9OjSlGHGpRln8DZccSOI0GeiWlKVSgwlCoZL3YOB4yDUWePWyu2IRErHIPImI1Igd8jXzmQqoKZRlxoRLlOQhgg5QOUdoDUpgl1jlAXaGOZd66xjjXWuUYba6z9pOw5pXrPKN511r4uOtdF5xHOeZg15khtitKnSG2S0MYJdZox5ljHAu1coJzLvPcI7zkq+I4LvmOC95jgPSb6jku+E6L3nOS7Kvs31dCmGr4pB25pwVtaaFML35aCt8XgKc51kJX7KKkREyoApkVwXalJPWpJPu4qz08On/dVvuiv2h2qfbW/4fVo84vhhmdDDc/2Nz0fb38xN7S7Ontvdv+V/e2vTxz+/Oju5qUbZcnqslR1VaY26/UlDC3ltCftWi4YqCirKi+rqalurKyoKy+rMTQ3Q4kEygY8keqKhlyu9i+Hc+RiFl/MUYs5ajFHL2SIQ2l8NonPpojZNDGXpuZS5GyKmEnh0yl8Jk3MpIjxEngijk7GsalSYiKGT8Swyfj3KNhYjBgpwYaKkcEINBiB+kNwrx/o80P9Iaw3hPaG0C4f3P2Hj6PDC7Z7vsuv/MvftGx2AK0uqNkFNhq2JgfY5IAb7WCtZq21A/V2qFq1VSrWShWo0MCcDKR5S4CxkTBkMZutZitggwEbarMiNgucNxkCVgwA8PyZ5j9KEYk/ajgImxW1Wf/orQdwCMAhEINgAgRw23f/PQ7DJIbQGMogEAWBNAwxMMTCEAPDLIZy+VkihPAIKsC4iJM6SmooZYdxFSY0lDRg0gBwHWXclOhHGRfOexklzMgRSgrRSoTX4pwez+fAaCUuOjKiI0uI0UIrt6cQNlkIsxkrKACLTLDZCptMcGEhZDKhVhsFYRKEyiipEawLxu02WAIxHaUduODh7SWE6KPkkOQolZ0J0YgzSoTXo5xWIthjvB6nlRLeKGW0GKGUMPZS0ZnhXVlSK6X0JO/Kis4sb08zaimrxigpwmkltBQyIwpAOmRHqegolZxpwUgx9iSplZJqKa0neHtacqUlZ4oWwzjtBCHBVAAV7LEChRABkQGWzklQWgDSIpgWwZQAJnhbhLYyAAgXmoF9RbY9hdA+k4DRMsGKKCljlIIz+ZdnmMGKbkE1WJEFUMoC0VbYTgs+xR51+pK+sEELBi34JD3mCgY1h1e0+2VXUHPlASajFFFklRAyIBlZf7Szorm3ur2zvKkpWV0dyZYFkhWBRGOsrDleNlzXenHxyNWVlUvLS5ePHL518tjOlUvvHty9f/7c4dGRtYmJe+fOvr596/TcXFjXHAIfM+wHyhM3R1rvHWi71Ft1ZaD+xkjruc6yu+PtrxYGX873vpzteX2o/+3C4PZY+0Z32cWe2tsHuzeGm6fbmjPR1FjP8IcXP3x6+f6Hnd1rpy5eP33p2dajl/e3b5y9eOvClRtnL55bPdaQqdAJIeaMVMXKk764CLJlkUzcXZIHWNweqjHUGo1pMPhmt9jmVdr9aqtHbnbyzW6xySXW6myLR6vVxRpNbHMbLS57k0NtsiutLnu7197hc3QFHD1h53DcP56JzFYnjrRVrnfVHOupOdZXe3Ko8cxYy+Xprq3l/fdWR/NrsIfrBx8dm3x2buGH6+vfHl74+dHlnx5e+unRlW+Prv7+ZPO/vdz6+7Obvz3e+One+c+3T3++ferH2ye+bB776daJnzaPfb5x9PONox+vrX7YWPlwbeXLjaNfNtd/vHn869apr3fO/vLgwq+PLv26fenrvbOfN499uLb2fmP13dWVDxurX24e/7q98T9/+/y/fv/y88uH317t/PPDyyvdDafrUudbclc6qza6q671Vt0arn94sGNnpvfF0sjbtYmPJ+cm61IsK1gBdJ8Z2GcG9ppBEGcAkv+rDdmDkQU0XyiqWCCEBov36k6bN8BGkybV8V9wfi8loXYfbvgLOQVQHYBqtykarBpFFLsXxgsRqggmi2DajPNWUixC2UKUsbEKJBsWXkVUJ+bw0E63WxGihhpSRL/IumjCRWIhnk3Y1driYF+ieDbln04F51L+mbi7TmC9BbZQERQyIQELFrbgEQseMWMxG5kAqJSVKLORtSDdhPDtqNCPCAdweZ7WFxljOb/uouyrtHaMNU7KnpOK5yTvPCO5z6v+M6LrFO84yTtOMMZxxjjFu07xrguC56rkvyEHtpTQXTWyrZVsq8U7asljLbqtFO9oJY/1kqda5KkWfq4FXyr+13rxO6P4tRp6rYVfKcVPlMgOH9gQvZOCNsyIfRg7xOkXyhJ3G+MPmlNPuyue9VY87Sl/0V/1aqDm1VDdi6H6V/ubng7VbffX7Aw3PhppeTzd//TwwVsT/RsjnS+Pzn/buXfx5LlcoqosWVVWWpnxeBOamjC0tEPLBQPZbGVFRX1lRUN5WX02U2XoPpaWWUoKeIvralsqK5r+spQjFnPEYpZczFKLOXIhQxxKE/MZfDaFTZfCM0l0Lk3OpfMMI6ZT+L9MHDFkIoZNJ6jJUnIihk8lqfE4MVKM7i9Gh4vxwQjaH4L7Q/BAGO0PoN1+qDsA59s3eoNYlx/u9EIdPrDdA+QZ1ubO78DAFlfeRg82GbYGu7XJABrtYIMO1OazzJqtSrWWy+ZyxVqm2HIqmOQtJYyFhy1Wk9VistosAGCFAStis8A2CwzZMOCPlRj4vY8DBW35Vo7vmbD8LPGPwg4cAnEEIvPKDIHJ/MlmCCRQhEIgCgLo78W+CIsgLIpwEMRAMINgAkbICC7BmIzgan77hRAaiGoAptlwHSAMhHaDlBPlPKQYZJUIKQZJKUTLxbw9LjqTgiPF6cm8AmP0ZBEo7dkHFBVhhYXwvr1AYRFoMoGFBUDBPtBiwW0gAyICgikoqWO0gZA6hKtWSLBCAsY6JWcM5dwo62WUCCmFcN6PsF5SCpFSkBCDpBjmtJjgSDJanFZjtBZn9ATrSFN6krGneVdOcOQkZ050ZFitlBDCCOMXjTjKeU2wxigR2ZWQ3GnZnWG0BGNPsUaa0ROMEhccKdGZYuQIybpskFCwFyzYY7UUAAREBTk8LQAJHkhJUFqCSjkgRhXxIGgrsNr2Flr3FgJ7CxkQkUlOxhkJJWWM/hNgGsk5WMnBSgYrKjjDWGHCBLAgptOCR9KjLr+LlXgAdzCKh9eLDX9Id3l41SvY3YKWB5hGsrQFIk2AQUvFdm99oqKvtr2zvKk5VV0RSpUHk5XhVH00VxfJ9FTUHx2f2jx24tra2tWVI1dWDp+cm3l588a7+/e2zpxZHB6eHxi4cPjwg0uXZgcHQ3a7znEixYYMx4Hy1LWh5msDddeGGm6NtZ1pyz4Yb32zMPDmUP/bxcG38/07I01X29NneusvLC+/erBz8/L1bCxVm656s/PqpzefXt57cvHo2TuXNq+fvrQ8Mf/41t27V67fubRx98r1hQOTMsL4JVcunKpNVHoFTy6cqYqWp7yldkKN6cFah5Jv4mhyC+0+td2ntnnVZrfY7JEaDL5aY9qDzkaXUmdI7T5Xu8/R7NQaVLnNqXV6jJ6Aq8fv6A+7Rkv8I2HPeDRwqDw+Xx47XJNaayo71lZxrLPy3HDT7bmBR8uj22vjD1bH7hzef3d55NGJ6ZeXjnzaOvXzzuUv9y+83zr3Yevct0cb/3hx6/dnm7/sXP1458z7Wyff3zr+8eb65xvrnzfXP15f+7Cx8vHa6sdrq++vHnl/ZeXTtbXP19c/3Vj/tnXm5/vnf3148ZeHl37dvvTt3rlPm8c/3jj6bmPl3dWVj9fWPt849vP2tf/566f//fcff3n16JdXO//93fON3vqzLbmLbeVXO6uudFZu9FT+CbDnS/tfr4x/OD5zuLNW5EUQJgosQIEFLLDCRQBaCGN7AHQfThYxXCEvA04v4gsX6i7AHyJCUYvu3kNKe0jJyusWXjcJKmR35k+owJoBCkoRRpkxxoTSRShdiNAwq1oIYR/KAILG+cIFtACpTjZYzDmcAZmLGmpEkwIi5yYxD4kFOLpUl+pjkYFsbC7pPZQJLubCCynfWLE3iTGhIlsMwEpBMg2SKYDIAGQ5zFTCTAXIlAN0uY3KAVQ5SGcAqgJgGiGuA+L6IW4UlyYpbZpUZwllhdHXOedRRj/BGudk31nJc1bynBbcpwX3CcY4wTpOsc7zjPMS57oh+baU4D0luKNGHivFO3LkmR57qkV31OJtJfRYCT7Twy/00Est8EoLv7FHXumhXT2yq0efqyXbQuiq5J0SlCGCmlGlC+mSrbrow5b0TkfZs+6Kl31Vz/sqXw3WvBqqfTZQ+3yw9vlQw5OhhkcDdQ8HG+4Ptzya7N0+NLI52nnzQPfz1dlfnjw4f+Jceaq2IlNblqzMeH0pu5bQtKSu5kKhbHlNJlebyVSXldWn01V2zc+zdp5W/J5wXW1LTXXLXxaz2GIWX8ziizn6UBo7lEbn0/hcBp9NYTNJ9FCWytvoZ5L4VAKbSuKTfyTAppPkVIKajBNTpeREDJ8oJcbjxEgJNhSCB0LwYAQdjKCDJdhAMd4fxnoCcE8A7vKB+RBYlw/q8ucVGNDuAf5FL4e1xWVrdcGtLrhBtzbabY0GUG8H6nQgX0hfqViqFGuFYq5QreUqkBbNKdFayll1zAaYbBaTFbCAoA0CAcRmQWyWvBqDbRYkTyzgjyuXf758q2/+J5sV+X4DEyL/NHH8aceHIRJFaRhhEJiFQCY/PIQhBoQYBOFRQoYxAcIEABFBRAJhEcJVnDYozosyLiuu2XA7QrtBygApB875aCmE8T6U9WCcn1YigiMhudKCkWLUhGCkRUeuCFD27AX37gX37gX37QNMJthsggv22fbtA00mFAAYG8RBiARhCkxoMK5CuIJSOoirIKERggcXvSDlxAUfKQYIMYCyHkoKkWKQEAKkEGKVEkaLslqM00s5Lc7qpawjzRgp1kgLrjLRXS67cqIjy6qljBIFSQ8lRUQjjnF+kHRKroTkTiveLGekOEeGticptZTVkrw9yelxWoqQnBuAxaJCrGgfYCkAECvqpdAEZy3lgZQIJSUoJYA+1IyaANs+k+1vBbY9BYQVlAlGJTkJo8T/BLDv8osR7YxgpwUZoxkAIc0gBxIGIwc0R1B30RZIgCmDkV2sElLdEbvHzcseXvfKhk/WXbyiUwILYFiBlbEgXtFI+0vayup6qlo6yxurIpmKUKqmJNcQK68vznaV1fVW1F5fW795/MTmsfWNtZUjYyMnZ6YeXb748PLl68ePHxkfH2tvH2xs6Kiujnk9ToHXeUkRZV3RE6HwcGVqoab0Ynflzf2NV3oqH892P57p2p5s312Z2D62dGthfKGj+fGdR+9fvH377NWFY2faalpe3H/2y7uv29fvXl4/e//q1s6t+22VDVNDozcvXNm+sfX8zoMzy0dj7qCTUaKOcFWsrKKkPKj4ysKZuKPEQWqlRrjeqTYYXKNTaHZLHX6tw6e2euQWj9TkFmvsTI2dHUxHOos9tU6pxWfvinhbvY56TWy0ix1uvdfv6g+4B0PuA9HggWL/gWL/obL4fDa6XJlcq82s12SOV6XPN1Vu9rbc7mu9O9Rxf3/n/f1d13ub74x0P5kd/bi+9PO59U8njnw8sfLDiSOfLx775ca5bzfOfdk49eHS2oeLK58urbw7t/Th4pEPl5Y/XFp+c2Fh98Li20tLby4uvv9OpvUvt47/tHXm24MLvz/e+G3n6q/bl77eO/dh89iH62tvLi+/vrj07vKRj9eOfn208f/8/OH/+7evv+zu/PbmyT9eP7nYWXOhtexKZ9VGd/VGd9X13qqbg3X3x9t3ZvqeL+5/vTL+bn3q7Fi3XbNDKGWFMAuAFloRM4SbEKIAwswsB0gqqDmtDhcSCEP+EFEcp0pKEW/YprhMvGbi1SJOscg6F44gTpdZUiyiZOFEgBXNOGvCmEKEKkRoC8HTdq+JEkyMZBE1QDEssh12eHjDCEh01K4U61JE4XwM7sIhP4Mn7HJ9NDKQiS2kfUu50FIutJgNzsZdnYZSaoOSIJJBqRxMlUNUDco1YHwryrdjfAcm9uByDy714FI/rnSjYgcqdqFiJyJ0YmInJnfAQgvItCNCJ650oXIvzO/H5HHaPklqhxhjiTFWeOcKY6wwxlHGOMkY5xjHJcFzTfJvSoHbcuiOEtpSwrek0E01tKmFN7XwDTV4TQ5ck3w39fB1OXBNDmyI/nOCb1n0TvDOEVLpAOlhRjibDG3WlG41JB+25R53lD3vqXjRW/mir/LlQPWLgZonfVVP+qsfD9RuD9Y9HKi7P9jwaKx9Z2bg4dzw5mjn/amB1+uHvty7vb58LJeuqczVlSUq0i53qaaWampckbPBQC5XncnVZnO1VVXNZWV1DsPH0TJPy5FgvK62pa6u9S+LOXwxRyxm8byJ41AaOZTGF7LkXBqfTWGHst+vWc4k8OlSNO+kn0rkMUZMJ+g8wA5GsbESeDyGj5TgQ2G0P5T3biDDUaI/gveFsd4Q2h2A2t3WDo+t2w93+cDuANLphdo9QJv7u3cj/1qcQLMTbDSARrut2QE2OP51jrlGt1Vp1irNVqXZyhVrmQqkJUtSsEQ5s4cGYCtoMdmsJpvNDAJWBLChNhtqs6FWC2wxgRYTaLXAeaT9eeUyX4cI5dPNViR/xDmvwPIWfPi78/C7RxGCSARhYZixWrF8ohn6o94XwQQYFSCUhxARgAQYlQFUhgmNkQO8XgwzbhvhgGgnzDohxkkKAUoOEqIXZd0o6yXEIC0X80ap7Mrw9iSnJ0RnDqbcBSZs715o3z6wYB9QVAQXFUIF+8CCAtBkQm0ADSCcFeIAVIIJFSF1jLITrBOh7RjrxHk3LnowwU0rQVoJkVIAF/yUFKblCCmFCCFEqyWcPc7qMd6e4PQEayTy9GKNNOvIso6s4i6XXTlOT4hGkhAjNtzF61HBHgVoF61FBSMhONO8K8sYKUpP0HqC01OsVspqMUqKkLwHwdWiIqxgH2DeZ4MssINAEzxQKkClPBjngChlosxWyz6zZW+B9a8FSKFFwEiZYCSMklDqP8svlWB1itcpXiM5jeIklKIsEGWBBYQ2WDmoOR2cRJoBAaZ0SnRyckBxFhs+JyN7BHtQc/sUh4tX7bTEQSRhAvACqwTTJYa/IpLorGjoqmhuKK0sDybr4xUN8YrGWEV3rqHcFzk5PXfnzNnNE8evra+eW1q4c/bU23t3Xt+79+rOnWsnT6xOTbaVl3slyS0JTlF0SKpdVtx2w+1yBwPhsDdY6nW1p0r2V2d7crHDA+3z3c2vbl3/+vrVrfOnZ4ZGnt199Obxyx+e7T6//2RtfuXji/df33zZunDt2onzj67f2bl1v6+lsy5XuTg5c+XkqW9v3z26cWuovSsgO32CI+0vrU9Vl3pKysKZhDPuYRxpd7TRrTY5hWa33OyR8iPEFq/c7BEbXXy1wdS5hdGK0uFcrDXsbPbrbSFXW9DR5FIa7VKrU+n2Gr0+51DQM14SOBjxT0QDC7nSxVz8SEVyvSZztDx5ojpzuaXmZnfLra7mB/3tj/ra7/e03ulsftTX9XJ06Mv87LeFhZ+XFr4cOrQ7fuD1wQN/X135r6srn2Zn3k+O/zQ//fPCzO7owLup0c9zB78sTr+aGHw7M/JxYeLD4sHXc6M/LB78sDz16ej8x+OLP55d+ce1M79dO/3zleNfLx/7cOHIu/OHd88uvDg99+bC0serqz8+vPo/vr3/P//27fc3T35/++y3F4/Ot1XkAXa1q2qju+pGX/XmYN2D8bbHsz1PFwZfLY+9PzZ9a27IqekwRptsSJEF3mcGC21IEYzvARGQF0FFt6i62XCaXR4kXIJH41AwAnmDpC9iFvU9JL8HZ02SSgeCqNtTJMkmQSykub0YXoQzRShdCJP7QLwQYRiH38zIZk41iZpNdVg0h013CJoWkdmIyocVrljhQwLlpVA/Q2RcemNpyUA2vpjxL2WDy+WRpbLQoZRnssRTTbMJG5RFiAqUrULZGpStR9gWmO3AhG5MGiCUYUIZw5UZUp+jtHlCXSDtS4x9kTUWaGOO0iYJZZJSxyltBFcHULEXVzpRpROVOzClHZG6CLkHk7tRpZdU+3ClF5UGcGWI0veT+hhlTLDOac49QTunefc065pmPROMY4p1TTKuKdZ1kHQcIJ2jhD6Aq12Y3EUqrTDXTapHY/FrVaU3a5N3m9KP2rOPO8ufdVc+763I78Ce5unVX7PdX/tosO7BcOOD/c07B7tfLI69XD64PTu0c2j08+kjH2/fODg0noyXZVPVuXh50ulI6mpS15Kakg0GstmqbLa6rKyusrKpsqLeYfhYWuYoKRpONDa01da2/GUxl5dfxFKWyiuwhQwxn8Lm0/hsGp1L47MpYiZJTJdiMyliJk3Npqi8cWM6SU7GiYkoPhknJmL4eBQfK8FHiomhMNofQgYj+GAYHS4h+iJ4bxjrC2P57qi89uoKQF1+KN+F2Oqy/accGNSSTzE7wEY72GRATS6k3gHW6MD3ILMOVGm2Kh0qU2xZBchItiRvLeWtAQYkEdxmAc1FVqvJ9h1UVjTv5rCaIbMZMpthixmymiHAhgJWxGZFABCFISL/zz812Z8eRRDAYJBAIBIECZsNBfPLMJRBEMoGYABA2GwYAJAIwoEghSAcjksYJhGEQtIGRuoIoSGkjnNuTosIRpSWwyjrgWgHzLgIzo8wLlz0klKA4AOEECCEICFHGD0mGElOTwhGmhJDhSaioAApLITz7RuFhdC+ArCgACwqQk1W0gaxVpADEMmGiAAqQZiCUjpMahCp5x/COnDeA9NOiHEirAfj/JQUoqQQKYWp7528UUqJsvYE50zzrixrpFkjyxpZzpnjXWWSO8fbU5yeYNUYwvhRPsDpJQDtIeSI7MlInqzir2CMFKmVUnqCs6fyx8wYOYKxLghTCs34nr9ZTHutkAlyYFBChEslJM7DKR7QQZNln9W8p7Dgv+yz7TEJKCkTjIiSeYApOK2RnEqwCsaoBKtR3HcpRrIiQlEWkLRAAko7BC2guwQYp62QiNAaydtpwSvpxU6fg1Hcgh7Q3D7Z4RJ0g5EFmKKtEGkGsX0WBy2VekKNqYqOsrqWVE15INkQr6iOZJqS1V0VzTHVs7+x7dGlKw8vXrp37uy19bU7Z059ebz97eXLT8+evnn48M7Fi6eWlhpzWaco6AwrkbTKCw5Vd9kNv8cX8oXCvmDQFyr2BgOavSxcPN7Vdf3k8WvHj145vnr/2rU3O89+eL779unu7vbL989/+Pvn314/fL556uLW2Ssv7z9+dOv+ldMXTq4eLw1EYl7f5RMndx9un1873lZZr6FciT1QGS2rT9WUR7IpV9zDusq9xU1uudktt3qVVp/c5lfb/GqzR2p0C/VusdLO1Hml8frMSFVpV6mvI+ruSwT6U5HOsLvJKTcZcrfP0Rtw9QecoxHfgbB3Oh4+nCtdrUgdrUgfq8oeLU+eqEpfaq6+1dO62dl4q6PhXnfLVnfTZmvdVkfz0/3972Ymfz5y+NeV5a/LS2+mJt5OTfy6fPi/ra99mpv+NDv59dDMp+nx3ZGB9xMjn6YO/DQ/+WF85NPE6MeJ0R/GBneHe34YH/w2P/lh6sC7iQO/LB76t5XlX5bmvx6a/Xlh7vPc1NuJkQ+z4x/mDr6dH9+dHfvx9No/du79x+e3v7/a+f3t818f3r7QXHGhtfxyR9XVrsprPdXXe6uu99fcG2vZme1+eoFAnI8AACAASURBVGjw5fLY26OTT48ciDgdKMYUmIBCE1hohQthrBAm9sKoiaRNrGCW1SLDYfH6LL4AGIpgxXHQH7bqbrNk/BXj/4pzZs0Oe72w2wMaDkDXChl2L0aYcMaEMSacKUSoAoSysoqVV1GHD3UHTIrDbHdZNQcni8UqV6KJcV0sUZgQT/hoJCLQGbfeko7150qXc5Hl8tByeXi5LLScCy0mfSM+R8IGJmxoGiAzNrIMoCshpg5mG2C2DRN6cHGAlMdpfYrUDtH6Qn4HxjtXOOcqYz/K2Y+yjmO866TgOcm5TjDOE5z7OOda51xrnHOFdS6zzmXOucgaS7xrkTEOc47DrLHCOtZ41zHRc1xwnxZ9F9TgRT18QQmeFb1nRf8ZyX9WCZ6WgycE7xrtWqadhxjHBKscIOkxmj0aCV4oi29Uxm83pB60ZLc7ck+7K552Vz7prnjaX/24r/JxX9V2X/XjgdpHAzUPBut3Rtt2xjuezw29Whp/tTT+YvHAi8MTP549+v72rcX5tVy6pixVWZGuSjhdpZqStOtJXc2GQ2XltZlsVTZXVV5WX1Fe53IGOEbhaTkeSdTXtVZVNf/lUBo5lEYXMvhChlzMkYtZfCFDzCXR+TQxm8JmU8Sfbyr1rzKOiRg6nSCmk/R4FDtQgh4owQ8UY8NhdDiCDUewwTA2GMIGw0R/GO8NIr1BtD+M94Xxnvzw0Ad2+sG8iaPDC7a5bW3ufymw/EXmJgfQoANNDrDJhdQZYK3dVmu3Vf/RRp8v08vItpRgS3C2BG8L0jYKRiArYLMAgBUCbAgAYFYLbDaBNititSEWG2y2QVYLbDVD+VGhzYoAefllRUEAh78LMtxqRixmGARwEMTzV8QQhLICWP5mZn60iKIMitIYxqAIi2E8gnA4LuC4hGMSQSgc72J5t6QEOMnLyn6c9zJqiBKDKONBWTfO+1DWi3FeQvSRsh/jfBjnR3kfyvsJOczqcdGZkl0ZWgrvK8T37YPyACsqQoqKkKIi2GTCiqyEyUaabYwF4MwAawJYC8SbANYCchaQsyCiBZFtuIrQBso4rZhqIzSAsiOsG+N8+RpGlA8yajRvHhGMpODKSt5y3p0jtRStZRgjS+lpwZmVXTlGi9NKlNVjuBRmtCgmhiDWp7izkjsrunOskcbkKKUlWD1BKVFKLiaFAEw5AFgqMKF7/moy77GgFsSOIzEOjHJQnIejtI22mK17Cs1/3WfdU8SAuEywIk4JKCEi3+0b+cmhgjM6zesUn4+CaSQnwCRlASkrIuKsS7L7NCdlgWgrIsBUHnUeSSt2+u205GQUv+ryq04Xr+qUKMAUAyAsgMJ7TZQZCCiObCDWkq5qTJRXRdINpZUVoWR7rqGzvCnjKU57QldWjz3duH7/wvnV8bGeqoqts6e/vnzxy5vXX1+/fv/06b0rV9bm5purqoOGU2UYliB5mpFYzlC1gMdbEgymiqML45NXTp5amZwcamwYaqxbOTj2f/7591/ev3u9/eT1k5e7Oy/ePnn9y/tvv3385cnm/a0zlx5eufnuye7HVx8un7k4NjjiVZ1BuzMVCl0+cXLr8tVTS6tBxWknpZgzUpesrikpj2ohN+2u8gTafHKrT2n1Ke1+rSOot/mVZq9U5+KrHVxWxppC9smWivHGbG823BnzDGQjw2Wx4VysJ+pr9eqtbqXHb/SHXKMlvvGSwGQsuJCJHilPHqvKHqvMHi1LnKhKX2ysut7eeKur+U53893u5pttdZstdTdbG7YHun+YmfxlZfn3tZVvK4ffTE+8nZ74bWX5H0ePfJqb/Dgz8eP85KfpAz+MD787OPJ+YvTD5NjucP/rkf5340O7I32vRnp3R/s+TI69mxh7Oz76bXH+99XDvx1Z+sfa8u9Hlj7PTb6fGvsyO/F+YmR3bHB3dOjHuZl/njr7v27d/sfVK/+8ffP3y+fP1pddaq+80lF1uaPyWk/1Rk/F5mDtndHmB5MdT+b7Xx0ee3N08vWx6YpwAMGZAjNYaIYKrFABhBZA6B4ILaRoMyeCdgcSDIHhiMUXhEpiQq4CDcdshgfQ3YDk3EOJFruBBfyw20P4fKjTUcSyhSRlIVkrySOCWoTRhRhjYeUiRiLcfi2Vhb0hwO2HHT5FFMISHVG4lFMrlpkwT4Y4PKoIFQFPczLWm46vVpSsV8XWKopXy4tXyyPL6eBiwtssCMECsMSMlZixqAWPmckSExW3UBkrWQVQ9RDbighDuHyAkKdo/RBjrLGO44L7GOc8xjmOscZxznmCdx/n3CdZ1znOfVbwnOPdFwX3Jd59hfduCN4N0bMp+W7Lgdty8Lbsv6sE7smB+0rwkRZ6pIa3tdC2GtxWww/U0H0tdFcJbSmhm3Lguui7wrrP0a7DjH2ckUdJYsnjvpCNX66IXa+JbzWnH7aVbbeX7XSWbXfkdjrLnvVXP+6t3O6p3O6t3u6v2Rmq3xlp3jnQ/mSi5/ns0LNDI8/mR14ujb9emX53/vjm6trBicXxiaWq8vryVEXK5Y6pclSTo6qYKw6Xl9dnc3WZTHV5eX0uW2PYvSKvSZyWimWamzpralr/spijlvINUil8IUsuZon5FJpPNM9nyLk0OZciZxL4dAKbTuGTpdhEDJ2Mo5Ol2FQSn0wQ+Sr6sWJ8JIwMR9DhCDocwQbDeH8QHQhhQ2Gi348MhvG+INLjR3qCaLcf6Q2inX6oywflGdbmtrU4rX/UIQLNTrDJAJocYKMdaLCDTU64zg7k74HV2IEq1VqhWstVMKdaM4qtlDNHWXOcs4UZi4RCCAADZsBmBmwWKI8oswm05EWYDbFYYasFBmyYzYp9v9T8h3Ejb038HggDCIsZ/rNHEQRwGCJhiITz/b8QAcIEgtI4wTGsjBN8PteMohyG8RSl0JRC05oke0TRS3Mu2R7BOQ/KukkxiPN+nPejrBdjPZQYpOQApQQI0YexPlIKobyPkEKEHKa1Et5eymlRk5UpKESLTFjBPmjvXmDfPqCgACwsQk020gxQRVai0EoVWKgCM1lkoU021gQwJoA1AawJ5KyojNB2mNLNsGjGZCuuQrQjzzCU9SGMn5IijBpltBhnL+Ucad6VFdw51khzzhxjz5BqgjPSiruMVkoxPsxqMUaN0mqUNxIw46fkEs1b7gzWyO4yUkvQWoK3J1ktzqglGOcDcDuIKkUmonCP1brPwsGEh6WKWahEQKIcrEAWqMBs3WMC9popEJMIhkNwDsY5GOchXEJJGWMUnJUxRiVYOy3kh4caxakEKyAEaYZoAJNw1qc5DU6hzAhjw3iIlDFaIzm3qEY9QTslOijJLzn9isMtaDolciDBQbiEM4QZgPeaFJxJeCJVJemGRHlNSbY+Vl4RTHaUNdbHK7LekiCvH585tLt178nGtXNLi13luTOL828fPvj7+3e/vn/30+7uu2dPH928dXp1rb+tw+9weQyHoWoCzbAkJdKcxoshl/fMytrO5s2dG9c3T51amRg/tTB37+q5J1u3Xj3cef/yzceX73568+UfP/7+89sfdzZu3Tt76cnm3Y8v3/36+deD+w8mShJRfyTq8SdD4ZXZue2btx5e3zzYN8gDuIc30oFEU7o24Yr6BW+tL9QZ0DqDeltAbfep7QGtxSvXO/lqB1eh0WkRbS12TLdVTbZUDFZEO2Ke7lRgf0Vsf0VsMBPuLnF3RZy9EVdv2DVc4j1YGposDc+lSlaq0isVyZVc4kg2fromd6mp+np7w/W2+nt9bXe6mjdb6jZbGx70djzq63pzcPzr4qF/HF39urT4bmry3dTEL8uLvx1Z/DAz8X764KeZ8Q9TY69HB34YG34/vv/t6ODbsaH3B4ffjw/nL6p8nNj/bnLk0/T42/HRX5bm/+vayq/Lh/+xduQfq8s/zk3vjg3ujg3uHhh6OTrw6sDQx7npfzt58v+9vvnPs+d/PXbizcL86fqyi62VVzqqLndWXu2quNZTeWOgZmuk6f7B9u3Z3pfLo2/WJj+cmOtIRVGMMVkQkxUptML7AGQfiO4B0b0YYWJ4yHAKyRQZL7UEw3A0JldWU/GUzeUDDC8gO/dQAuL1kcURxOe1GbpNVwtZdh9BmknGjLMmgi3CGRPOWljFxMqA7iRDxVRxHC2Jc7rh4ciASIclJuNS4ypXLNPFEptyaHXRUFMy3p1OLGXCR6tjR6tiaxUla+WR1bLwciYwGXGX43TaipUhTAXMVIJ0DcxVQ1w1xNZAbCXAVIBsGcBUAkwVxDUhSj8qDyPSOKFO4MocpS8x9sOkvko7jtHGKdZ1mnOdZp0XePdlwXNV9G6I3k3Zvyn5NkXfLcm3Jfnuyr57kvehGnygBB6pwYdKcFsLbWuhh0rwgRq+r4buaOGbSuCmGrouBc4JvgXJcZAVFwz7mUT8Yi6+UZXYrEtsNafvt+Xut2Yfdea2O8t2eiqe9FU97qva6ava7q952FfzaKhhZ7T1ycGuZ9MDL+b3Pzs08mRu+PnC6Ou1mfcXT873D2ciyaG+0QNjMzXlNWmPu9SuxTQlrkkV0eLyyoZsRX02W1OWqysvr3c5AyKnSpyWSZQ1N3ZUVTX/ZSlHHy5nF3PkoTQ2n0QWM8RSllrIEPMZYi5NzKbI+TQ1XYpOxuCpBDpZik7E0akEPlmKTyTwfP/hgRL0YJQcKUZHSrDhCDoQhAfDyEAE7QtA/UG0P4T2hdBuP9Ttg3uCaE8Q7Q1hXV6o67uN/vsOrMVpa3VBbW6w2QHk3fONBlCv2Rp0oF4HanWgRgNqdLDaDpQr5nIVyCrWtGSJs6YYZ4lx1hLO6iQBFICAIpvNDFhMNsCKAABiMYFWM5SfKFptmMUCW8wwYP2eYv6zTepPjH3/YMX+r7BznmEQSMAImS+XygMMRfO19DQMMwQhMLSCoSyGiRRjEJTCSx7VUYKxbpT1YLwfotwo58M4H0y7Uc6Hiz5S8tNymJJClBRm1WJKLcaEIML5SaWY1aIWWNpbiBcUYXv2gHv3AgUF4J49tn1FsBmgLQBtslFFNrrQShdZGZOVsQCcyUYVWUkTwNoQwYZKIKGApGbDFCumAKQBUAbCukkxSIghjAvifIiUIpRSQskltBpjjFTex8E5s6wjTduTnJEWnVlWT1JKjFKirBpj1BhvJCkliosR1VNm91fZ/ZWklqDUfIl+lJDCCOMBcR1GlKJCtOhvFnCfhQYwO0lEOLSYxwMsQprNtr8VAH8rJG2QgNM8SrIQRgMIB2EsiPEwKSL5EBir4HmS/WslxgI4ZUFYiFBpMWh4ZIKjrCgLEhJC56WbW1BLnH6dEu2E4JMdPsXlkQw7LbEAwUGkSgsMgCD7zKQZ9Ir/P1Nv+RtXom+Jnq8jjeaeTmK7NjNTMTOjmZmZHXRMcZjtODHbIcehToccxxBOOg3n3DfzRnOfRvP+mfeh0uc+acvaKlml+ra01m+BJd8Xq4wXlkcKSoPpykhhc2F13OIv8ES9krmvtumXtTuPFhavjI+1FReO93U/XJjff/7s+97u17dvP73Z3n/56vbNW+XpfJfJWpIuqCgq7u/smjw5PnVyorulra+17ca5iyvXZ5evXJ0/f2Fmemrm1MTNi2dfPX68/fMv+6/fvnu9+23n4z8+//b++ZuNuYXNG4uvNp5+fvvx+8ffrl+cyY8XJEOxiMdXFE8MdXTcW1h8dufe49XbAbPTzGoBk7c8XlwSKYpYwpWeQHvA1BYwt/hMzR59o0erd+srrFKpRSjUs1EOaYk5TzSUHqsrHihPNCdcrSlPb0m0vyTaXxLtTPnao67umKcv6e+Pewdj3pFE4GRh/HRZ+nRR8nR+7HxR8kp5/s2a0rWW2rtt9fc7GjY7m+42195uqn3Y2fK0p/PN0ZGPk+O/nTvz9fT0m6OH3xw5/GVq4uup8bdHh3eODr8Z6d8a7t0a6tk7Mvh2uG/38MCbwZ79I4Pbgz1bA91bgz3vjg3vHO7fOzbyaezEn+dO/3H29K/TU99Pn/o+PfVlYnTv6NCbkd6tod7XQz1vjwx+mRr/8/Ll/1hd//3q9T9mZl+Pn7xaUXizoWShqWSxtWSxtWS5vXSls/ROf/WDI02PRzufT/VvnT2yf2XsWG0JgbEAQuVBRA6E52JkLk79hOA/EeQBmgMNRtTrw0IhnS+AR2NEPImHY5DTA5qdB1nlv9EC7HDQQT9ss4EmI2DUIFUPy3qQlfIoPofi8ihex4ioYszlZUAzoTYXE4yQkZiiqB5VDGhiSBPSNn1Ez0f0QkQvFbhtNcloXX66NZMYjbmm8n1nSyMXy2KXymMXSyNnCgKn0u4+h6kIJooJthTnKgmxhhBrCaGRVNoorZM2dDOGLkLpodROUmkj1TZSayKUZlRqQqUWQm0hpCZcakLEVkzuJtR+xjBEGw+z5hOs6bRoPy/ar6quq4JtTnLclJ3zimtJ8yxrnlWjd1XvXlFdy6prWXYua+5lg2dR886rnlnJeUWwX+DtY7ylhzG04tphWX8p5J3NxOaL4yuVydu1qXv1mQeNBZtNhY9aC5+0Fz9pL37aUfq0s/Tn7orHXRWPe6oe9lY/Gmh4MtL67Hj3L6O9T0/0/Hyy7+lo7/MzJ1bHxypjmeJYpjRZWFVaU1fdUBTwx63GmFGfsBrLEvF0QXkiXZJKlxYWVOanyyxmlyTo9bI5P11cVlpbVFz7t4l8ZiJDTxUwk/nMySQxliYnC9jxNDWepk4kyePxHzb64wnqeJI6miD+5UI8EqcOx6jhCD4cJoZC5GCQGAiTvQGsx493epFOH9LhQdu9eIefaPdhWRdimwdr9xKtHqzFjbX9FQVrdiF/Xb/QehtSb4PrbGidHa+1otUmuNoI11iQKiv6I8VsgksMYJEBztfDSSkvLgExCYpKcEgAHbSOglEEhCEAAfIgAIAhCAZBBAQwEMRhmIQREgAwCCRAHQ6DJATgoA7/z8EwgEAgCoGpf9EvGCJBkAB1OIYy2ZmV7APBJIxQKM4QJE+QPEXLJCViGI/ANIbQHM1zOE4gBAzROKGSnIXg7azipWUvIbho2UuKbpRz/HiXnKzm5fUBwRBSrTHJGqWVAMa5aMUnGiMwaTpwiDqUSx06ROTkYAdz0L8fRHN0FIQJMCYihAIRKoTKMCpDiATjIoyJICoAiAhhMkJqKG1AaCNCG2HKgLAmlLeSkovTAowSoCQ/KfsZfYg3RhktTCpBQg0zxrhgS3PmpGjLCNZ09uHNWZtGjDNGWTUsmGKsKYpKPsmakqwZvSOfNcYYfZTVIrwhSssBnHdhtBXD9EAODv4bgB8EGRDXSDIgkj4BN+EgcTAHOXCQzINkgpEJRsJpCacFlMzCmIRSCs5kJUE9xWukkL2KGSheozgOJBgdLhOcSVD9FpdGixyI8zAlIbSCM3pKtAhayOo2MoqRlt16m0ezOWWTkZVZkJBQ2sRLEkZRuSCRA0oIHbZ4CnyxsnBBiT9dHSutS5Z7BGuBO+ZXbRlXcPXy9acrq4sXLzYVFgw01N2fm3376OHX7a3vu7sftrb2Xr7eevJzXWmZQZDdVnvQ5Rns6nm4fufVo8evHz+5Mn16fHD46dqdV/c3Xt69uzF349bZ6UsTJ+8t3Np7/nLn5ZuP2/t/fPj2x4evrzef3J2de7KwtvP09bf9bx/efnzx5GVrQ1tBIlOUzBTFEod7em5evrJ49fqXt7unjpwUEcap2lKeeE26siBQUBsIdQRNbQFTe9DSFjA1efU1drnULBQb+JRIRBmorzA81lQ62lAyUplqiTsbY/auolBvSbSvNNadH2yNuToT3v5McKQwerQ4PlqaHCtLT1Vkpisy0wXxc4XJa+VFi41V99ob77bW3+9ouNtSu1pXudHW+LCz5XF3+4uRwe/nz345ferD1MT2iaNvjozsnTj+eXLs3clju8cP7xwb2js+/O748M7IwM5I/97hgd3DAzsj/TvDfdtDvXtHh/aPDb893P/26NCniZO/nZn+PDn+ZWrij3Nnfpue+nTy+MeTR/ePD28P974c6Hoz0v9u9Ni3M2f/5/zS71eu/d8LC8+PH71aUXirsXSxuXShuWShpXixtWSls+x2X/X9kYaHx9ueT/W/OXtk7/LYrb46BiNzADxXhx4C0FyMyiPov8MYKEo5HH9QlBCnEw+FyUSSyWTIRIpL5YvxNGhyHGCUv3MS6nLLiSjicAAmA2jS5whSDiMArJhLcLkUn0NyqKRnrI4cTsxTDIjFwfjCstVuZVi3InokJqTySbMS0fNRgxg3a/lue2U8XFeQ35xOHAnZxxLu6cLwxfLYterUlYrohZLghSLfZMLZIAj5AF6C0ZUEX0uJ9YTYSEjtlNJJKf20NkzrjzGGCd58SrBOi7Yzku2sbJ/mracF2yRnPs6bjwvWw5y5l9J6KH0HaWjBtWZMayeNbajWTRm7aWM3ZeimtAHWOMCb+xhDP2cYYI2DjGGIMQ5Q+kHaeESwDLHGIcY8xJp7aUMPY+ig1CZc6GCMp73+q0n/jYLwYllyrTp1uy51rz6z2VT4qKX4cWvRo9bCx21FTztLn3SVPukuf9JT+bi3+lF/zaOB+kdDTY8Ot26OtG6MtD482vHwaMetI4MZf9ynWaP2QEEklR9OdTZ3tVVWRMxaxKxFLVpFMl5UVJEurEjml2Xyy5OJIpvVo8hGTTZnUsUlxVX5BZV/G0+TE2lyPE1M5jNZ+0YWvcYz9GiKGk39FQJLUidS1NE4cTxFHUuQR2LkcAQfjhDDYXwgiA2FqIEg3h8i+kPZGxjeHcA73GiXn+j2k11eoitAdfmpNg/2o4bDh7e40RY31uxEmpxQtgKxwY402uE6G1RrhWsscLUZqjZDdTas2oZW27AqC1ZugktNUIkJKdRDaRVIybqYqIvKUFSCwwLkZwEWgTAYBQEoLxfQ6UBAB//LdgiCOAgTAICDAK7LQ0EAR2AKBH6QMAgkAB32L1oGQyQIEdkcNAKRBM7hGIsiNI6yBM4hKJ1dHUMxBkMZDGUJjCMJHoFojuL1Ii9ggJGnFYZHMAmnjYzopEQXpwYYxUeKHlr+4dpgVD+j+DgtwOkDojEsGMOiOSyaIrw+RKs+TgsysvunHOqnQ8TfD2IHDyEHD+E/5eB5IANjAoLLCK7CRNayLyOEhJIyRioIIcGEBKISSmo4Y4AIDSb1AKGHSAPOWwnewagBRvVTsp9SA5wxzBkirCGKq0FCCTHGuGDJkrCMaMuX7PmiNSNY06wxwZuTgiVBKkFSCZKSH6DsgjGmOjKaI58zJzhDlDdEaS1MST6Cd2K0Fdax4L8B6E86OheiAYJHKBtNWAhYAvPwgzkMgKg0J5MMj5AcTHAInsUwEaMklFYJVk8JBlrQSE4leI1kNZLVKE7GKEaHcCAh45xF1PvNThnnOJCQUEZEaAllNFIwcWrQ6jExipGSnIrZpVpcitlIS4wOUwnOKmkazbEgQuVCVC5o47WkM1gSTBX5EjWJ0vJIoYXS8t3xsMntVc2XT0693th8trY23tfbU1t578b15+vrb58+/nV35+Ob7VePnr7fenvz8pWY1++z2EMOd1dj8+z5i6uzNx6trj+/t/lkee3l3Y2tBw92Hz58PH/r4tHDRX5/QSh4efr0m+cvP2zv/v7u89e3+y/ubtyfm3+2dufj6/3fPv/++d3X/a39h/celWZKgi7f4d7+Fw8fDXZ01hQVbyyvvX32wsgrZt4QMPvKYyUl4ZKmgLcrZOoO2zrDtraAqdGjVdjEEhNfpOdjLBbn0Naw62hF/lhdydHKTGfalz2D9RdHB0rjPYXhjpSvPentTgeGiiLHylPjlQVnGssutlWeb64411R2qblspr1mqa9pfaj1dnfDZn/rRk/z7ba69Za6h12tz3o7Xw4N7J049uvpqc+Tk/snR98cHv48MfZ18uTH0WPvThzZPTa0d3To/fHhneG+3ZH+3eH+zyeO7A0PvB3ue3ds+PP4sf1jw9sj/bvHDn+eOPnt1OTXqYlv01N/nDvz2+npj+MnPo0f2xrqeTXQ9Xq49+2Rof0Txz6dOvU/bs7/j5vz/7Gy+uzIyOXS/FuNZQvNpYutZYutJYttpcudpeu9VXeH6jaPtj6b7Ht9enj/8ugvp0dssnIgD8kFsBwQy0XJHIz8CSUO0cxBmjvAi3lmC+ILYLE4Hk9isQQaiaNuf57B+nda+jsrQXYH6nYCVhtkNsEm40GO/4lkAFbKIblDBHuIYHMoPo+XDjFCrqTCRgukWSSCskuCW+a9Ehs1iAmzEjOIIYOUsJsLA77KZLw6P9OYivd7LUcjzvGU73Rx+HJFfKYqcb0qfrkkdLHIPxa0FiF0KAfJgEQhTBejTDnK1eJiGyF1kcogrR1hjKOsaYIzn+It53nLVdlxXXbMSM5Z0TErOm5Izhuy64bimlVdM4rzqmS/KtuvyY6LrOUia73IWS6w5su8+bpkvyZYZyT7rOK8LtlnZMcN1XlDcc5I9hnZfl1xXlecM6r7quK4IjqmedMxWZpyWi7HgrMFkVslseWKxHpt+nZd+n5j5kFT/mZz/qPWws2WgoethY87Sp50lz3sKnvcU/mwp/JRf+2jgYbNgYY7vfW3+xrW+xs3hpo3RnsSwSSD8kZWtUsmt97uNTkj3nDMaY9Z9RGLFjEppclYUVltuqgqU1yVKqhIpUuddr8iG/WyORnPLyurzy+s+dtkPjORocZS+HianMjQYyliIkNN5LPj+cxoijqZZscy3MkMeyJJnUhSxxPUsQR1LEEdjhHDEWIogg8G8cFgloHhAyFiIEz1BYmeIN4TJHr8VHeA6gpQnX6y3Yd3+Ml2H9Huy/ZIYc1upOkvCbHRATU5sWwdYp0NrLNDdTa4xgxVm+A6G1ZpQSotSLkRLjNCJQaoyAAXaFBGAdMqGJeAqASGBSAsACFOJ+E4CqFZMz2gg0AAxxK91wAAIABJREFU+RH/AnEIxCGIgKC/AEyH/7hyAdmeDupfu5cwTEIQCUEEBJIwSPw4gKEMijEIQqEoDSEUCBHwj91LBgAIDGEwlKFwXi/IPE4GbGaHJrkMKk2rGG2kBAfO2QV9kNMHKdlL/3UMY1Q/q/pJ0U1JHkbxMYqf0Qc4fVAyR0VLhNMCtOzOg6WcPPZALnkwF8vJJQ7kEjqYQ0kZJTWEUGFChVEZgAQQEWFMQgkJxkUYlyFMRikNow0wrqKUAaVNMGWAKSPGWEjJTcleUnRTqp/RQqw+zBqipBYi1CBtiHKmZBbDJHu+YE0LlrRoy/CWFGdKCtYkY4xSSpAzhCHWwWgho6tIc+QL1iRvivGGKK2GaNlPck6CMKI/Qdjf8+iDoJCH0iBJw7SG4xoCSTAkwIRKsBJO8QjJQAQH4xyMCxgjYrSEMwrOyjirEoKe4hWcybrqFYKRcVqACSoX4UBCIXmnavGZnFlFUUIZGedknNNIwcQqIbvXzCoGUrSLRqdidslmFeM4HaGRgkM2mXlZgAk6D8YP5PEgZhcNEbO7yBcrj+Qn7CETLqcc4aQ96BIMA43tWw8evbq/sXT50qmRoZ9Xl35eWX5x786n169/23/36tGTV49/frbxsKqguDxdcGX6zNL1mVuXLi9cvro2c+P+zYVHCysvbt99u7m5dffOnWuXx7vbG/MzrdW19RVVq/Pz3/bffd//8GV79+nq7YfzS1sPHn3f+/Lb5z9+/fB97/Xeuzfv1uZXL54+f2d59dKZs2XpTCoQ7G1p/7i921JVrxCiS3GkPPHqVFVbNNwXsfbFXV0Re0fI0uTVV9nlUhOfUegwhSQ4rDXg6In5hwujI8XxnpS/LeLsTvuHSmIj5an+okhn2tuZ8nalfX0FoZHS+Mnqgsn6orOtFWday8+0lV3qrZkdaVo82XXv9ODmmeHNM0P3T/XdHu++O9F3f3Lw57PHn18a37p2+vPKzOeVG+9vXd26dOrdzPkPM2d3L07unh/bPz+6M3l4e2zo3djh9ycPvx8d2T82+GF05MPo4d0jA9vDfbtHBndG+reHB75MjP37+XN/njnz26np309Nf5+a/Do19mV8dO/I4NZI34eTR3aPDu8eG/kyfeo/llf/1+Ly/7O6+mi4/2JpZq6+eK6+cL65eLGtZLG9bKWrfL238t5g/eaR1qcnu1+fHt69eGz/+mTa4/r7ISgHwPJgghLUPII+gBEHSeoQzeUI8gFVzXW4dP4gEokSiRQcjoIuL2RzH2CUv7MS7nDpTKa/CwJht1F2ew7H57ICyMkIr4CcdIhg82ghj5MOUBysGQmL4xAjKBTlUiSvKvpVPmFS8+2GuEmJ20z5HldhMFASi1ZmMvXJWKfbPBRyHIu7Jwv850sj16riN+szczXJK6XhixnXgC8QBshwLhIFiDhIx3VUQkdmALoIYithvhETOjFpgFAOs6YxznSOM16WbNck+4zkmFVcs6JjVrTdkOzzsmtess2LtiXVuaJ3L+s9q3rvsupeUV2rinNNda2rnrtG/z2j/47Be09z39Hca4rrtuZZ19yrqmdV9SwozlnRdoWzjXLKSbvpfNR3PT98qziyUBpdqYzfrkvfb8zfaMzcb0xvthRsthY+bCvcbC181F70uLt0s6v0YU/FZm/1w/66R4MNDwab7w00rfbU3e6tf3C4/Xh/fyxVEQzl2+1BRbHrBYNKiQqneA2GmM0YsRjiNkNZOpEurkkUVCYLKpIFlQWF1Q6bV+BUo2pJJQqLS+sKS+v/NlnAjKfpiQw1mc+MZ368jGXo0SQxmiJHU9SJJDWWYY8nyOMJMjsAdjRGjkSJ7HZlfxAdDJEDAXwggPX4kP4Q0Rf40UDf4UG7AkRngOjMBpl9eEeA/CvOjDa74CYX3OSEG+xggx3MBpkb7HCdHaq1gbU2qMoIVJvBKgtSZUUqLXCFCS43/RhizihAUtYlpbyEDEYlMMQDYQEM8oCZgjEYRQAEzIOBPFCngwEdCv0VXoZAHAKxrMkQBHAIJEAdBgF/nbtAEoJJAMJBmMiKhP86kmXNHSjKIDAFggSMUCBEQDCJESxJCTBKZ/+HxDmZpkUC81sMdlVwqCJGSARn4TQvKThp2UtKHlr2cVqQVQNZQ2CWjVGSl5Z9nBbgDCHeGBbNUdEcEc1RVvXjrCVHxx7MJQ/m4rl5xIFcIhegQZSHMAkmVAhXQFQCYFEHCTqIhzABxkUEUxBcRQgVITWE1GOUgeTMKGNGaDPGWHHBTopOnHeSipfWgowWprQwpQ8TSpA2RFlTgjcnRVv6xxnMls4exnhzirckWVOMVoOSJUapAUoNyNYkZ4zI9jRvjPGGKK2ECMGDM3Zax1L/pqN+0gk5oKxDaZAmIUZEcANBWQXRwssqyfIIQYM4A+IcTHAwycGkiDEyzskYK6KMSnAaySs4rZGsgv9QGrMAxiOUSgseg82jt/EQycOUhLEKwSsEL+OchdfCdp+ZUw2kaJeMTtnkEI0iTLM63EDLTtViFVQZo1gAJQ4CKsa4ZINXseR7IyWhdEjv1qNC0h4u8CW9qq0smrl/a/n53XuXxsZ66mofLt56vr72bG1l/9nP3/f2P715u/Xk2f6rN6dHx9tqGh6urr959PTh8urduVu3r8+tXLl+Z+bGk6XlX1bXHs3fWjx3+vzhwZ7aurL8krqquonjJz6+2f7t3fv3r149Xll/cWfj06u333a/fP/0+/ePv33a+fR599P2i625qzNdTc0ttbVVxcXpUCgdDJ0dn3q28cihms2cIWjxVyTK2wqq+mPOgaS7J+bsijiavIZKu1Ri5FMCEcCBAolu9zu7Q+7+hL837u0IOpq85vawc7A4NlKWHC6Nd2cCnUlvZ8rbWxA8XJYcrS0cqy881VRyurn0bEfF5d7a2ZGm5ZNdd0/1350euHt6YG2qd2W86870wOaFY0+uT7xaPPd2/dr7zfmvP69/ebKyf+/m/r0bnx/Of7x/Y2/t8v7q+XfL598tn3u3fPbz+sX3S2d2b03t3Dy1Mzf1bmby/ezUu+uT+5cm3l+a/DZ36d/Xbv2xcvO3xdnfF2Y/zV3+eOnM5/NT+6dO7I4ffnt86O2xoZ0jw5+nJv/nraX/tbTyH6urd3vbL1dkbtQXzTUUzTcX3WouWmgrWe4sX+upvDdYvzHS/Ph4x6upwd3zx77OTTckw//1JyBHh+ZCOIDTuTh1ECNyKCaX5XWSgtodgNMJh0JoLCaWlDCpDOIOUL5wnmw6JGm0y1fQVDdyss8Q8qFGUw7L5rECIqgALWYlRICVAEE5RPOY3iI6vRAvGzjOpyp+TfarQtysZuyGmEmN261pr6cwHKpMp2oLC+vTyWanqdtjHg7bJ/L9Z4qCVypic3XpWw2Zm3Xpa6XB6Uyoy2QtArFylKokhUqMr0TZMoQrgYVCmE9DTCHIFsFCMSRU4UorKg8S6hFSO8kYJzjTad5ySXZeFazXecusYL0h2W4pjkXVtaS6V1T3quZd03vWVOea5rqtum9rnnXFdVv1rMmuNdW1prnWVPeK6lrR3Auy65Zgu85ZztDGCZP5XNhzNRW8URi9VRJZKIuuVMbW65L3mgruNWbuN6UfNOdvNGc22wofthdtthc96ip92F2+0VX+oKfqfk/1vb7a+wONaz11Sx3VtwdapnvaYomycKQonq6MZSqjqYpIvDgYSDkdIa/ZGrHowyZ90mkuziTCmfJAoiQYK4qlyxOpcpvVK/GaWW9LJ4vyi6ozxXV/m8gnJzLkROaHcjiWIsZS1Mk0dTyBn8hiWJIay7DH4sSxGDGaYk8kmSNR8nCMGo4QAyF0MIIPhIksgPUHsd4AlpUQO31Ilx/t8qNdPizroe/0Ee1erM2LtbmzaTDsrxoOsMEO/LXL/BeGWaBKo67KBFSaoCorUmlFyk1wmREuMcBFBjijAikFSIhA9gYWFsCwAEYEyEHpcATFIQwCEDAP0uVCeTkQkIdk48kQiIEABuhQQIeBOhwEcBDAs8ohDJI/tESI/IFe2UFniPjPrqmsyR4kYJiEYBKCSQSlf5T/whRJ8gTGchSjcrRGI2aBFikKRASUMjGymxScOO8kBBeteARjkNP7acXLqgFOC7BqgJYDgj4sZVt9jZHsRrNkTdBKgOAdOQB3MJc8kIMfPIT//RB2SEfqIAZEBQCVQEyCUAlGZQAWdTAHIjyMiQguI6gCYwpMqDChYZSRoC0obUEoM8paMcFOim5cdJGKl9GHGC1EKSFKHybVIGOI0oY4bYiwxiilj7LGKG+Oc6a4YEmJtoxky3CmGKOFeVOUkH245BVtCcEUVe0pwRjjDVFOH6ZFH4abyYMo8/c8/gCo5kIGAJFQgUF4GWctvGwVVYVgBJRgYZwGcBrEKQBlIUJAaRFjZIyVMVbGOAVjNJJVCSbLvUSMElGK0SG0DhNQWmNEv9npVMwsgHMQKWGMhDIyxio4Z+HVsM1jFfR6UrBLBpdqMbMKB5IsSBgY2amYrILyIw2tw6y86jfarKzqVcyFvnjI5NEwKWYLF4fz/UZX1Oa7Nn3uweLySFtbdSa1eOnCz6vLT1eX3mw++Lq9/X3//a+777/s7O++eH1h/NTPd+593d758PL11ubjx0trj5dWf1m78+re/WeraxtzNxfOnp7s7e6rb6gsLK4ur569Ovv+9Ztvu3tbDx/9fPvux1fb3/c+f9798u39r79//uPbu2/v3+y/+vn5o3sbI719zZVVNaVl+bFoKhxpqqnd+uXF5NGTKil5DK6ML1WXqetKJQfirr64uyfqaPYZyy1ikcbFOcyP6Ur1QofP3htyjaRCw8lQh99Wb5XrHVpnxDWYHx4qiPalgj1Jf3fc25sKDBfHRmsKp5rLTrWUnmotO9tZfqm3ZvZI88p4193pgdun+m5P9a1N9qyOd92Z6n986cSzmanXC+d21q7t3p79/HD5y6Pld/fnPtyf+/Tg5od7s/url3aWzu4undldOrO3cu792oX9lbO7S6d3l87sLE7vLE7vLE3vLZ/dXTm3u3Luw8bMby/Xf3t57/dX9/94df+Pl/d+fbr8dfPmhzvX9hbOvZ2b3p45tTsz/Xn+8j827vyfJ4//nJ2drSm7Vl00V198q7F4oaVkvrV4vrV4qaNsvbdytbvi9kD9w6Ntzyf6d88f+zI7dbqx5OAhIEeH5oJ4LkwcQskcgjpEUAcpOocXIaMJdrjAQBCPJchEiowmIJcPcXgOCvocxUB7A71Huu7fu5KuKYNUPazodawI0GIuweUSbA7OgpwESmoOK0CynrY4BMXgUGSvKvn1UtiopGyGtNMYtRoidmvc48oPBcpTyZrCwubC/DqbocWu7w3ajye9pwr9F0rD16sSN+tSC42ZhYbMTHnoVMzdJChlIFpHcXWE2ERIraTSTipdlNZF67tItYtUmzCpAZVqcLkOk2swqRoTazCpFpXqCbkRFVphoYtQBgntGGuaECzjnGlasJwVbRd4y0XBckGwXpbsl0XbRdZ8RbRfFu0XeesF0XpGsp3iLZOidVQ0HxX0/bQ0JInTAcflhP9qJnijKHqrLLpclVirTd5uSN9tytxvztxvydxvyWy05D9sL3rYUXy/rfB+R8mD7vL7XWV3uyvu9deu99as9lQvtlcsd9Uca2rwBdIOZ9jpijtccZsr6vQkvMFMOF4eTVcFnJ6gUQ4a1bjdWFmUnyiqCafLfdGiUKI0FCux2QKqaLIYHKlUSTRdFiuo/ttkPjWeJsbTxHiaHE9TkxlqsoCdKOBGU+SJBHEiSR2LEaNpZjTFHE9QxxP00Rg5HEZHouRIlBwIoQMhdDBMDASwwQDRHyR6A3ivn+gJEN0BrMuPdfuxbj/R6cG6/USHB2v1ID8wzIO2upEmB/wvG322zDdrR6y1grUWuM6G1JihagtS/v9rQSwzoUUGJKOASUmXlICYqIsKuojwg4S5aR2BYCiAQnkApIMBHaTTwbo8BASwf/VIQQAOATgIYBBAgBCRBTM4C1cAkQUwCCZ1IJ6nQyGIhBEKhikIIgEQh2ASBHEQIlCM+YFhfwWfaUqkKRFHaZrkFFHlWJVkTDhjhHE9ztoo0YmyNpS1U7KT0/sY1S0Yg6IxIhrDvD7IaSHeEOH1EckSF8wxSg3SWjDblIFxthwdeyCXPJRL5OSSP+Xgh3QkAHMQIkHID/QCYVEH8SDCgwgPoQKMiRAqwT94mIaSBpyyIIQRJk0wZYJoE8rZcdGFiS5K9eNqgNJChBok1CCphUktQmohUgthsp/UQowxyhijojUp2dOyMyNYE5Q+yBrDlOKHWJtoi8vWhOZIy5Ykp49wWpjg3BiqZw5hwk868SCoz4VNACqhAodJEiHIBMdCBAWgpA6mdCgNYgxIsCCVZWACQssYK+OsiDJZP72C0xJGSRglYCQH4WQuyEKEiDMGTglYXBZeY3U4B5ISwsgYK2GshDIWTgtYXGZe00jBKujtssnIyBxI8BBp5lSHYrQKqkZyHIgxeSinQw0UbyQFK6NEze6gyaOgfNDsLYkURGx+v9F5sv/wg6WV1oqqglDgZF/vk6XFl/dub21uvHvx/Pveu9/ffdh98erDm50XG4/3n7/+vvv+6/bu3i8vdx492374ZHvz8duHj1/fu/9sdW3z5tzkQH9fU+PEyEjM5z03Pv5x6/WnN1svNh5sP3n66+6H3z98//X9998+/f7n5z+/7397v7X79O7mm6e/rM7d7GxobK6pKclkitP59ZXVY0ePv3u9E3dHDYwWsYbK4+UtBdW9UXdfwtMVtja69WVmoVDjYiweIMAaq77b5xwIe0bigeGYv9Nna7brG+1ao9PYEXR2RdzdEXdnyNkVcfUm/EP54dGq/KmmstOtFWfaKs51VFzqrZ071rp0smPtVN/tU/13TvWtjHcunexYmezdvHj8lxtTb5Yu7N2b3V6febdx88PmrZ07M3u3Z97dntlbu7KzcmF36ezuwum3C9N7y2ffr114t3J2d3F6Z2H67fyp7flTb+dP7S6e3lk+u7N89v3d678/X/vz1f0/X2788eL+ny/u//5s9ddH8x/vXNtbvrC9cPbt4rm9lYvfNm/+9w+v/vc/v35cvnGxND1bV3qzqXS+pXS+uWS+pXi+tWihrWilq3ypo3itt2rjcNOzsZ6dc0c/zU48nehmUeynPDQXInIR4hBK5BI0IsoHSeYgI+RKCmCxQD4/k8on4ikqmmTCcczlPyQZclUT5fZ5ClINPc2qzwspKqrqYVHVUUIOzuXgbA7GUJoF1Uw5jICoBsbiMKqKW5X8muTXCxGTmnZZ8r32uMua8HjiXk9+OFSaTJQnk7XJRLlZa7Bp7V7LYMQ1nvZOF/ovV8RmqhM3axILDZnF+sxMWWg85K7C6DIIq8W5BoJvJcR2Uu4ipEFGG+YMQ7Q6wmjHGMNxWj/KGk5yplHefJwzjdD6QVIboPW9hNKNSV240kkaWgilCZeaCLmZ1JpItZFUWlhDC6m2YmoHbepkzJ2kvoM0tBFqG6U1E2oTobTQaiMp1MDMiMV4LuK+mg7eKI7eKInOV8ZXquNrdcnbDam7TekHrQUPWgs2WvI32wo324setBfdbyu621Z0t6PkTkfpakfpWk/Ven/dcnf1ak/11a5Guz3AS3ZBsYuaS9TcktGr2YNGW9Bsj9hcUZ/NHjSpAaMat5urS4qLqlqKq9vyyxszJfWReJnF4pMFg9XkKiiojOZXBtNlf5vIUCeTxFgSnypkJ/OZsRQxmc8eT+DHoujxOJ5tQTyRpI+EsSNRYiSMDoew4TAxFMaHwnh/CO0LIQNhYiBI9AfJ3gDRH6L6Q1RfgOwLU51evMOL9ATILJK1u5F2D9bh+RcJQ1o8WIsbbXYidVbwLwYG19uQWgtcY4FqzGCVGap1EJWW7BYzVGoES4xwgQalFCAu5qYkMC4BUQGICECYB8ICEGR0KgqgIIoAEJAH6XSQTgfn5cJ5uTAE4iCA/eejQ0EdBmZvY2AW2IgsJsEwpQNxHYBB0I8hMTRLwiACRqgsBCIIjSAUApMYSuMYCwI4BJMkJZAkj+ECjCs0b2FFm6i6Sc6GsVactWGcHWXtKG/DRTujeQRjSDJFZHNUtcZZNcQoAVoJcIaIYIpyhjBnCGeLCnHemQcKB3LIAznEoRz8QC6Ro6PyICZLtiBUQjBZB7M6mAVRAUSFrIoI4yKCywiuwNlGK8qA00aEMsKUCaJMKG/FRQcuugjZS+iDpCFIGcJZ3CLUICYHSC2EiD5U8mGyn9JCsiUh29OiNS45UrTmJxUvpXph3soZg5ojaXDly5YEp4/QSgCjbQQksQcR8e+Acgg2AbgpD5ERlidkkRBokEBzICwHwnNhQodQMMFiFI9QHEzyCCVgtISzEsEpOCthlIzTEk6JGCURtEwwHIJTAMzBpEzwJkEL2bwmVqXyUA4iJJRVcE7GWAllTKziMzk1UpQx1iro7ZJRIwU6D+Uh0sxp2T57A82LMM7kQjyIKRilEYyRFLyKxSVbFVSIWAOl0aKkOxo0ebrqWp/d2Rhu70y43QUB/9WJiVf37r66f2/7yaPPb978/u79xzfbv2xsPrl9b/vp89/3P33fff/lze7751t7T5/vPnm2++TZ9oOHr+7efXnnzt2Z2eG29sG2tiM9XetzN/Zfvnj96NGrzYfvXr7+de/j93e/ftv98m3v2/f9X7+8/fjpzf7uL1vP7z98/fjnqWPH60pKywoKSzL5bQ0NteWV67eWVmYXNUrx6d2FwUxDQX13LNwdtnWFrU1eY6lJyChMiEKCJFxrM3Z67AMR/3DUfzge6PU5Wu3GJqu+1WXpCrp7I94uv7PVZW7xmFq85p6o51hpYrK26HRzxfm2yosdFVf66m4caV4cbV+d6L491bc+2bs81rFwom1prGvj/NFX82d316/u3ZndWr22d3fuw+at3Xuz+/duvLt7PTtlubN0dmfxzO7SmXer59+tnttdmn67OLWzeOrt/OTOwqm9pTM7i6d3Fs/srpz7/GDujxfr/9x68M/Xm3++3Pjny40/nt/+9nD+051ru4vn3t46s7twdn/5wqc7M/++/fT//Pfve3fnzxcnb9SX3mwqvdlUcqul5GZz4Xxr0WJ78UpX2UpX2Wp3+d2humfjXdtnRz5eHf0yN+WzGP7rATAHwPIQ8gCE5eAkwPB5NJfDC4cEKddgQHx+tbiEiMapSFyIJVGn74Cgz1VMgj9AOdy5ih7SDKCsHiSZXIrTkcJBhD2EMTk4D3IqwOtzGRnTWxmL06DKblX06WWXwoVMWtrrLAh4M35vfiicCYYKo7GSRLIqk18djxXq5Uqj3OQydQftR+KuqQL/hfLI1croTGX0Vl1ysSF/qT49VxYa9VpTh9DkQbgYICsxvh4XmnGxm5D7SGWQlIcp9ShjGGUMY4JhUjBN8aZp3nSGt1wQ7OcF20XRekm0XpGsV0TrBcFyQbRclOznJftZyXqKM54RrWck2znZeUF2XZCdF0T7Rdl5UXZclO0XZPtZ3jLO6vs5YVBVTwVd52PeK5nAbHFkriQ6XxFbqU2u1SbXG5J3mjIbLYVZ+nWvJf9OS/79tuJ77cXrbUXrHcXrneXrvdUrPTXLPbVrPdWzg21lmUJedWkGn6R3i6qL11yc3iUY3Jzq5PUeQe9xGsxhs+Y3agmntSARt/kSrkhBsqiuqqG7oW3I50tIvGYzOWPxolhBdbig8m8TGXI8Q4yniWwn/VgSHUsRWfHwRJLI3sCOJ+ijUWLQDw0GkCNRajhM9AfgwRA2EEAHQ+hACB0IkAMBsteP94fo/hDdFyA7PEi3n+zyY11+vMtPdPmITg/e4cXbPf/JwFpcSL1N1+xEm5xYgx2qt0HZNFi2C7HWCldZoAozXGVFy01wmQkuMyFFBiQj69IKkJR0cUGXkKGYCP4AMB4KcYCHzqURBAYgUAcBAKzLg/JyYV0eAmQbpCAiC2A/9lagH2llGCRBHZ49ZUEQCQA4AOIw/KOWHspaPGAKgkkQwCEwu8lCoQhFYAxF8jBE4BiLYSyO8zQto4SM4AqISCRv5WU3JThQxoKyVpg2QZQRps2k4GBVr2gMK5aYYomRoo8QvIwSpLUgrQWz7nbZkuQNUYR15OSxB3KIA4ew3FziQA5xSEfmQYwO5gCEB1EBxATgRyyMAREOxkQIFRBMRnAJxmUQlRFCRUg9ThsxxoQyFpg2I5yFlFy44CJEN6n4STVAaSFSDWUxDFeClCFEaSFEcGOim5R8rD4kmKK8MSzbEow+SKs+0RKhNC9vCjFaQDD9+Kmk6MUwIwryzCFUPghquahRh1sBXEN5FhN5QiRBEjoEIzkIpkMIECNhgsNoEWMElOYRSkBpAaUlnJUwVsAoiaRFnBYwUiYZmWBYGKNBhINJEWNNghZyePW0SAMYDeISzsgEK2OchDIGRnTrLRrFqwRv4fUWQS8iNJULSyhjFfQ2SW8VVCMjighB5YASQuoJTsFoFaVdksEuGFVMDJq9pdGitDceNPsqUqWPVu6vzcwVhSMZv+9kf+/Le3d3nzzZffb0w8sXX968+W3/3dL1mYWr15/e3vi0tfP1zd7X7b0vb95+fb398cXrvae/7Dx+uvv4yd7Tn9//8vyXO3du37z56tHDFw831uZubK4sv3/9+uvu/q/7n7+///XXva/f97/9tv/t29tPn7b23r/c/vnOxvONjbW5ucaKisJ4rCAaLUmlhnt656/N/q9//I+O2lYFl2L2cH1RXVd+YV/c3R21NXlNxUYuLdFBCgozaK3d0BfxDiUChxOho8lwf9Dd7rQ2mfVtTkunxzEQ8Xf7XJ1uW7vb0uI0tjiN/VHv8eL46fqySx01l7trLndXz440r030rE/1rk32rE/1ZBnY0ljXxvkjWwvn9m5f212/vr12CbpeAAAgAElEQVR2bX/j5qdH8x/v3/y0cfPjxo13a1f2li/8teZ19sPahQ9r5/eWTr+dn9xdnNpdPLW7OL2/fGZ38fTO0tm91fMf78/8+fLOP7c2/7G1+c+tzX++evDHL7d/fbzw8d717YWz2/On386f2Vu+8OnOzD9ebf6//9f3zSvT54vis/XFN5tKbzVn9cOi+bbixfaSpY6SLIzdG6z9+WTnm9ODH6+O/rl4vjni/C//7VAOgIE4fQjCDiD4AYzMpZhcTvqJ4XP1BtDpIsNRPBhF/SHY4c012f+NU37iVMzqwCw2UDWQVjuiGPIoPpfkAFKAKPkAyh5AmFxKzKXEHEbCjXba7LAovEsVnargUsWIzZT0udN+b9ztTPh9+ZFQYTxSkojXFBTUpVMJVSjQhAqr1ua3DYSdJ5LuU4X+C2Xha+XhuZr4fF1ypbFgrangZnm4224P5pEJgIzqyBRIZQC6CKQrUbEBEzswYQiXh0j1BKONcYZx1jDJGk4LljOC5SxnPs+ZL3DmS7z5kmC5wluuitYZyXZDts8pjpuKfV62L8iORcm+rLqWNe+C6lqQnbck+6xkn5OdM5J9TDQMKMqU330hGbycCV0vCt8oicxXxBYq44vVibX6zHpjZq0xc6e54HZz/p2mzO2mzGpD+nZL4Xpr0XJzwXJr0UpHxXpv3Wp/w1JPzdLhrsaqOtkaMdpDJlvYaA3prUHVGlAsAcXil81+yejjDR6b3uzTKz6jPumyx0Mh0egVDV7NGrK6YqF4mdMRkXm9zxmobujyxUuDmaq/TRWw41kXYlY8zFBjSeJEgjiRJEdT1GiKPp6gjiXo4wl6JIwPBbCRMJmlX0NhciCA9waQgSA+ECD6fHh/kOwPUb0BsjdAdQfwLi/R5Ue7fHi3n+zyEV3eLIZh7T6ixYU0OaBmJ9zkgJrsyF9t9FijA6u3oXVWuNoM1pihaitcaYErzHCFCSk3wSVZ/6EMpmU4pcBxEYjyQEyEfrgQeSDIAz4BMBG5OIiCOgjQQUAemJcL5+ZAWSHxB4bp0H8VSmVbpgAAA3U4BJFZqRDIwyAo66enYPjHfhiMUDBCQTAFZTNkEI6gFIEzLCNhP1z1HElINKtRnBFnjCAmA4SG0xaUtpCCg5XdBG+HSCNMmXDOSktOyRiWzBHRGKZkPyF4aTXIGcK0EmT1YdmSlKwp1hRDWMdBHXMwjziYgx3MQQ7k4rkAnZUKdTCrg7ks8QIRXgez2c9BhIdQEcYEGJVhXEUIDSY0lNSjtAnnbARvR1krKbqy/VW06qeUAKkGaUOE1EKUPkxqIUIN0GqAlL2Y4IRYOyF5ScVPyl7BHKYUH6sFWC0AUBZa9XHGsMGVr9iSnD6MsU4EUQmA5XMwvQ41ALhRh1vyMAVmaURkCJHBeUSHITkIlodQME7DJAuTEsHJJMcjFP8XjEkYw6OUgJIi/tdfjGQglIUwAaVlgrPIhqDdq5A8DWAsTAoYLRNZBkYZaN6tmVWCVXDOJGgaJbIgTuehMsYaaElPiQZa1EhORAgOQGWUNFC8hZP0JGvlFCMtq5gQMvtKIgUZbzxo9qa8saWrcy/uP+ppbCoIBacOD7+8d3fnyeOdZ4/3nj/78PLllzfb209/HuronD4+uvf85eetnV939n/d2fu69fbTy633v7zce/rL/rPnn169/PJm69Obrd1fnm0sL63Nzhzt6Xm0vvZ1Z/fb7vtve59/e//tt3e/ft//+tv+ly/b7z6+3vnwanvn2fPVG7MXJ8fHDw8n/L6o21NXUvbm52fLtxZWby69f73nVO0O2VoSKWwvrRvKBDsjtraQtcwipmQyQINRgaxxGPsTgcP5kcPp8FDM3xt0tzotjRZ9i93Y6bb3+Fw9fleP39XhsrY5TR0uc7vL3BNwHs2PnKkvvdpRfa2rZqa/bmm0/c70wO3p/tun+lYnupbHO9em+jcvHt9avPDx/o3dOzPba1f37899frjwfmPuw/0bH+7M7K9c2lk6t7d0dnfx7N7y2U/rFz+tXdxbOrO3NL27eOrtwtTOwtTe0vTe0pndlXN7q+c/3L3+58s7//3t439/8+gfLzf+8erBny/u/PZ48ePd67vL53cWzu0snN1ZOv9u7er3F/f+9z++3Js+fqk8OddYcrOpZK6xeKG19FZr8Xxr8UJb0XxrwXxrwUpX6cZQ3dNjbS8nevYvHv1j/syF1rJ/+ynvYB6SCxE5MJ5DUAcw8hBB5XEipBoOiHKeyYy4fEw0QfgjuSY76vDCRscBXiVsLsrhxiw20uYg9OY8WgBoESJFkJJ+MDBWATkVkoy80696/MXJaNxrc6i8Q+NDdlN+OBD3uYMOW8TtzI+Gi5Ox8lSypqCgNpWMqWJcZAv1crXd2BVyHIm7x9Ke0wX+K2WRa+WRmzXxpfrUWlPB3Zbim+XBfoulDKCrEaYaYatRvhLji2G2AOKKQLoEYksAtgJg6zCpCVdaCaWbUAZJdZQ2TJHaNGs4y5kuCdZLovmabLsuWq9LtlnJMac651THLdl+S3QsyM5F2bmgOOdlxy3JfkOyXxEsU6xhkBWOmg1nYv7LmdC1wvD1ovCNkvBCZXypJrlSl1xryKw3ZtYa0uuNmfWmzHpTZrUxs9qUv9pcsNxcuNRcvNxWttResdRdvdxXvzjcdv3KTH3PCc0aNLliZmfM7IyZXXGzK252xcyumMUTN7vjZnfcbbZ7DarHoKU8jqg/wMpOVnOyqpMS7bziEmSrLBh8zsDo9dtDV+8GM1V/y5oPs/VR2WeygD2ZpkZT1MkUczJNn0jS2dPXSBgbCmGHo9RIhBiM4P1BbDCID4axgRDR78MGg3R/kOr2Ib0BojdIdvmxLh/e6UN+9HH4iE4vniVhbV78LwBDW1xYswNrtCMNdqTRgTXYsUYHVmuBqoxArQWutsJVf7XRl1uQYgNQqEH5KpxW4JQMxQRdVACjIhQRobAAhnkwyAM+Ls9D58goCIMomAfo8iBAh+bmQLpc+K+JSxICMECHggAGAJgORPMARAdgEPiX+RAiIZAAf5TZ/+udzAIYjFDZikWdDs1+G0XyOM5AMIERPEFIKCGQjJ6THTRvoXgrJ7s41Svo/bIpxCqePEzLQ2WYMjCSQzIGswuTvD7MKAFGDbFamJQDrBYWjHHeHBesSZCyH8pjD+TiB3LxQ4eQg7lYLshAmAgiPABzIMpDqADCPABzIMIjP2z0Px4EU2BCBTEZxGUYV2HKCFEmjLXhnA3lbKToJkQXIXtI2c9oYUofzqIXrgQw2Ufqg4TsBWhLHmkCaQvC2jHeyRtDtObDRSfEWPJwI6cP0rJXscYFS4xWgwhlgyGJADhOR2Xbq0wQZUVoBeEohKcRjsF4AqLQPIwACAoiGIQUcEbEGQlneYTKohePUCLKiAglIqSIkAJCigTNwTgLYxyCixij0aJdNQXtbpnkaRBnYVJAKRlnZIyWUEpPiw7FlE2GGVhZxFlKh+I5EAeRMs4qOCciNA/jHIhyACohpJ7k7KJmE1SHpDdSkoywAZMn359MeWJhqz9qD5w5PvFq88nxvoGiaGS0r+/lxsb+s5/fPn385smjvV9++fR6648PH9dv3mqvrbtx/sKn129+3dn7dWfv29vdz1vb75+/ev/i1adXW5+3tj9vb++/fLXzy/OHa2vnx8fOj43tv3zxeXvn8/bet71P33Y/fXn7/tvOx287Hz+/efdpa+fjq+0Pr7bWbsz1NrdcP3v27uLCtTNnr5w+Mzo0fHH6zNGBke2fX08fnxJRLmoPNxXVDhUlhjL+3rinyq6mFCpA/39UvVVznHmeLtgf4MxMlSVl5svMmW8yM4NSzMzMzGZGWbbAUOBykYtsS0oQGmWorurp6pnZPRuxJ+Js7BfZi1R1zEb8rzLy4r174vcgXKQXOkKuqcrEUmP5bGXhRCI4EvX2uK2tZl2H3djndQyFPL1ue5/HMeC197nMvQ5Tt8M44LEOB50LpbELDaVXGsput1Wv9zTc72v6bKT989GOe0Mtn012PVoc+u7sVHbt0tuv7+48vPF89WLmwfW9L2/vfbl88NXtg0e3du5f2l47n9k4v3v/QvbeuYPPLr388tr+gwuZ9dPp9dOZ9dOZ9TPZjTM7985l71/Y+/zK4VfLH59+/vfMkz+yP/6+/f1fN7/99dmjo+83Dr9c3n1wJbtxMbt+YefepRefXX/7w4P/+fHlo6mh67XJO62Vd1or7rSWrXVUrnVWrHWWrXWWrnUWr3eVPOgt/2qk/ofp9mdLfXuXp94un/z25DACE5/kQ/kqNA9E82D8BErkE5SC5RHZoNJoAaOZ8gY18WLGH0WtHsLuVWnMCrURMzsQow3SmxWSVslLCpJTEJwCZU5A5KcwmYcyKkYNcLKK14KSwRSItNZVVSXDNq1o10o+izEZ8ofcdr/DGvW5i0LB4nCwMh6rSxbWxyIhjRTgqIRGqDLrWl3GoYB9NuY8U+K7XBG6VhG6VR26Wx++31L4RUfZo46SO1XhXtHQCJBtON9FSt2kuodUD1DyMKntIzRdmNRBqJtwqQ7ma0C2FuIqYb4OFRshvhkWWlC+FeW7SLmX0g1Q8iitG6N0k6xxRjBPs8ZpxjhDG+dZ0zxvmmQME5xplNX1UWILxvWL0mmv41IicK0kuFwevl0evlMZWquNbTTE7zclHjTFH7YkP2tNPmgufNCSe8mN5sJ7rUVrLcWrbaVrnZXrPTUbvXX3xzqvTox3dQ5MLX/mDJdpLH6dPWxyxYyumMERNTqjFm/C7ElYPYX2QLHXYnfrNG6dnHDa4uGY0RE1OiIme1itcws6t6i2SILebvdGK9squ6bDZc25HBh9sphZStJLhdTJIvpkEb2QpBaL2KVifr6QXkiys4lj78ZoEJ6IUmMRciSEjQSwYT82GsSH/dhogBwL0IM+fNCHDgXIAR/e58MGAnifD+12IX0eYsBH9XnwbifS7cK73HiXG2+3w+12rMUKdzjwNgfWYkOOmzhs6LEGZobqzGCNCaqzoLUWtMoIl2qBEi2YlKFCESqUoLgExkQoLAAREcxhWJAH/Dzg51QmCkFBDFbBKgWoUsK5IwxQoblm+n9yiYASASBMCSBAriMxZy8ECRgkc0QiCBIgTAIQAUKECsRzFg8QxAEVAgAoCGIQiKMwieMMjJAIyuC4QNBqXm3RGr00b2EEG692kbyNEh281ivofCChVyISiMs4bWAlh6D3q00R0RAW9GFGGyQlPyb6KDnI6cOsISJaEijvKlAyBQXEiXysoAApUGAAQEOooIK53INQAUR5JcSCCI/g/w3AMDWMaUBcDeFqEJNQUguTOog0oIwZYywwbSIEZ86OSEhuWvazhjBnipHaICkHKV2I1AURwQXQFiVpLEB1CkwLM2bB4OcNXkrtAGmjktCzOj8pugR9kDeECbUXxI0IJOKQyMECD7KiipYhWgczGkygEIGEOBYXaZQlIJKCKBomGIjIHV4cQnEwyf2JYQJCqzFGRCkBIQWMFHGGRwkeyT1SQ/IuvdVncUkER4M4AxEcTIgIqcYoNUbrKN6m1osIqcZpLS0IKI3lg5QClgnOyEpmXjYwkpbkJIymFRAPonqKd8oGl2x0aY1GWi1CtEfrSHpicWc4aPJEbf6J7sHNb588XrvX29g40NLy7OuvX25u7v78084vPx88f/46lX6/t//x8PDMzOxYd0/mx59zAPYmnX25lTrc3H6xuf1iM/VqO/sylcn+8vTnx19vfv/k7tVr6zduvkpnXqczL1OZ15m9V+m91+n9t9mDN+m916m9w+fp/WdbOz8/S//407cPPvv50eM3O7sPbq9UFSZrS0qaq2oe33+4em15bzPTVFZnFUxVsarh2rrpsvBQ3FNv1xXJTIjHa13G/sLAYnPljZGua4Pt06XRoZinJ2DvcJranfouj2Uw7BnwuwZ8zkG/o99l7XWaex3Gfqd5NOBcLIqeK09eqyq+21i10VSz0VS93lBxv7n6YXPtel3lw7aG7wa6U7OTmcWZnTMLqYXZ7aXZnfNLL66cObhyZvfSUubi/NMzk5vnpjKX5/ZuLB3cOnVw+/T+8qnszYXMjfnM9bns9YW9lTPZlVM7d8/u3ru8/8XNN082/pb+/u87P/575od/Tz35bfPxux/uHz66vfPwSnbjws76xZ17lw4+v3705P7/+eHw69nhazWFuQvsblv5akf5elfFRnf5elfpantytT15v7v0y8GaH2fbny/1Zi+Mvrg29+L2UtRh/tcTQAGAfqqElRilIOk8jMgnmTyaz+fEfEmL2N2EJwiYnIDerpQt/0JK+aKetLkYpxfQGgFZr+AlgJWUJF+A0DkA+xSmMMmgYjUFjFolGizB2FhfV1kiqBdZg8C4zfpkNBTyuoIeZyIULIvHKhLx2qJkc1lJYzIekNUumgzyTJFeU2/R9boMY0HrUtJzttR/sSxwozq0UhtZb4o/bCv5qqvyq66y1Zp4Lyc2gWQ3Kfbi6mFKnqC0M6xxjjXO0tp51jDP6mdp3RQlT3L6UUo7SGn7KbmP1PZR2i5S20Xq2glNO6FpxdXNmKYV03QQchcpdxPablzbxxj7GEMPpevmDG2U1ISzTSQ/bXNcSgSvlYRuloVvV0RWKsOrNdH1+vi9pvi9psT95sL7zYmHrUX3WwrvtxTeay6811q00VK01lpyt7X0TlvZSkfFenft/eH2tamhppKKoCc8cfvzir5ZyeST7RG9M6p3RfWOiMEZNbpiJlfc4im0eAtdJqtHL/sMukKXPRkrcodK3aFiT7DY4St0+JN6s1cSDXZHoKF7PF7V7k3W/WUpSS0VUYuF5GIhuZAgThbRJ4uYXA/9YhE/X8jMxumpCDkdpSbCxHgIHwthw0F0wAePhPCxEDnsx0YD+FiQHg1QQx5sxE8NBYgBH9bnRfv9eM5G3+8lB/xUrwfvdiJdHrzLjXW60A4H0uFA2+1ImwNttSHNFqTFhrbYsGYb2miBGy1woxmqNYM1ZqjOnOMPwVJZlZSURTIcF8GYCERFIC7BMQnOsYgBThnkVD5WGRBAB6XAIQQGMVAFKhTHMphSAUN/CmC5qt9cya9CBasALIdeAEhAMImiDAyRMEggMA3BJADiAPSnxQOhABBXAqhChahAHIIJFKUIkkNxmiA5ihFJRs1LZklrJxgjzhgJzgJRRoQ2M2o3J3sR2gJgMoBISljEaD0tWlnZrbPGZUucN4ZpOUio/aQ2yBpjrCHCGWMw51YomYICIr8AVyhwpYIEQRZCeBDhAZgHcgCGCMcWREw4NiKiAoyKECKBmBqldAipRSl9busSYy04Z4UZCy44SdFFiC5ccrK6gGCKsqYIY4hQ+hBrjHKmKK0LkmovyFjyEPkELCpJHSHZGdnJaV0Iay7AZFLtQlk7rwvwhhDKu1SoHsdkElFzqCRgogDzIsSJMCfhEotLBCrQhESiPA5SBEgyKMWjVO7wYqHjKNixlQNjc2kwAaXUJCfhjIASPEJwMMGjtJYW3Uabx2QXcZaBCA7EOQjLuRZlgtFSnJnXCDAhoqSaZDmYJAsgHsIMjGgVtVZJm1sX01E8o4JZFaIlGKsgO9R6l2zQk4IIUj6DK+GKxOyBsNUTsXqH23qef/Pk4PnWxvUbo52dTx8/fr29/eLZ091fft57+vTl9vaH3f2/vnjx9b0H4z19mR9+erez925n7yi7e5TZfZPeebmVfZ3aeZ3a3X+6+eyb7+4v335we+XereU7V64ebG2/ymRepbMvt7Nv0rvvdvaPdvaOsvtvUrv7T7f3nm7u/fL84Hnq5Xb64Nnm1ndPnn/3/anJqfqS0s6GhqXJqafffP/9F4+/XH+oo8SoI9RR1TRTmZgoCTU5DUkNE1VTDV5rV8wzVVd6ZbhjZbLvSn/LXF3RcDLQHbS3uY2tdkNvwDkc9Q1HvINBZ5/H2uMy97rMfU7zqM+xmIicLAxfrSpab6tbb65Zb6pcb6xYb6y831x9r6nmQXPdN72d2ZnpzOz07uJcZn4mMzedmZ3eW5h+fXJhd2ZqZ2o0NTaQGR/IjPXvTg29mp88nB1Pj/fvTA7uTAzsTg2mx/sOZ0f3Z0f35sa2p4cPzy28vnLub2t3/niw/o/P7//+2cZvn61/vLecvX46dWlh5/rJneXTuyvnXt2/+vabtf98k926sHijpuhOa8XdtvK1jsrV9rK7HaUbXeXrnSVrHUXrHUWf9ZY/Hqz5aab92UJP6vTg/qWJo9Uzw9WJ//GJogBAPymAFAipotgTKJFHMAWMkM8KStlA+8O4yw9ZXbjdp9JZ/5VW50l62uEVvUFAbwC1OhUv5eGMkuByAHYCoT5FGFRtUrJyAacB1CaNw1dZnAh6HHqJUzOk22IqjsV8drvf6Qx7vcWhcEVhvL6kqLmspDFZGNLLXoHz80xUzZcbNK12bb/PMh60LhR5z5V4r1YElmujdxtiG82Jz9tLHnWUfdVZulYbbaPYZAFaCbPNuDiIq6dY/RJvXOCMi7xxkdEtsboFRj/L6GZp3SyjX2QNp1jjGd58hjed401nBdMpVn+S0Z3kjadF82nedI43n2ONFznTFdF+VXLcFO3Lkn1R0A8J/LRJdy7svVoSuVURu10RvVMZvVMVWauLrtZF1uoj643R+83xf15dG83J+63FG60lay0lq21ld9vKV9or7nbWrPW13J6e6qhtdFh8LnugfWyp/+Ka2hLU2CMaa1htCWptIdka0tgCsjWoc0T0zqjTYPLqZI9OjrvsoWDU5IwZHCGDI2T3Jz3hUr3JK/AGi83f0D1V3jzsL278y58NUsRSkjpZRJ9M0guFzGycXEgy84XMTIyaiuCTYXIiRI76kbEgPhrARvzocAAfCZBjQWrYhw/78LEgPRZkRgPUkI8Y8GIDPrzPg/R6kT4fNuCn+rxkrxvvdeO9HiKHXu0OJNeC2GaHW21wqx1ptsHH55cFaTBDjRa4wQTVmeEaM1xjgqtNcIUeKJWVxRqwSIaSGjghgjERCvNAVACjInisgXEqH6v0cUovU8AjEASgMIgoFZBKiea8iLnzC1ShgBLJbYOBIK4Cj28pCCJAkIAgAkPo/x4LgyAC/BPAcnimBDAAJAAQByECIxgMZ2CUOv4DyuCUhhPNrGjDGSPOWjDWgjI2UnAyag/OOQBcByCSAuIhXIMzBkq0aS1RgyOpNsU4XZiUA5g6QGkjrDEm2Yph3pOnoPMK8BMFuEJBKlUUjAoAwoMwB8AcgHDgMZhxAMSqIFYJ0CqIhREBQSUIkWBMg1BalNShlB6m9AhtxFhr7nsQxoYwVkJ0YaKDVHsYQ4gxRgRzIpcDk6xJ3hRl9SGUdypJYz6iyUOkAlRCGCPBWVDWBDMmlLMijFU0hFltkBS9MGnGMB2Ba2lcy5OygGkEROQRnkNEGleTmMjSMomJkJLAAJyCSBajBZzhEYqFSRYmeYQUMEbE2ZyfUINzEs7qaFFD8QJKMRDBwoSEcwZG9hgcTtkiojQHkTxE8BCuxmgtyWlJTiYYIydxEE4DiIZiRYyiFLAaY4ys2ipqzYJGzwhGVtTTAgegPIjKOG3hNWZe7ZB0epwXIcpncCTdsZg9EDK7Q2ZPd23TkwdfpL774dHqaltl5cPl5aNM5tXm8/1nT/efPdt/9uzV9vaHvb0Pe/vr12/88PkXH/cP3+/uv989+LB38Daz8zqVPcruH2X3959u/vzoq+XzF09Pz5yenjk7M3e4uX20s/s6nX25nX6T3j3K7h5ldo4yO68304dPt14+3375bPvweWr/2Xb6h5+3v/9p+8lPW9//MDUwMD00PNbbf+/WysF25lVmb2ZwXM9oqhMVEzUVEyXBzpCzSMsVatnWiKs97h6rK7441LY82XtjrPtUe/VsffFEeXQw4e0NuXpCjsGoZzjuGwy7+wP2Ho+lz2vrcZiGPLa5SOBkPHSlomitufp+W/29ltoHbbX3m6s2GioetNTdb6n7prfzYGk+Oz+TXZjdWZzbnpncnpnYXZh5e2bpxdJcZmo0Mzm8PdaXHh/ITg4dzk2+nJ/cHOpOj/XvTg3vz45uj/bsTA4czIymR/ufD/a8mJ95d+bU365d+/3atT+Wb//t6vVfL17+/crV14sL6dHhvenxnanR7NRIdn5y7+Lpv33xYO/ymRu1JSstFSstZXfayldai++0lax3lW10ld7vKv28t/zxYPW3I/U/TDQ/m+vaXurbOT/2ennpdl9NwYl8FUKdUCL5IJaPEHkYcYJgTlDcCYorkGTS48dcfszhUxrsSq31X2npU15L2FyIyQobLajRAojqApIDKEGFcwDB52NMPsErWI2CVeNGG2JwGLzhypIir8OmVwt6UfA7nYXhkN/hCLncYZc7GQyURcNl4XBNIl4ZDtk5ziPwAVH0cUxczZebdW0uQ5/XPB51zscd50r916rCt2rCdxsiD1uLvmwvfdRZ9k1P+VpdrBxnfQVYXEVWAHQzwnej0hCpGablUUozQcoTlGac1EzQuhlaN0vr5yn9ScZ4mjWe5YxnBdM5znRBtJwTTOdF8yXRelWyXxasl3jLZc58TbDcluyrkvOiYJw0685HvVdLwtfLIrer4ner46s18dXa2HpDdL0hslYfWW2M3WtO3GtKbDQXrjcnVxsTa02Fq81Fqy2ld9vK77ZX3O2qW+ttuDfeO9TWJ+u8RqPP7YyEEpW9SzfswTLRHBCNfsHoE4w+Xu/m9E7J5FObApLJZ9ObXDq1SycXepxeX4g3ekWDl9e5NKaAzhYWdE5Rtto8UU+sxhWt8RU1/mUpSS0licUEvlREnypm52PEXJyaS1BzcWouwUzHyKkIORkiJ0LEWAAf8WEjfnwkgA/7iRE/ORqghvzEsI/IAdhYkB724wM+dNBPDAaIXJa530/0++luL9Hrxvu8ZIxjLuMAACAASURBVKcL7XShXR683Yl0uLF2J5pzcLQ50BYb0mg5HgNrtCBNVqTeAteY4FozXGWEK/RAiUZZqFYVqoFCCYoLYEyEYyIUE6GoCMUkOMgDQR4IcoCPVXqZAhmHYAiDAQRUIYAKVSmR4yMMxEEAU6kQlRIBcj8CSM7WAeaqfo89isRxNSJMgjCpBDAViB9HweDjTBgAEkoAgxESRigEoXPxZxilAYQlaK2gtnNqOyvYccaKsXZKdDFqLy25YdKohNUFIKeCBYzSYbSRUbsM9kK9Pak2JxhdBFMHSG1YMCc1jjJSDhWouHwFcSIfVygJFUBBMA/BPACxCohRwRwIsgDEgggPgiwAMjDMq2AWggUM1yK4DBMyQupyDyL1MGXEuVwozQbRJpSz4qIdFR0o76C0AcoQ4k0x1hhjDDHRUsgYIrQhzOpCKO9QoPp/UdAQqcNYUwEsngB4jLMCpJEUXYI+zOtChOABSTOM6jBCT1NGjjExpI4hZRqVSIjDYZHAJI7R06QGUGBgPowqURLCWYTkEIqBCBYicvyh+GexoYbgNTinJQU1zgkwxUEkC5MSzhpZ2Wt0WgS9hDI8RLEAxkO4hFJaktVRgkwwBkbkUYqFSZkSWJigVKhMCSZOtgg6s6A1sGoDI+koUURIHkA1GGXiJDMrOQRZj7FqmPbqbHFnMGLzBQwOv8HWXFb14Pqtnz/78uv19Y6a6ome7v2nz96kU69SW6/T22/Sqdep7beZzLudnVfb2+kffvz14MXH/YMPewfvd/dzp9j73Rfvd1+83M48ffzN1ZOnR7t6rp4+c+vcudfbqaPszptU+k0q9Xp7+8126l0683Y7/erZ1stnWy+ebr3ezLx8nt79ZTPz49O9p1t7v2xmfnya+uGXMzMLDWWVPc0t+1up//j4296zbb/VFbT6equbxksjvTFfkcwVGfjOuK+z0DdYGT/d13hjqvf27MDFgea55tKJ2sRIWWiwKDBWGp4sj02WxcaKQwNRd3/I2Ruwd7tMAx7bdNi3EAteLC+601T9sKPxs/bG9abK9Yby+001D1sbHrbUf9HeuL80u7c4l5mb3luaz85N78zP7C3MvD1zcn9+Ojs9mhof3B7t2xzuOZgde7kweTg7npkYyE4M7E+P7E0NpUZ7slODezMjW8M9W8N9+zOTb06f/OvVq3+7eetvt5Z/v37j6PyFjxcvvlxayE6MZSZGshPDmYmh7fGhg8W531duvbh85kZNyXJz2XJzyWpbxWpH+UZ35f3uyod9lV8OVD0aqPp6qOa7kYYnY02/TLdvLfbsnB3ZvzLz4+lhjmLyVFgegBZAhBKnCnBKyXBKXlSwYoGoxuwuPhhjfBHA5IQMjgLJmK82UU4fYnPCJhtudRbw0qc4XUByAClggjYPo/IpIZ8R81iJsrlRs8PsC9eWl7kdNp1G0kti0ONJhCNeuz0R8JdGI1XJRFUiXh4JN5YUFbtcJoKwkqSXF/yiEBK4Ip2mzqrrcBn6/NaJsH0h6Tlb4rtcHliuDa81F37eUfJVd8W3PZVPeitXqwJVCJ5UUJUgWwYy5SBTAXIVMF8Jc5UgXQXR1QBdj/KNMNeBqjtRaQCTRnDNBKmdIuUJTJqhtHOMfpaS52l5ntbOs/o5SjtNqOdoeYHVL1G6BdlwJuy+nAzeKIvcLI8sV0XWauNrdfG7NdG1+kiOPNxoLtxoLlxrjK82xFcbC1fqo7fr4ytNJSstpSvtlXe761b7W+6PdDw9tdhb0aSR3Xqd1+EIubyxmq6paE2/xhyQrSG12a+xBNRmv2jwaox+2RSQDD6rzuzWyT6jPulxOZwBTu+VzH6NNaixhGRr0OSKO4LF7li5r7DGm6jzJmv/crKYWiwklgqJxQS5lKQWE+R8gpqNkbnKqJkYMx2lJ8Nk7ggbC5KjIXLUjw/78SEfMeTBh/3EaJAaCVBDHnzYiw964EE/PhykhoLUYJDsD+B9XqzHg/f4yV4P0eMmcosqXW6sKxcCc8ItNrjJAjVbkGYb2mRFmqxIoxltMCH1BqjODNeY4HorWmWEyrTKYlmVlFWFalVCVMUEVVQEoyIYEYCIAEYEMCSAQR4MsCo/C/g5wIarUADJjS+r/qQQlQoYPHbPYwAA5wAM+OcFBhIARIDQPwlGAv4zCgZBJAgRIEQAf1ZJgRDx36nF3MbKscsDYSBMIFkDI1h5tUNQuznJTfAOnHVgrANjrSCqVcKCEuRhTINSOpw2ClqfbI5qrQlOH6G1YUITYo1RwVTI6aIKUMrLx/PzcKWSUihIAGAQVIARQQVzSohVATQEcSDEQRAHIzyC8CqIBREOwdQwqkbI4xwYQulhyoDQJpyzkYId4+woZ0N5O8rbEN6O8E5C66d0QVofofUxxpRgTQnOGOeMccYQYXQBhLV+CgkwpUcYfR7IFUCCitDCtIVWexk5wMoBUvBAlBUlzQRlpGkTx5hZ2kCTWgpToxCPIyKOiBQh06QWUhLKPAgugHElToEEAxG5RDMH0SJMi8jxk9DjXRU1xgoQyR/XTdFmURewuC2CTkAZDiY5kOAhXERILcnqaUFL8jqKFxCKQygNJdAAxoKYjhHNvNYiyGZBa+TUJl42sJIao0SY0JGciZXMnOgQZAPBaRDKq7dGbL6w2e3XWYIGS0tJ+dqlq9+ub3yzvjbS0VYeDl9dOvni+bNXW5tv09vvs5n32ez7nZ2jbPZtJvP86693f/nl4/7Bu539dzt7OQx7v3v4cf/V+93D1+ns1rffL41N/PTlV4ebW0eZzIednffZbO69S6ePUqk321uvN7dePN08/OX5q+fpl8/TL5+lDp+nXm1nX6d2X6Wy+89T209+vrJ0Zu36jdXrN94fvniV2b2wcMoi6BqTVROVpe0BR1LNVprlrri/LerqKwktddVdnei+Pdd/baLzVHf1dGPRaFV0oDQwUhaZqk7O1hbP15XM1xZPVybGikODEXduoHk+EbpcWbzcWLnaUrveUnu3oWytoXyjsXKjseZBc91nrQ2bU6ObE6PZhdm9U4s787OZmanszMTR2ZMvFqYzk8PbowOZ8f7NkZ7d6ZGD2bH96dHs5OD2aG9mYjA91rc92r0zObg/PbIzMZQZH9qfHX99cvH3a9f+Y+XOHysrf7+1/Pu1G79duXKwOL8zNZ6dHN2dHt0aG9gcG9hdnPlw7fK76xdXm6vvtlVudFbf66x+0FP9WV/d5wO1Xw3VPB6s+Xqw+pvB2u+G678fafh5snVzvmv3zPD+5andm4shm+XfCsATAHpCheShxAmUUDCckpcKWLFALavMNm2yVB1LglYXbHErZUue1gxZHbDNoTRaVAaTUtLkM3wBxedj9Kco9SlOnyDZT2n+hCBBBgvh9Ljjhcl41GG16GWNWaeNBYPxYNhjtYYcjpjXXZVMNJWXNpQWt1VWJB0OPQwbUcyMYD5OCElSQpYqDHKjTd/pNvUH7eMR13zcebbEc6UqtNIQ32gp/KKz7Oueiu97q34ZqLxTFqhU4hUg242JE4xunJLHKPUILQ/Sci8hdaJ8MybUo0IdzNVCfC0k1MBSHaKuQ9XVCF8DC3WIUAOztRhfg/E1CFeHirUoXw0x5RBXhQkzDvu14tD1svCNsvByZexOdXStNnqvMblWF11viN5rTuTQa70psdoQu9sQv10XvV0fv1Ufv9VQtNxavtpVvz7QsTrcuTl78n+dffRg8Ize7DMa/RZrwOVNFDUMxRomRaNPYwlpLEG1OaC1htRGv9rgFXUeSeexyEaXVuPRa5Nel8cT0drCZnfcESy1B8scoVJ3tNwZKffGKr3xak+82hOvOp5TWSykFnIyWPwYwKYixFSEmI7moIsYD+LjQWw8RI4GiGEfNuzHR4PUaIAa8WFDXmwkQOWiYCM+bMhPDPrxfg86GCAGgkSvB+3x4F0erMeFd7uwzpwA5kS73HiHE213wG0OpNWOttqxVgee27FstKD1JqTejNRZjms4KvVAqU5ZJCuTsqpICyXUqrgajElQTIQjAhgVwBCv+uf55eehAAc5CBUJIjBIwACmUsCAEvnvShh0nGVGARUKQsdzl4AKAyAMgnBQhYIAfuykB0kUoVGMBv4ELRAicximAjCVClMBGAj/twIqmAIAEoBoGJMIykDzFk5y8hovo/aSgosSvKzGh9JmFSIpIF4FCSCqBjENQhlpyS3og6IhwukihDrIGKOSOcnpYkpQysvDC/KJ/Hy8oIAAAAbGRAQVlBCjAGmligJBFgRZEGRAkAUhVgWxKpiDUTWMaZA/LzCY0CKUEWUsBG9DGTNEmWHamvMWEoIL5Z25/BmlCzP6GGOM89Yka0owhhhjiHKGMCm5QUIHUXoFKuZBnBJTA5SOlr2M1s/KAVryoawTJKwQYcRIE82YWcbM0iaG0mGoBEM8goo4oaYpLUMbYIBR5sFgHgTnw3ABRKgQSoUe+wn/hC4JZdQYl2s4FDFGyIWdUVpN8BbBGDB7zLxBgFkWov6pgekoXk/zWpLTUhwHEyxMijhLKiEBJvW0ZBZ0FkFrZDUGRjQLWgMranBagkk9xVtF2SFpXZLOSIpqhPHp7VG7P2B0emWzX2+uiSSWz5z/cmXl3rWrMwN9FZFwY2nx4/XVV1ubb1PbR+nUm1TqbSr1LpP5sLf386NHMwMDu7/88uvBi/e7+3/eYYcf9l5+3H/1fu/lUXZ/95dnP335VfbHn96kUu8ymaN0OgdgR6nUUSr1LpV+8fz5/s/PXj7bfvF0++XT1Out7Mut7JvU3lHmxdv03v6z1MvUzr+/eb969Vp3Y9OVU6d/ffHm6TdP6osr/SbXQGVNR8AVF5h6h6m/KNIasHcnvKe766+Pdy3P9N6c6j4/0DDfVjZeEx8sCw6Xh8er4zP1xYvN5QsNpTPVhZMVsZFkYDjqGQ44Z2KBS5XFqy21d5qq7rXXrTdX3a0vW2+o+KKz+aue9q97OzLzU4enFg5OLR6cXNhbnNudm9mbn35xcn5vbnJ7fOCXga7s1NDmSPfzoZ6dyZH96bGn/R2bw91bwz27U8NPBzoz4wOZ8YGdyeGt4d7s5Mjh/Ozfb974x+3bf7u5/Nv1m/9+4+bHS5denlzcn5namx4/mBnPTg5vjQ5sT469unD2j7Xlz3ta7rZUbHRW3+uqfthb+8VAw+PB+q+H6r4dqvtuqC6HXj+MNv443rw51505Pbh3afL17dPdcd//+ESVp0IUMJ6HkgqSPoGTn5DMCZo/IUhKswX1+DG3H3Z4VSbHCUEPWN2EL4j7fKDNDlntqMGM60wFFHcCo/Nw5gTJAYIWlI0KjRa3OmlvwJcsjocjTptdL8t2oykeDMcDoaDLHfN4En5vSSRUnUw0lpa0VZaX+XwGGNWpIE2eQq+EvBwXVUtJjVhl1LQ4DN0+83DIPhl1zBe6zpb6rleHVupj91uSX3aWfttd8WN/9dPByisJXyyPakH4GVwzxxnnBP08r5tj9XOMdprTT1C6SVI3RekmCd00oZsldbO0bpbVz9DaKUqeojQzrG6CVI9R6nFSHqY0vaTYiTHtODNqNF2I+q8Vh25VRpcrIyuV0TtV0bXa2EZD4b3GxFp9ZKMpvtFcuN5SuNoUW6mPrDTEbtfHbtZGb9UnlptKVzpqN/rbVoc7n0zP/N+nP//fJz972H/G6oiZrUFZ7xa1Tr07qXUmeb2X1bpZrYs3eHidm9U4WNkh6j1aU8CsMzk0klsnF3p93kCRxZ2wegsdgVJHsMweLLWHyuyhUnuo1BmpcMeqHOHyvywmyIUEsVhI5TSwpQSdoxBnosRUmMih11gAHw8SYwFsNICP+HOPHAvSOe/GSIAc8ZPDPmLETw778EEf3u9FB3x4vw/rccM9LqTHg3e6kU4H3OlEOl056II7XWhHTgZzwC02uNWOtdjxZhvWZEUbLWitGam1IHUW9BjADGCZXlWkURSqlUkNEJdUUVEVFaCoCEVFKMwDIR4IiXCQBwM8GBBgvwC5GYhBEATAYAADlYhKiUAgDqhQQIlAAJYbaz5mC0EcUKEqBfJPfwegQo81MIA4HmtGaQgmc0WIAITnJLFjQ4cKBSBCBeIgRIIQAcEUBNEQxAIgg+EyThsw0kDzDlbtE7QhXhPg1AGcc0C4DkQ1SkhQQDyISBAuw7SR0/okY0QwRiltiDFEdY4yjbVYAQh5eXh+Pp6fjysUpEJFQZgAorwCoPNVlEpF56ALAv+UwSBGCXIAJGKUDmcMKKWHCS1CGFDaBP9po0cYK8LYcN6Bi05CdCGck5L9jC5I68O0PsroY6K9mLMUcuZCwVIomGKM7Cd4K0zpEdqAMHoFpgFpM6sP0NoAow3Saj9E2wDcDJNmjDQStInhLTRjxnEtDAsQLEKIGsFlktLTjBEG6YJPQcUnKtUnSqgAQBQQCaA5R6KA0QJGSyijxlkJZyWCVZO8RHD/jIjlAMxvcps4HQ/RHExxEMEjpIjTWorXM5KOEmSSZ0CMQ0gBpUkloiE4PS2Zea2J1xpYjZHVmAWtkZNlnJUQUk8LDrXeodG71QYrq1GjtEdnTbhCIbPbp7X6ddZyf2jl3IVvVjc+u3nz7PRUVSJaGgqcn5t5mdp6vb31ZnvrzfbWUSr1LpN+v5M9eP5spKNjsq/35fb2x/39j3uHv+6/+Lh3+H7n4P3OwfvswVFmd+/p8x8+f/T0q8cvnz9/vbX5NpV6n8l8yGbfZzLv05l3mcxRKnWUyhylsm+2Mm+3d15v777c3HmT2n+XfXGUefE2fXC08+LD/ssXqfTpqenuxqarp8/9/ubd4/WHPoOjOlrSHAgkOKbRaesM+5tc1vaAc6mt+uZ41+2Z3uXp3quj7Wd766YaksMV4cHSwGhVdLI+OddcNt9SPlGdmKxOjJQEx0pCUyXh6ZLwudriGy1Vd9prlxtKVxrKVmpK7jdXP+5t/26g+3F327PxoRcnF/bmZ3Nvd25md37m5cn5lyfnt0YHfhno3Brt3Z0ZyUwO7c+Mv5ib2J0azkwM7E4NZ8cHt4Z7MuMDu1PD+9Nj2cnhvdmJw8X5365e+/ut5T+WV36/sfzbteu/Xr7y5syp3amJzORIenxwe2xgc2Rga2LkxdlT/3Hv9tdDXXdbKu911dzvrvmst+bLgbrHA3XfDNV9P9L4/UjDDyMNT0Yafhht+Hmi5dlMR04Ge3X79FJbzb/lgXkAqoCJPJRQUkwBzeUx3AlGgExm1OUm/CHcGyT8YcjhPaE2gFanXFyiLkziXh9qd4GyUclpFIxYQLAqRswjeUQ2owYrqDPhdifp8QcShVF/0Gm1mbR6l9laGI0lguGoz1cSjlTEEyWRcHk0UpVItJSVl/v8BhTXg4heCcv5Kj0ABQUhoZFKtVKtRdvs0HV7zCNhx2TUvlDoulgevFkdXm2MP2hNft1V/qS38ueBml8GqufstsJ/hbphdoaVZ3jdrKCbFfQzrHqclCZIzTQlz9DaOVq/xBhP0/ozvOmcaLksWq6Ilqui+YpouiJarvDmS7xpidGPspo+kh6T+HMh99Xi0PWy8K3KyO3q6O3q6FpdfLU2st6Q2GgqXG+MrTfF15sTq03xtebCO42J23WxW3Xxmw3JG40ly23VG/1tGyOd3/SP/n3y9v+7+PAfozc/GzxvsoX1Zp9a72Ikq2TyS6YgqbZTajstO3i9WzR4tdagyRExO2N2d6HT6nLpZLdOLgz4feFim7/Y5iuyB0rtgVJroMTiL3aEy52RCke43BWt9MSr/3KyiF5KkgsJPLcEtpik5xLUbIycDuOTIWwihE+EiPEQMRYgx4PUeIicCNJjfmrYiw/7iJEANewjRgPUaIAc8uJDXnTEj4/4qaEA2e/FBrxYjxvt9SC9PqLXT3Y7kQ473OVGe7x4twfrcqMdTqTDibTagBYb3GJDmixQjkJsMCO1ZrjWjNRbsWpDrkEKKtWpimVloVpZqFbFJWVUBBISHBOhqJjjD6EgDwZ5MChAXhbwMCoXDfIojEA4AhGAElEqEECF5RLNEIjDIA79CVcqJZI70UAAg3PbKwCW4w8hiMh1cGAYAyOUUoWCIA5AxD+Zw/+fPAYdp8dgiIZhFgRZEBYRXIZRGSGMBO/gZD8rBRh1gJUDJG+HcF0BwJ1QMiqIV8GiCpUo0a4xRURDhDdEGV1YMhcKxkS+ii9QUAoFqVCQSgUJQCyMiwDCqWA2d4EBAKVSkSDIQBADQIwSYhQAC8AiSmhRSkcwRow2wKQepgwoYyZ4OynYcd5+bKMXnAhvR3kHpfHRuiClC1G6MGOI8NZEjkjkzYWsIcboAqzWy2vdBkdEtgRg1kRILloO0LKf1YdoOYCxDpiyoKQJJY0EbaJZM07qAUhUgTwISzAu45Qep/QkbQRBRlWAAHkg8KkKyQfhApAA/rzAUDoXC1MTvISzIs6oCU5EaR6mBIQSUVpD8GZe59Y7DIwsIEzOu8jCpIgxOlo0srKeUasJngZxEWc4mKQBTE3yekZtZDVGTjYwagOrySGZluQ1GGWgObukdcl6l0ZvE2UtRvuNtoQrFDS53GqzX2su8QRunjrz48OHPzy4/8XtW90NtVXx6GhX59b3375Ob71NbR+ltt9l0h+y2Y97ux/2dlcuXqiOx29fuPB+Z/fj7t6vu3vv0zvvUtmjVPZoO3OUyr7eSr/eTr3c3Hz5/Pnb7dS7TPp9Nvshu/Pr7u6vO7sfsju/7u1+yO69z+y+S+++Te2+3t55vb37Nn34NnP4JrX/Nn34bufF0c7B314f/fT48VBHZ29z+4+PvvnHu7+Odw+GLL7qcFlCVDe7HC0eR43FUGczTFUnbwx3rM70353puzXRdXGw+WRn9VRt4VBpcKwqOlWXnG8pX2yrmG0smWkoGquIDJcEJ0rCs1WJq73165NdX8wMPJzsvtvfeLujaq277lF/+5Ox/m8Hu38c699ZmEnPTmVmpjJTk5nJiZ2pyZeL8ztT49vDA1tDvdtDPdmJ4b3J0f2p0YOZ0d3Joa3hnuzYwN7k0P7USGa8f3dqeHdy5HBucmdqfHdu9sOVy/+1vv7HndU/Vlb/WLnz29Wr7y+c3Z+byk6Obo8NpMYGM5MjqenxV+dP/8fG7Sdj/XdaKu91Vj/sqfu8p/ZRf+03g/XfDNY9yUHXcMMPI3U/jjb8NN7ydLo9tdSXPTv64ubivam+fAXyqQrJA5BPYLSAoBQMX8DxJ1gBtdpInx/3BQlfkA5HcW8wTzYpLQ4ulmAiUdznx5wulUb3CcnmU2I+xSlYsYARVZIe1Boxi4NweXCvP5ws8jldNpPZpNX77K6SRDLo9oQ9nmQgmAwESyKhikSsprCwuawsZrXqENwAEwaY1KlQHYCYETzIC0lZKjeoa8xym9MwELSPRuwzccepYu/5Uu/NmshGc+GXnSXf9ZR9313+U1/VL/1Vcw5r4lOkWok3IFwTqW4mpAaErYeYRphrRsUOTBzBpGlCXiDk05zxvGi5yBuvS7brkuW6ZLmpsS9rHdfUtlOsbpjhhgTupMd6tTh0szx6ozx8qzJ8uzq6UhNZrYmu1kbW6iPrTYUbzUUbzcm7jfGVxvhKQ3y5NnGzOnazPnmrqexma82d3tb7Y70Punu+Tnb+1n/l/5ha2Wk7tze7XmyKcpKNFqwYY1SbA3pHjJGdrM6ltgS0trDeFjK5ojZ33OZO2N1xp8Xp1GnsarEo6A+ESyzeIpu/2OortvmLzb4ik6fQFiy2BUtsoVJnpNweLv3LqWJmsZD804VIzSfI2Rg5EyWmQuhUGJ+OklMRaipCT4TIiRAxEaLGAuSonxj24aMBasRHDnmxET8x4seHvfigGxnxYUM+rN+HDwfIwQDZ7yP6fGivD+/zUz0utNMBd7qQHi+eYxE73Vi7E2m1gy02qNWONNuQZhvabMMazWi9Cam3IPVWtNoAV+iBcgNYrFMW61QJtSImKmKSMiqq4iIQEYAwrwrzQIgH/awqwAF+HnRRChejctGgBkdgCAcBLKd+KRWIogDOhZoRiEByUbBj+waeW11BERr+c9My5+DIdXDk9K2cTRH805QIQkTO0JEDMBDEQTjHLpIgSMMQB0IcgksoqUMpA86aKdFJSx5OG+B0IU7rxxkbgGjyVGyegskHWBUiEYyRVbtEfUBtjnH6sGCIMnIoTyXkF1AFBZRSQSmUVM52qIJYAOEVIKNQUgoloVASAETDCAciHABzAMyDkAhhaozWk5yZYIwQqYcoA8ZaaMlJiQ6EseK8A+cdmODERTcuuiiNn9YGMLUPV/tpfZgxRRlTnDZEGUOM1kcxtZfR+jmtV2uNaCxBVLAweh8p+2k5wOpDtMaP0FYAN0CYDiONJG3EST2IqJUgD8ASgusIxkhyJoIxUZwZQQRAgQEFMHAChPJARAFiSpgBcQYiGIjgEErAaDXJqUleIhiZ4iWUEmBKgCkJZWSCN/Nal95uYGQeOu5RZCBCQGktLRoYtZ6TRJylQVzEGBYiWJjUULyBVRtZjZmVjYzGyMlGTjZzWgMlyjitIxkzJzok2Slpraxah9I+vSVmD/gMDodkdKv1RS7f1cWlHx8+fPboy2ePv1i7fqWhrKStpvLL1TuvUluvtjffZdIfdrK/7u1+PNj7sL+3/f33nbW1vY2Ne09/+e3w4ONO9iidfpfOHKXTb7dS7zO779O7R+nMm+3tV8+fv0unf93b+7Cz83Fv76/7+x93dj7s7Py6d/BxZ/99Zvd9Zvddeu9NavdNev8o8+Ioc3h8gWVevNs5fJ3e/fXFm6dff9dd39xR2/jtg8+3nzyN2oMl/qIam6vV7ejwuhqtpkqdOBD3n2uputHduDzQemes6/pQ2/nuhvmGktHS0GhZeKo6MddUutRWOd9cNttYNFoZGSwOjJQEJyojF7trV6e7Hy4OPVgavDvVuTLZujHf/ejs9Fv69wAAIABJREFUyJMr099fnvrxylx65Wz6zvndO5d27l7au3v55erVwzuX0lcWn5+feXpm8ump8c3TEzuX5vcuze9enEudmkgtjmaWxtPzo6npocOlqYP58ezU8PORvvTk6N7c7NGFC38sr/zn3Y0/bq38+43l/1xeOTp9Zm96an9mKjsxnB4fykyNZWYmDk4t/M/P1n6ZGV5pKb/XVfOgp+6z7pov+2q/GWr4drDu+6H6J4N1TwZrfxyu/Wmk4afx5qfT7Vvz3ZkzIwfXFp6cGqYR5N8UyCdK6BMYy8PIApot4Pk8QcyXtZDDSQTDRDAC+wKIN/iJ2nDCaGaicSIYpiNRNhRUaOQTNJ9Pi6isV/FSASuqNHqFWodYHLjbi7k93mDI63DaTGaDRuNzOhPhsMtiCTidUZ8v4fcVhQIlkVB1YaKtoiJituhh3ISQBpA0AIQBxPQAYkXwEC8UyVK5QVNvM3T7rENhx0TMNZ90nyrxXKoIrtTHHrQVf91V/m1X6Y+9Fc+Gap8N1KyURodlU6MSbUPpdkxox8VmiK2HmWqQLgepaoBqBNgmkG2FuC5M6EHFflwapORhRjfKGkZZwxCl6UT4NoSdMRsvRb03SyO3KqO3qyJ3qsJ3ayJ3qyOrNdGc+rXWEF9tKFxrLFypi96uiy3XRm/VJq7VxK7XFy23193ta98Y6V1tbL/mKl2xlP1cMbLZfDLTcvb/Of/VpZJugTerDV613iObA3p7xGCP6B0RvSOSCzIbnVGTM2p0RC3OmN1sd2plt1ZOBIIuf5HJGbP5klZfscmdNHuTRm/CGiiyBoosgSJbsMQaKP7LyWImt798sog+VcQsJpiZKDEdwacj+Ez0WAmbilATIWIyTI4FiLEAMeLHRwM5CpEa9eMjfmw0gI8E8CEvOuRBBrzogA8f8GJ9HrTXg/X7sX4/0ecle91YjxvtciLdbqwzZ+JwIn8uqsC5KvpGK9xsQxvMUIMRrDdDdVa0xoJWGeEyHZDjDxNqZUKtiklgVFTFJCgngEVzKWYO8HMqHwe4aKWbBZyUUo3DEIBBKjSHYYoCqCAfKsgHlQoYhggUJoHjjkQSBHBQhUEADgI4DBEQgOXGViCYRGAahql/ghagwlQApgKw3KYlmKueOjbW4xBMQjklDKIhiEFRAcZEGNUghBYh9ThrwTkbJbo4rV/QBWjJg7E2FSLnA1wByBdAPIBKOG2gRbtkCEumqGiKCvqIApTyCqj8AqpAQSkBWgUf3145trAAJPNVeL6KUIAkgDAgwquO7fUiTGhQSnfs4CB1CG0iBTstOSnRCdNWlLWRoouUvITowQU3IXlwyQMJLkT0EpoAqQ/Rxhipj5DaMKWLoJKX1HhJyaG1x7SOGMRbCZ0PVXsJ2cfogrTsR1kbgOogTAfjMoSqIUQCYRHFZZzUUYyJ4s0UbyFZE8kYMUwClQSQDwN5IFwAIgoIUyEUgFEARqkQBsR5hBJxRiI4NclqSFZCKR6ieJiUMEZLCmZB69bZ9LTMgSQPUzlzh4BRMiXoaF5L8wJKMxDGIyQFoBLO6hm1gZH0lGRiZBOjMXFai6Az8Vo9JahRykCzJlawCZJdUFtYSYfRfoM15vB7dTaboPdoDIVOz6nR8R/u3998/OjnLx5ePblQVxKvTsZvnD1zsPnsVWrrKJN+v7fzYX/v4/7+x/39D3u7V08u1RcVXVqcP0qnft3d+ZDNfMhmP+7sfshkj1LZ95ndD5m999ns21Tqw87OX/f3f93d/f3w8PcXL37d2/vr/sFv+y8/7Oy/z+x+yOweZfbepHffpvffpg/fpg/fZV++TR8eZV6833n1YjOb/en576/ePVxerSksaamoPdjMbFy7E7H6OyLJTo+7y+dpMBurtFJf2Hu+sfJ6S/WFupIrbdWX22suttWcaiqfKIuMlUemqgsXmspPtVUttZbPNRVN1xSOloVHSoPjFaHT7RW3xtrvLQw8WOy/M9l2c7RxY677y/Mj316denJ95scbC1tr51P3L6ceXt1/dOvw8crLb+/uf3Ez+/By5t757bXTz++eSq2f2X14cf+zy3sPL+7cO5+6ezq9ejq9cip9++Tu6tm91bM7K6fTN5f27pw7XL3w69f3/+vpj//X5tP/evrDH0++/cf3X31YW35948Lh5TN75xe258bSC9O7p+b3Ts//497trYWJW43F97vrHvTWft5b+2VfzdcDdd8O1n8/VP9kqO6Hodofhmp+Hm34aazx6VTr5lxX+szw3pXZrYtTJoH9l3zwUwD5FEJPoLiKFxSikMdzBVotYHewsYSYLFa53FQoClic/yLr8VAYcnsAu53yeZVq+f9j6r2ao8i3bd/1Ac7eDZKq0vssl+W9r8rM8iWVfMl7JCFvkAOEFwjvjRDCdNM0rhtojKQyEshL0PRye6+1zj5mHxNxX+6nuA+l7nUj/g8ZFfX+izHnmGPsoRUFrBrmdAWsKp/lpBpDAaeXaI2Q1a4UguFIyOuwW/Q6k1bDu1wRQeCdzpDPFwuIRUExEQqUhoMV0UhtoihsseoB2AzjJoAwgrgBwA1SRC+BbAgRUnIJvTZpMTZ7LN0B53DMO1HoPVrsO1HCX6gKzTTFH+0r+aGj/Fln2Yv95a97qhaGGuYHGu+VCCdN8lEWG6HZEVo5TKsGKWUvre7EVW24qo1Qt+CqFkzZRnJtpLqT0Xcx+i7G0EHpOilVK6Ho19umI+LV0tCtZPxWVex2dfROTeRWVfhObWymLjZTF52pj9xpiN+qi92qj12riV6pjlxKhi/VxC/VJ661Vd/uap/p73rQ1nPBXTYucx6V87esVen6w/8YuvL/nnywcOyW3R60OUN2V8TmjuZypMyuSI5hekfQ5AqbXWGjI2jzxOwWl1uv9ZuMhYGg219o9cRd/oTNnzC543Y+4QgU5+hlFxOOQLEzWPaHY0Wyo0XssSL2aBFztJA5HGXGw+R4mJqI0BMRejREHghgI0FyNEQfCJDDIpErXx4S6UGBGBbp4QA9KJIDPN4vEgMiMSAQfQLR48e7vVivH+/yoj0C2StQ3fxuFmKnG+vw4rlNWKsLbXJAOXrt81CNdrjOCjTa0VwSR40FrjIjNTai3AAmNNJiLVikhQo1YIwDomo4rAIjHBTh4JByNwgxxKGCEuSVkF+J+pSQnZEoMQSDCRjcNdBLCxBJAQJKMQBAc1mIyD93YAQEkhCAgyABQxQI5DQZDSMUAv2zACw3UUR+U13IbjoiDSNkjnC/uzlQTAbDDIGrMILDKR2CaxBShzFGjDHTKpdCL2hMIYVWIOROjLEhhEGKqCSwogCSSxElTOpYtUdpCOhscaUxCJOGPRI6T8LkSWgpxOZifKUQKwEZKcxKQLoAIPOkuASipDAD4zl9pkBwDqVytZbGnP09d8LMcC5W7cnJL1LpIZQeivNiCjeqcBGcF1V6EKUHV/O0IUjpQ5Q+ROlCrDFCaHha49c6InahjNX7Ca1HbgnBSg+q8jA6gdUJKGsFUA2EaSCUg1EOJ7UUa2TkZlZuYWRmWm5hlDaZys7KrQTBwVISkWCIBEMkCCZFKBinEYKCcBpAaACVwZQCY9SUTEvLtIxcTbIqlFEiBIezeoazKPVuvdXAqJUInVNmSpThcEZPq4wylZ5VKFCShTAZQtAgoiFlRoYzspyRUZtYjVmm/m0HpjEyKg1OWZUqi1xpV6ntKrWRUWgJljc7wg6fV2ezKw1etTFqcx3rH3p6e+bZndtT4yM9jXVlYbE4wNeWJC5PnVydf7+VTW1nUtuZ9HYms53JfFleXnz5sr2men993dN7s1+Wsr8uL/+SzX5OpXcWUzupzOf08uf00k468zmT2U6nt3dVV/brx49fl5c/Z3LDw/TmfGpzPrW1mN3IvYWPm4ufcm8rtZJ7rx8/f37/289L6xeOnR5s70q9fv/f/vT3tmRLko/2hyNdQbHBaknqNZ2853hF0eXG5KXG5KWm5Ln6slM1JQdLwv0R70DcP1oaPlJfeqyp/ERz+dHG0sm6krGK6FBpYLhUPNyYON/fMHN4/+yRnhvjrVeGG+8c6vh++sCPVw7/eOXwT1ePvr9zemH2/Id757KPrqw8ubH6w83M/fPzM1Opu6fnb5/4cOv4/O0T2XtnPj44tzQ3vTQ3nb47lbpzKjMzlb47lZ49vXz/7PL96cy9M9m5sx8fnNt+8+iPK/N/3Uj/dX3xTyvzX9Kvtl49XPn+Zub+hfS9s6mZM4s3T2duTa/cu/S3+R/nr5y+WBO/s6/yXmfVo66ab7urH3dX/9BX/ay/9nlfzYveqh/7a172V/80XPdqpOnNeNvC8d7s2bHs5SOFdv1/KYD3gtheBN+DEnsIKk8m2yuX5+t0kNPFhqPKeBHg9qJ+UWp2fGOyyGLR3hOHLYkYYrfjJkuBXF0g1+TTqjxGBSh1qNEqURtAvQW1Og2hcGEs4nM4zHqtWaeNBMR4MJDDWGEoWBwNlcTDlYXx+tKS+pLiMj+vl8J6CazLgzV5kDYP0u6FtHmgLg+0QFhQoSo16Gusxna/bTDqGY17Did8x0r8p8rFK7Whuy3xxx3lP3SWP+0o/ak7+XN/7fuB2oWhhg+9dQ/KhWmHdpSVD+LyYUo1zurHWcMYo51gDQcZ/UFSO8kaTigsU2rrWY3jgsY5rTRPKrWHbfpzUf5qafhmZfR2dexOTexObfRObeh2bXimLjZTF79TF7nTELtVH7tZF71eG7tSE79UGz9fGz9fV3yppfp6Z+tMb8+95v0X+YoDCtcAZbmuDi3F2v9n7/T/M3Llfw9eWjhxKx6r8vgK3b4ij7/I6YtbvTGLJ2L2hK3+mNkbtXijFk/E7A7b3BGH1e0x6P1mc1wMWZwhgyNkdkWsvrjVF7fzRXYxYROKfmeYM1jyh6OFuxGIk3FqMkZPhMmxEHEwSucwNhLERwLYaJAYCzEHAuSwSA4H6EGBGBKp4QAzJFIDIjkQoPoEfEAkh4J0v0j28Fi3D+vyYd1+vIcnegSyWyC6/Ph+L97lITrdWJeXaPfg7R6izYW1OOE2N9bsQFpdRKMdqbdBTQ6syUnUO7BqK5I0I1VmtNwIFmulCS1QbICLdHBcDcbUcISDArKCsAoMyKQBuTSghIJKWFSAfgXokYNeFeBkpXIMwWA8dweWGyECUgwoQKUFcG4TlhshglIUBgkIJCCQgBEagUgQwAEA29VVEPl7yyWMUBjG/g4wECJAmAQgHIKJ3HfubxjOYrgcQVgUVeKkOpfqhNF6nDHhtBFlzKzawxmDnCEoU/tIhQOlTBCuBTF1ASQvgORSRAVTBkLp1FjCnDlMKx35AJsnZfIkVAFAg6gcIVRSmJVAjBRkpFJKAlAFACmBGABhQVSOEqrcUg0mNBitx3ZPmC0Ya83twEiFk1K5SaWLUvlIzkuqfZjCjSnctIYnVF5U6SG1Aq7hcbXIGMK0LsQaw7jGLzcGtI4oZwkpzAFS76MNAqRwYZyX1QdojU+K6aUoB+WEF6WlWD1Oa2iZgVVYKZmJYI04YyRlZkZupSgdAtCoFEckKFwAYVKYgnAaIWiYYCCMATEawFiIUBGMhmI1lIzDGRVKKxFCjcsMDGdR6Nw6q55WqTBGhTJKhFYilBqj9bTKxHI6Ws5CGAOiLETIUUJHyw20wsgqzXKNiVWbZZxZrrVxBptKa2SUelpmV2kscqWD0zg4nYlVGWgFb3IFrV6PxuJQGtwqY9TqOto/+MPt23fPnR1ub+lpqisNiQmRr4xFGitKr+QYlkltZ9PbmfR2Jvt56eP7589bqiqrC+O9zc0v78/9eW3lSzazvbDwOZX6kl3+nF7eXsx8ziz9srS0sbiwPj+/ubCQk2Jfl5d30umtxdQuwBbSGwuZ9YVcwn02p8B+B9h2Zm198ePPT15uZ1b/svV1M7uy9C715vuf5q7cLXSKA4XFfeFIg9laqdG0OO1Hi6OX6iouNVRerK84V1d2KpmYLIkOhb1dvLUv6BorDh4qjx2uiB9Oxo/WFB9KFh4oDQ2XBA7XFJ7ZX31rrOPuke7bhzqujbXcOtT+eHr4zY1jb64ffXX96M+3Tr6fmX5/92z64eXVp7fWn93K3L/w/vaJhZlTi3dOzt8+sXh3Kjs3/enh+aX7Z7Nz0+mZqaXZM5nZ06mZU+m7p7P3Ti/PTWdmT2dnz3y8f27rp/t/XH7/b+upf1tb/Ovqwq+pVzuvv1v59nrm7rnUzJmFO6cXbk2lZqZXHl75U+bnhUe3z1WEbrWWz3YkH3ZVP+qqetJT+0NP9bPemue9NS/6qn4cqHnZX/1ysObH4frXYy0fjnRlpg98unqkxm/7L3ngXgDNg/G9KPENRn5D0Xtlijy1Rmq1QS435hdAt0/q8hQYrPkWm72q6ursxaLWRthux0wWUKMDVbp8RlkgU0GcATc7AK0JMVkxq9MSjRZFwx6H1WrUW/X6aEAMeL0eq1V0u6OCkIiEyhPRZKKwrqS4oay0XAyYUcoIESaQMIKEESRMIG4EMAOAGaSwDSYiKq7CpG+w67tF+0jcezDhO1IiHC/lpyv4a7Whey1F37aXPWkv+7G78nVvzbuB+vnBxvn+xoX+pne9NY/rS6c9ngMyZSdMd2Pyflo1LNeNygwHZaYjjOm4zDKlsp5RO6aV9pOMcUzNnQn7rpWHr1dEbiUjd2qiM7Wx2frY3frc2DBypz5+uz52uzF+oz5yrSZyuSZ2Phk+XxW70FB+qa3+Wmfr7e7O6ZqaIRvfyhgGcfNDY+yjWP/HZP9/6zz+l5Yjm42T33UfjYYr3J6Y2xf3CQmHJ+bwxWzemMkdMnnCZk/Y4g1bPGGzO2R2iFaTw23Q+83miBixeqIGZ8DoDFt9hU6x2MYXWYUiZ7DEFSrN0csRKP7DsQSby5E6FCUOR6jxEDEWwici1EgAGwuRIwFsJICPh5iRIDkSIIcEYlAgfjMikkMi1SfgQyFmQCB6eayXx/tFok8kevxYN4/2CHivSO33od080e3HOz3ofg+x34N3urF2N9ruwVuccIsTaXOjLU6k1YW1evBGB9LkRBudWL0Dq7HCVRY4aUHLzUhCJy3USBN6qFALxdVAzoUYVgERDgzKpUEFEFSCogIQ5CAvB/xyqVcutdMSBoUhAIFBFAIwGCQAKSYpQKQ5gElROGemh8jdgmaQBKQYBBEYwkAQKQWwXZmF0gjG7H6gdM5J//sUEYQIKYiDMAGAOABiMELCKIViDIbJCUJFEBxGqnFSh5BajNZjtA4hdShtJBU2pV7QWsIqg0hzHkJuR2gjSGgBjMv5EkFcC9FGhnNpLGGlzgdi3Df51J4CqgCgc5NDEJUDiAxE5ADMSEBKAlISiJbCbO4BsBzBNCipxWhdDmC5FERcZsNYG8raSKWL4rw05yc4L6Z0owoXpnATKh+m8mGcj9QKmJontAFGH5YZw5ROJDS8zBRUmoMqS8joL1Y7YgpLhNQIhNZP60VGywOYLl8qy5MyewvoPAmdD1D5AC2FZQCqQintro+fNpCsmaQMKLgLMFSCoBKYggkWpeUIJUNIFiIYEGcggoVJOZpLkCJVCKVCSTXO6GiFRaFzasxaUqFCGQ5jVSilQikOZ7SUTM8o1CTLgCgDoQyIKzFaR8sMjNLAKI2M0kArjIzKrNDaOJ1NpTMySh0ps6t0dk7rVGtdGr1dpTPQCr/BGbB63RqLS2V0c8aIxT3R2f3d9es/3L4xPTHaUVNZHgkmRL4sHKyIhnuam94/f7qZXtxKp3eymZ3s8k52+d2z563VNeWRcGU0uq8q+eP9uV8/Ln9dyv66tPQ5k9laSO+ksr9kP31OL628fff6229/fvx4a3FxdxmWzu6kMlsL6a2F9MZCamMxu76QWZtPbyws5dC1nV7bXFzZSq3sZNc/L298Xd3+urr9p40vf9r65eaF65MHDn948Xaora8hnBiMRButtiq9ocFiPhwPXqorv9Zcfbmh8mJd+XSy5FhJbDwi9Pvsw0HPoUTocHF4NMofiPlGCoUDhUJ/2DMQ9U2UR6baK68f2Dc72X1vsuv6aMuNg23fnhn68fLht9ePvb529O3tU/Oz0x9mz2UeXdl4MbP9cib76OL83anU7On07NTCnZOLM6eWH5xb+/ZiDloLd06m705lZqdSM6dSM6dSMyczs1OLM6fSs6c/Pji38XL2j8vv/r6V/ff11L+tp37N/Px1/tn6D3eycxfSs2d3AXbnzOqDy5/fPftl/qfLdUXXGopn9lXc70h+11PzfU/tDz1Vz3urn/cmX/QlX/RVPe9NPu1NPh+seTXW9OFIV3pqcOnyZGdx8F/2AnukSD6E5SHkHoT6hmAkCjXpcEJ2B+r2kUJQESukAmGJ2Q44XIpotLyzSRMJIDZ7voKTcBpQpclnlfmMElDoQLVRqtajZjtudXrj8XiId9vNDpPBbbEUhkNBr5d3OkW3O+TzxwW+KChWFsaSRYX1pSWlvGAlGBNGWxDGCNMmmLagjBEijSBhhkkzgDtRKq7iKo2aNo+5P+waL+YPl4pHS4RTFcL5pHitJnSvJfFdR9nTzoofu5Nv+ms+DDV8GGxYHGp611v7pqfqTU/1901FB122YoCM52FlIFmFMo2kspVQdeGqMUZ7UK47SGuPyDWnfY4rJaEbycitqsjtmuhsfeG9hvhcY+G9xvjdhuidhtjthvithviNuujVmvDFqvCFquh0Mna+ruRKa921/S3XujuOlJQ1qHQ1NDfAWB8bop/42q34vj8lB3fqx1+XD81XjaZ7T5WFKlyeqNsTdnrCDnfY7o5YXUGTK6Cz8VqrT2/nTU7R6goZbbzF7HAbDD6LVRAiVndE7wiY3BG7kLDzRVZ/oZUvtIsJp1jsEIs94XJfrPIPx4plx4oUkzH6aCEzGWUOhqnxMDEWIkYC6GgQzwFsIiI7IBIHRGJIxAdFbEikhkRqUCCHQ8xgkB4IUIMi2S+SvTw2GKT7BLzLh3T50R6B6BHI/Tze5Se7fGROfnV68X1utM2FtLqRVjfa4kRanEizC2lywk1OqMmJNDqQWhtYY4VqrHDSDJebkRIDUKwHEnoooYcTOiSuhaIcFOHAmAaJqqGoGgnKgYAcCCohQZbLkZL65VILJSERDAIQGEJBAIMAHARwiQSRSlBAigISFIEoDGVyTWA5+QUCuBTAEJjKrbX+f1ZDCkJ2U31/c8xTMEqDMAmjNAiRAERIAFQCICCEgzABwRSCynBcSRBqlOBI1kjJTBhtwGg9SukQUkswZrnWq9QLanOIMwVpzoPLrBBlgEgdiHEAqgIxNYipMdog1/rUJhFnjfmArEDKFgCsFJbtXoAhchCVAwgjAak8KV4AUjmq5Wz0OYChlJZgjRhrQmgTylhQxowyFoy1EwonpfLSGp7S8qTajyu9hMpHcH5U5SU0AUoXoLRiToExhhCh5jG1nzUFlaYwrRdpo0ho/YwhgCg9lF5g9UGK8xZA3L/mUf/yDfYv32D/uhf9lz3Iv+xF90jIvVIGwjiU1MGEFsLUOGOkWBMKMyiAY1IcLUAwCUzBBINSMpSWYzQLkzREMCBOAxgN4nKElu/mRREcRmspuUmmcWrMOkrJYawKZTmM4TBKjTMaktXSco5kGBBlQJQGUI5gdbRczyiMrNIk40yM0sSqTDKVWaG2qrQmmUpLsFaF2iLn7CqNU603yzk9JffqbaLZ7dZY7Aq9W2UMmx1jHfuf3Ljx0+zMjakTA21NyXi0OCCUBMWycLChrOTb2zc3UoubqdR2JrudWd5KZzfSmdsXLzVWVFQVFtUUFp49fOhzJv11eelLNpNTV5/TS1+yy58zmY35+ad37547fPjl/fvr8/PbqfTn9NLWQnpzIb2Vzm4sZjZTS5uLS5up5Zzq2sms7aTXt1JrO5mNz0ubO8sbXz5tfvm4uZle+XXj89Lb9ImDx8+fOHvn0u1kIH6gqKjR6awyGevMxomweLG2/Hpr3aW65MXa5OnSxOmK4sl48ADvGg35jpcVHimOTETFiVjgYGFwOOLrDTh7RMdQ1Hu8oeRKf9Pd8c57k123JvbNHOp4PH3gpyuTb64d/fnG8fd3puZnz6TuX/j45MbWy7tbL2Yy98/P3zmVnZvOzk0vzpxauH0iM3vm04Nz2XtnUjOncr+kZk5kZqey93ZfauZU+u7U8tz0xvM7v2bf/m0z+7fNzL9vpP+Y+fnX+edbL2aXH13OzJ1Pz55Nz0ynZqY/3r+0/erxf/9lc/HmxZNF/K3mstl9Fd92VX3XVfWkp+pZb9XznuTz3uTT7oofuiue9iafDVQ9H6p9e2hf6tTAx0sHR2pL/jUPzJOieSCaB5F5KLMHp/MYBaDVw1YH7vFSYgD3BzCfUGCySW1OWhRht0cZjbB+f4FSDWr1uN5MmxwSOQepDLDGJOH0rMuPmGxl1VW1pUUOq9Fm1Pns9sJwiHe7eKcz4PEUioHScKQ0EiqPhquLClsrK6oCIRNCWlHahtBmhLEijA1hLRBjAigLRNthygHhXowq5LQNDlNP0DIQdo3EPIeL+eNl/HQycKEqeKUmONMYe7iv5FlX8qfeqle9VW8HaueH6t8P1r/tr3/TV/Omp+rn3qqZyniPxlgBUWUQVQFTJRBRBODFIJ6A6HpWeZw3XykWr1eEblVF7tRF7zbEZhtic42F95uKZhtis03x2/XRW3XRG3WRa7XRy9Xhi9XRC9Xx8/VlV5qrr7c33enqOBNOHFBYBhWmw0rHQ0M47a9aizZ/Ltm/Utb3tqR3oXD/esXgL0PnyiKVbm/M6426XWG7M+hwhWzukN0dMtkFg10wOASzK2Byinqr32yyu416weEIhoutnqjJFTK6Q2ZvxCbEbXzc7I9a/HGrv8gVLHEGS7zRij+cKFYdTyiPFLKTUeZwmD4UZcbCZG5+OBqgRoPkaJAYD7MjQWrqWwxSAAAgAElEQVRIwA4EiOEAlRNhQwI1GKB7ebxPIPtFqk8g+gR8IED2CFiPgPeKRJcP7fJjPSK534t3eckuL7HfQ3R68Q4fsc+NNjvhVheaa2RudePNLrjZhTQ6oCYn0mCHa21wtQVKWnIAkyb00kItUKSFEnoktmvigKJqKMKBEQ4MqaCQCg6p4IAS5BUArwD8cqmJKMBABAJgGERhCM9F0f+exyGVooAUQ2ASRWgYJKVSDAQJGCRBEIdAAsdYDGNyU0EYpnIJv8hv0Rvwb1IMgAgoJ8gQCoAIAMSlAIagNIzQCCLDcQWKKklKQzFGWmYmaANG6xFSh5BanDHSCiujcCr1vM4aUeoFmcZLKZ0Ya0UoPYxrcgBDSB2ltHFGnpSZ9kqYfCkrAdgcuiQgky+lJAAlAUgpRBUApBRiAUQuhVkQVcCoCsHUEMahpBZnjQhtQGgTxloJuY1QOFCZneI8Mp1Ia3hKwzNakdIKtD5AaHhc7ad0v7eCBWh9kNQIuNqPqjyU2p/rtKT0flzrp3QCwDoJNa80hkmVJw9S7ZWyeQXMnnxyTz6+V0LsKcC/KSDzpKwUUcKEBsTUIMrRrJlVWHBUvgswCYpJERLEaISQ4bSMYOUYLUMoFiJoAKOA3RtnGUIpUFqFs1pSaWDVDrVJRykVMKVAaDXOciilxmmOYjW0TIlRDIhSUogBURVOayiZkVGZZJxJxhkZpYlVmWWcRamxc3qLQqMjWSOjMLFKm5JzcFq7QqMjWJ/BwpscLrXZLtO5lIaIxXmgrf37a9dfz9379vrl8e725sqysnCgLBwsDYkV0fCp8fHNxcXtVGorld5KZ7cyH7ezKwsvX7dV1VXGCyuikVNjo58z6c+ZdC6243NmaSed/T2GY/H589tnzw63t7+8f39zYXF7MbOdym6ll7Yzn7bSHzdTyzuZ1Z3s6k5m9XN2/XN2czuzsZ1ezwFsK7OxlV3bzq5tZla2P67/ceOXb+88HOjov3XxZm9jR1dJRZPAl+j0lUbDWDRwpbHmanPtxbrkueqys8nS6WTZ4XhwVPSOBfwnSuPT1WXHS6LHEpHDUXEk4BkOePpEZw9vH475TjWUXd1ff2eoZWakdXa8/cnp4ddXJl9dnfz51omFuXML988tPDi/8uzm5zf3t368m5o79+7WifTcmezcmfTdqfTMVHZ2auX+2fTs6cWZk5mZqfTMVOruqaV7U6v3pz/NndltBbs7lZ09vfLk2i/ZN3/fWvrbZuZvm5k/L739deHF9o9z2QeXMnPns7PnFm+fXrg9tTR3Yfv1479tfvrP9eW5zsYLycjsvooHHRWP9lf+0Fv9pLvyWU/ls57Kp90VT3sqn/Ulnw1U/TTa+O5w+/yJvqWLE8daqvIk6F4p+o0E/gZA96DkXozeQzBStRax2nGPlxaDsNuHennQ6oKcXlkoQvK8LBhQBkSJWgvpjLjeimpMgEqPcEZcb4XURsxgw422xpamfbWVTrvFbtLzXndI4J1Ws+B2BX2+qCAkwsHKRLwiFqkrLt5XVZUUg3oppJdAxgLYJMUsAG4BcBtImiWYIR8x5MPGfMiYj5lBWZnJ3hV0dQecfSHXWBF/rDwwXRM5Wx06WyFcrBBuN0Yf7it+3FHybH/5q56qtwO1bwdq3w7Wvh2o/7m/7nVP9auu8ifNiUthfwMhq4CpakxWiTGVCNXAaA56HFdK+FtV0Tu18Zna6GxDdK4x/qC56EFz0VxT0WxjbKYxfqeh8EZd9Gpt5Ept9EJ19EJ1/GJ9yeWW2msdzTc7902LhUfltmMy23mV64E19sxd9oO34rE/+TzUkoq2b8Q7/lTc+z8bD632nigUij2eiN8b9fuiXl/U54+6fBGXL2J3h2zuoMkhGuy8zuxVG5x6g81itLgdHi8ftXrDNm/Y5o85A4nccwdLvOFSm7/Q6o87xCKnWPyHYwn5sYTiSJw5HKUOhajxEDEaxMdCxFiIHA1SowFyRCRGRDIHs5EgdSBA5eaHAzzRx5N9AtUv0gMBZjDIDgSYPoHqEfAeAesNEF1+LJdJ3+XbXX11+6gOL9Hp27XRt7nQ3Aix1YW1eYg2N97kQHIirM6OJk1gpRkuMQDFBiChB4sNUJEOjKuBQg2Ys9FH1VBMDYtyyW8piKCoAEUVzCukPplUTcIogqEwDoMIDGO5UmYQwKQS5Ld9GJqzGkIADgFEzrgBAnjOQw9DJATsbrZAePfSC4CI33Prd9OkkF25BkKEFMBymgyAcAiiMUxOEhzF6AjagFP6nPyCCQ1CamFCg1I6gjUxKqfOHNZZImpTUK71k3InQpkQygAROojQwrgGpfQyjVvGOfIBNk/CSEBWCsuksEwK0RKQBgBaKiEAkAIgBkQVACKTgAyEyiFUBeNqlNIRrJFgTRhrwlgLLrMynJNSOlHWTnFemVaktTylFWhDMDckJDTCbpeKPkhoBEorEJwfk7txlRtVOBktr3PE9I4YrfUprGHWGEQ5H6UWZPoAoXJLMZ0EkkshuRRmJRALwnIAVhRAcgmskCBKEFNjlB5njDKlnWGNOCxDAQKTErgUI0CUhDAKwhiUlOEMi9EsRrMoxUAEDeI0gDEgLoNJec5tiLFaSmFTGfS0SgFTKoxRY6wKozmC4QhGTbEyBKcBhCgAZTChJmVaWqanVUaZ2iRT5QaJFrnGqtJbVVqznNORrIlVmmUqq5JzcFqXSm9mVB6dxau3uTiTXaZzyHRhs+tA877HV6/9/OD+m0dzV45PtibLkrFIaVAsCYoJkW+rSqZevNhJpbcXU9vp7Hb20/bS6nb20/HRgxXRwoporK2q6sPTp1+Xl79ks78sZb9ksluL6dW3H9bfL2x8WFx59y776tXjmzdf3p/bWkx9yXz6ZenTl+yn7fTHrdTydnplO722nV3dya59zm5sZ9a3Mutb2fXN1NpWen0jtbq+uLKV2VhPfVpZWNpa2tj6uHXy0ImDgxOH+sfbKuq6yssqHY4Ks3EsJF6sqbjcWH2xPnm1ufZ8TcV0ddmxkthowDsiuI8Whc/XVp6uKD5WFJmMimMBz2jIdyDo7fPbBwOugzHxQn35jZaqWy3JG83l3/e3vjnU/+ro4IuJnsXTB5cuncxcPLFyffqX725vPbi6cP3E28uH568ezdw+sXR3avnumaWZqZX7ZzMzU+mZU5mZqczMVGbm1PLc6dVHZ1fun1m+N7U8dzp773R27sz60xu/Zt/8Y+fj37ezf9/O/nVl/s+ZV5/fPPr03dXs/fPp2enF21MLt0+m755bfX7vr2uZ//MxvX390nRJ4FZD8f19FY86K590J5/0JJ/2JZ/2VDzvTT7vq3jaV/l8oOY3gPVnzk9c6mnIL4ALYGKvBNkjQb6B0L0o+Q1G58uUgN7E+AVlOIZ5eJIPwjYP4vYrwlFWEFG3m3B7AI1BotJCKkMBw0lkGkCuIw12UKEDOQNttLe1NiciosNutpkNAZEPiLzX6Qjx/lgwEA0GisKh4kiwPBapTSTaKiurQxETjOslsD4fNkpQsxSzSDErgJslmFWKmwtQiwQzFaCGPNSNyhqc9na/rUNwDITdBxP+E8ngqQrxVCl/poy/XBW83Ri911r0aF/xs/3lL7orf+qpet1f/XN/3fvBxrcD9T/31rzqrnrVVXGvOl5PyYsKkBKIrKXYY37b1bLgjcrQTH1spj52ryF2ryk21xifa4zfa4jPNRfNNhfONBXdaiy6Vhu7XBu9WBM9Xxu/2FByuTl5ZV/jpZbGw97gGGM+pLQd4ZyndL4L5uC0OTJtL7rnKZ8P1G+Gm7/G2v8c7/pL9cijroNRMSH4o8FgoSjEeT7q9YY9vrDNLVqdvN0dMNl5g8VrsHhNdp/D6Xd7Az4h7BFjTjFu90ccfKE7VOINl3kjpZ5QiS9c6hITdj7mFOJ2f/QPR4uow1H6UIQ8FCYPhcmJEJnzH46FiPEQMxakRgRiLECNBaiRADkWZoZEfCTIDInUoED0C0QvT/YJVI+f6BPpfmE3ir5XJHtFspsnunKlKrkmMDfe5f0nwHK1ls0OuNWFtrqJFhfR4sSaXViTE21yEnV2tNqCVFqQUiNUogcTeqhIB8Y1wG87MGBXfqmhgAoIKABRAQaUYE6BCUrQL5fKcQSBUAREIQABQUQqgQEpmnNzgFIUlKKAFINAPDc5zGHsdyvH7wzLOTUghIRgEoKJHLFghPo9jCP3cisxECJyqRy5rHoYZjBMSVBqgtYRlB6nDQiphXE1hKtBVAViHEbrGaVdofFqzUHOFGA1PlLhwmU2lDFDpBHAdTClh0gdLjMrtC4QV++R0PkgWwDSUlgGogwAMSBIAQAFwwwIUCDEArBMAjFSmAVRJYhxMKHGKB3+u4ODtVIKByG3o4yDUHgolZfRCqwhyJrClC6Aqry4mic0AmMIkVoRUXhIjscVHoh1ECoPoXIxWp9M51MYRFRuZ/UCpRdxNU9xPKMRKbUPwPUSSCEFZQUgnQ9QBaAMgJUAqoIJLc4YKYVVoXExCistM1GkFpZSsBTHAZIAcBxACBCjYIKCcRohWZRkMZpBKRohKQgnQYwCMQYifkusZ3S0yqLUawi5EqE5nFVhDEcwKoJRETRHMDIYp6QwJYXkCMWRrJaW6Si5nlaYWJWRURhohVmmtii1FqXGIuf0lMxAK0yM0iznHJzOzRnMjMqtsfj0dqfKaGe1LoU+anEPN7Z9d+Xqz/fn3j968O21i8eG+i4eP3ru6OTw/o6hzvYTYyM/Pny4tbi4k0rtZDI7S5++LK/9srLx4cWrpoqqimisPBy5cOzYn1ZXf/306evy8k4quzmfWn+/kFuGbS2mNuY//LK09HVp6evyx68fV79+Wvu6vLqT/bSd/rSdXttMrWxn17ayaxup1c302nZ2YyuzvpFa3UitrS+urC182sqsry+uvnj07IcHT/78+c+vn70+OXny/s25hkRld1l5tceTdDtGK4qu7Gu41d12qanmYnXFpdrkdLLkTHXpidL4eMh/tDgyXV16sT55siQ6GRUmwvyhqDge9g/xziHBNRr0nKlKXG2qvN5QfqO+7HFnw/vR3p+Hu171d3wY6f905GD24PjSoUO/Xji3M3ViYbT//XD34mj/6rHx5aOj2SMjn05OLJ8cf3+wf/7wYPr4SObk2IdjQ++PDX28OLl69Vj63ETq3MH5sxMLZydWrp/afvrob9n5/7o0/7fU+7++f/3rT092Ht9dv3clff3UwrUTH64df3/1aGrmzOr3d/6eXfjPtz//3x9fvjs8eqEsNNtS/rCj8rvOysddlT/0Vj7tqXzem3zeW/G0r+L5QPVPI43vJjs+nOhLnx+dGW6BACgfxPOkaA5g3yD4Nwi1l5ZJNHrc4WL8IuUVEadPYrSDVpciFFFHY6jTBduclNkJcgZArpXQKimjBmQ6ld2PasyQ2qh2+irKEgGvw+EwO522aCQsCLzH6RA9nmggEA0GCkOBkni4sihWU1TUWlFRE445SLkFocwgZYFpO0zbIMoGUw6U8eAyN8q6EMYNM16EcUNYmKLrbOYmj60r4Bgp9E6WCkdK/cdL/afK+Oly/kpN8G5L0Wxz/GFr4nFHyQ/7y37sSb7ur3072PB+qOHDYMOHoeb3ffXvupI3kiVtOlsRQI64rFfLvLeqQjO1sbnmotnG+L3G2IOWovvNRfeaCu+3Ju61Ju42F95uKrzWEL9UG7tUV3ihvvBSU8ml1qor++pP11V2W+xNtLKD0vQyhjGV7Yjed8kee+Apeewte+Op/BisXws1Zr01r3y131b397QORoIlAT4u8DGPO+hw+u0Ov9sdsDn9Nqff4RYdHtHm4h0e0ekRnW7Bw4e9QtgXLPQEEy6x0BNMeILF7kCRN1TsEgsdfMzBx+y+iEssdPqifzhaxBwKkwfD5KEwPREkJ0LUWIg4GGVGg8R4iBkPMaMBavcjSI9FmCEBHxKpoVwyfYDuE6g+ge4XqF6ezMGsT6D6BLJXoHp4vJvHe3iqy0fu9+CdXqLTT3Z4iQ4/tc+N7/PgrS7k9zuw3UB6J9bkRJtdZK0NSZqgShNSvEsvKKFHirRwlANiaiimhuJaNKqGgiogyAFB1S69AkpQUIC5OhUFCkJSEJCAoBQCgN1KsFwiolSCSAtgqQSRSnatHBCIAyAGgTgEEwCAASCe4xMIk7mNVw5LuwBDc8KL+qcOg0kAxHMjxNwHBJMAQIAgi+McTulo1kSyxt1+ZEIDokoJLIcJDSUzM0qbSu9XmwIqY0Cm42nOQ8gdCG1GaBNEGQFCB1N6UmmllBYJpMgDGAlIS0BaApISgARBGoBoEKRBkIZhObA7RZRBiApCORhXo6QOow0YY8RpM0aZcMaC0maIMpNKD6Fwk5yP1QVpfQBXCxjnxzg/oRFofQDj/KjCjSu9MOtEWAehdFGcW2HgtbagyhTAFE7WIDCGAKry0RpBbggxWj4P4r4poPbkUXvyyL35VJ6UkSJKlNQRjJGUW0ilnZJbEFIH4xoYUYISApHiOEDgAIYDKAliBIhSMEYjpAylGJRiUJJBKRLEKJigYZyFyVzdpQyhtIzSKNdwuEyF7DY4KzGaw2kVTssRgpLCpASkpJAcJVQ4zRGMjpIbGKWRVe2OEOWcVamxKTVWhUZPyfWU3CxTWeS7CszKcm6N1aOzOZQGK6Oxs9qQ0THc2PrD9as/z919//Deu2/v/Xj/7t3LF6+cPtXd1Li/qeHq6an3z55uLM5vp1I76fTn7PKXj2u/rGz8srLx+M5cX0vb0L6Oc0eO7GQyv378+CWb3V7M5K7BvmQ+fsl83E5ltlKZ7Uz289LydmZpJ/vp8/LKl49rn5fWdjJrW+nVzfTKVmZ1I7WytvBpM722lVnfTK9tpFbXUytrC58+vs9m3iyupVa+v//9uZPnNpY3/vLlL5/XPr99+ba5ora9rLTS60l6HEPVpWcH2m8c6LrZ33G1o/HyvrrTteUnk8WnkkUTYf5oUehSY+XV1pozFUWTUX6yUDwYFcZCvpGAZ9BnP+B3niiJXqoru1JXeq22+FFn3ZsDXT8Ndb7s25eaGF4+ejB1aHTt5LE/Xji/fmzyw1DPwlB3ZrR/eWJoaWxwfXJsdXJ0+eDwu4HO1IHejweHMuMD7/r3Lwx2rU6OfD55aGG4Jz3alx0fzIz2L00Mf7109b8/evqPew//MfvtP+4++vO1m18vXvp09GhqfDR9aDR16MD7sf75g0NLp478+eHD//zpzf/58dV/PH5ys67iZl3Rg/bybzsrn/QkcwB71lP5rKf8aV/l077Kn0Ya3x3umD/Rlz0/fn+sA4XQPCm2V4J8I4H3gOg3ML4Ho/No+TesAtSbMYsLs3sgqytPbcrTWeSBiKGwGHN7EKujQKWTyDSQQidlOCnNgayO1FhRzohprQYPX1FaxLvtdpvJ7XIEgwFOq9Xp9W6Pl/f5Ba8vFhDLIqFkUby+tGRfVVVtOG5CKRNCWmHGgcrsEO2AaRfKuhDGizI8JucRxo8wAirjUYZHiSKVosZuaecdQzHPeLH/UAk/WeI7XsZPJ4MXakLX6yN3mgvvNhXea4nPtRZ931n6vLvydX/N676atwP1CwdaFgZbPvTWv2qvuJNMHPTYL8RcN8rFO3XRe41Fc02F95uL7jfFH7QWPmwrvt+SmGtNzLYmbjfGbjREr9YXXqxPXKxPXG4qudpWebm9YaIwUqVQlmNMu1w7prCcNfivW0Jz9thLf8Vrf+lLe/ytp3TRV/mTu+ymvfCOWHWm9WB503gkWO7zBD1u0eUU3C7B6fS73ILHG/D5gx5fwOsPujyiyyO6vQGXV3TzIa8QFcMJjxBz+WPeYMItFtp9YQcfdfIxhz/qEuIescgjFDq9kT8ciTOTUeZwhD4YpsaDxFiQ2PUfivhYkP6dYSMBaljER0LUUIAY4IlBgejnsX6R7BfpPoHu5ckeP9HLU/0i3ctTPX6ix0v08lSvyPT46f1ufL8H7/QR+3lqv59qdaG5CMScC7HVheUaVVqcWJMdbnKiTQ68zo5VWdByA1hqgEsMSIkRK9LBCR0c10CFWjSmhuJaJMKBITUYVAGiEggoQVEJBFQQrwD9cinPSlUEBgMwKIUACQSCKACgueGhZBdduw8GCRjEQRADQAyCcAgkdouYIRKCdmeD4G+ejn86O3JRHRgDwxQEkrnTMRDAAQAHQQIECRAmIIgCQRpFFTmAMXIzKTNhlA7COQhTAoisAGIBVIVSOlJu4Yy81hqW63hW66c5Dy53oIwVokwQaQBwLUjoWM5Byc0FoDxfSudLyTwpni/BpVKyACABgAQBCoZlMCJHcBWE5jKC1Sily3n/cMZA0GaCtuCsBaaMKGOjlF5GzdNqnlYLlJonOIHSBWh9gNAIuNqPKD0E54VYO0BbMZkTlztpzqOxhI3OuNIUIFQuhTlIanlE6SXVPK3mSZUnD1LmSdkCQAbAchBRQpgaxtUYpYdJnRTXSlCtBFHng4oCUAFIGVCCwRIUkWKIBMEBhADQ3BqMRggKIhiEZDGKQUkaIWiEYiBCBpMKhMpNEdWU3CDXaGil/LcOTI5gVTjNESwLooQExPKlpASSo4SKoNUko6P+aUTM7cDMMs4iV1uVGiOj1FPynLPDodTaWM7Kci612au3OZR6K6uxMeqg0dFdXffdpYtv52bePbz384OZ6yePtlSW1xYXlUfCJaFAWSQ8OTT44fnTzfn57VRqO53dya58+bj25dP65+W188dOnBifmH/xYiud/uPKyi/Lyzvp7E4q+yXz6UtmZSu1vJnKbmc+bqWXt9JL75+9mH/xaiv9cTvz6fPy2s7S2mZ6JQewzfTqRnptM7O+kVrbTK1vLK6tL6yszX9anV9e/OnD8vullYVPK6lPXze//mnnz3/55d8e3n3UXtvcnChK8u5Kj6OvInGqt/XyyP6b4z03J3puje+/OtB2rqN2qrHsWEXsREX8XEPFtbbaS/WVp0pjxxKhQ7HAeFQYDfmHeOcw7xwLuE8Vh6/VlV6rTjxsr33Rv++ngfYX3a2pieHlIwezk+Mbp45/nj69fGj8/WDP276OD4NdmbGBpfHBT4dH1o6OLR8aft27721/R3a8Pz3e/6Zv3+Jwz8rkgZ2pw0uHhlJj/auTox8PDS8fHv3zjVv/8fDJ3+89/Mf97/7rve/+fOPWH69cXTl2NH1wbPnw+PyBvld9nR+Ge7MHRzcvXPqPH178r5ev/++PP388c+5KZfReW9nDzorHXckfeque9iWf9Saf9VY860s+7Uu+GKp9e6h9/mRf9tzE08luhiDzADxPiuaDeD6MfwOhexEyj2D3MApIa8ItTtrpxx1eQGfL05gpr0i4/JDNiVocexkun1YBrBqRawGaKyA4TGFAFDrG7HaIoZJY2OOy2a1mn9ftdrsRgsQUCrnRpDCa1Tab0eP28b6iULC2MN5RVlEfiukgXCtBzVLcBpAOKekGKTdEugHCAxE+iPKCpA8ifSDJw7QfJgWMLNPpm93O/YJjMOIeSwjjhb6DhZ6pyuD5uujVuvDVuuitpvjthuidpvhsa+Gj9pIfOiue76982ZX8ua/+fW/DfF/j4kDTu/3VsyW+6wn3rcrAvfrog6aiBy1FD5qLHrQUPWwrerSv+GFb8Vxr8d3WxM2G2PWGoiv1iYsNpZebym+0V13dV300EuwiuCGZ6YjaecXAP7CGH9si39nj39lj39kLv7XF5gzBm5xwWSNcMIa+85U/LW7f3zgRqp0IxWq9bsHvDQp8WBQivD/k94V8vqCfDwlixOsL+vwhry+QQ5pXiPjFmE+MesWYyxd2+UNuIeLmw05fyC1E/cEiX6DQH0y4hZg/mPhDjl6HY+x4Ln4+TI0GibEgPSISOe01EWEnQuxYkB4N0aNBaiREDQnEgA/r4/F+gewX6D4/3ePH+3i6n2f6eHZAlPf66W4v2eOnu31kt5/q9lNdXqLDg3V48Q4v3ur8XXX9HkWPt7jxZgfaaIcbHWiDDa2zYzUWrMIIl+jhUgNWbEATOjihR4r1aJEWjWuQmAYJc2CQAwIqMKiCAwpAVACCEhCUoKiCPIxUiSEohIJSGAIQEIQhCIVA7J87sN2VGPp7rSUA47u1YSCOogwMkhCI73o0QPz3uI2cIMulTCHoboRHzouPwBQCUzlvPQSTCMpAEANBLEKocErLyM2U3ISQWoTUQDgHoopcoReEczChZdVOziiqjAGZVmTUforzYjIHwthAyiTFdVJMh7ImhrNDuHqvlNkrIfdK8XwJBkjJAoAsAEkQokGQBmAWQGQFAC0B5RCuRik9QuhQSo9SepQy4LSZkFkBXI9QNkzmZjVCDmC0WsBVflIrMIYgqRFghRtRelCFW0pZAdqK7ALMiysclMot1wsIa2N1PKMTKY6nOJ5R8zTnAzCNBJJLQLkEZPMk1F4pkw/KYFwD4DqQNECkASQMUkSTD8ilBSRQgAL5CFyAYACao1cOYLmLZhomGJQiITz3IUMoOUIr/okrmZ7lOEKWmysqMUaFMyqMUqAkBSBEAYzsKaBBRIGRHMmoSVaNMzpKbmRURlppZJQmRmWRq81yzqpQW+RqHSkzMkqzTGWVcw65xiZXO9VGt9bsUOgsjNrKcILe2lFZdf/c2dd3b76du/PT7I2rxw+1JssSoq84KBQHxeKgWJMovDp1avnNq/XF+c3FVM6CsZNd2VlavXHuYldT8+yVq5lXb35dWf28tLSTXf689Gknu7KZWt5MLW2mltfm05uppY3F7JvHT2+fv5z68c3GYnYjtbw6n11bWN5IfVpb+LiRWt1Ir22m1zZT65upjY3U+trC6vrC6kZqbW3h0+rCp43sxufVnS/rX37Z+OWvX//t2eMX+xs6WkoSVbyr1GnpLI2c6mm6OtZzY6L3+njX9fH9Vw60X16CyKMAACAASURBVBnad7mv5UxH1bn26us9TTd6m2/sb5iuK5ksDkwWhyYKhYlCYTTqGxIcI4LzSIw/n4xfrSl+2Fb7pLvpZV/by+62+dGBDyODmYNjGyeP75yZWpk8+G6w+03PvoXhntRI7/LB4ZXDo6uTo8uHht8N7n/b35GdGEiP988f6Hk/1LVyZGTr5KGVIyPZQ8NLE0OLI73p8aGdC5f/4+GTf5+5//fZh/8x9+1fbt7+eunS2skTixMj2YOji2OD8yP9i6MDmYOjK6fP/P3bJ//j+U//49mrf3/w+FZtyWxL8YPOiu+6ko+7K5/0VD7tS/7QW/FDb+Wz/qoXw3VvD7cvnOjLnht7fWpIq+C+KUDypGg+iO2FsG8g9BsY3YOSeylWotAgBitucaEmZ4HK9K9yHWxzQVYn5vSxXiFPxuUzHCjXYko9wGgkpBqVGwBGDauM/mg8GuSdDovTYeX9XoPJKCUISKFAODVpMGEmI2I2ohazwm71eT2FYjDGiwacNsKUSUIY8xFLHmLLR635sK0AtufD1jzElofY8xDbXsiej9jzIHs+5IXRMq2u3e/cz9t7g66BsGs47DhSwk8lQxdro+eqgueS4pWa0I26yM2GyO3G6IO24icd5S+6kq96al93Vr/aV/mhtyEz1JYebpurDs1UBe43RB40xr9tLXrUVvSwJf6wrejRvpIHbcVzbSWzbSW3m4uvN5Vcay6/2lp1fV/dlebklCCekJmmlbbLOs9No3BD653Reu+YA6cN/DHOfUThOqpwnVR5p5TeizrhkTORibccKWzxl/eIVQdiZftEPuLzhkUhGhCjwWBcFCOiEA6GYsFgXBAighjhhTAvhAUxIgSiPiHsFcIuX9DhCTi9QYc34PSFXN6Qm48EwsXBSEkgWuILxAORkj8cibOTMWYsTI7ltl9hNqe6xoL0aIAaDVKjIXosSI8EyQMBYiRIjUaYnAjrF4gBgegXqEGB7uOpfp7q81M9XnJAlPXxTK+f7nIT+91YL8/0+KhuH9npwds9WLsHb3WhbW68zY21urBmB9Zog1tcWKuH/P+YeqvuttJ0+7e/wL8ria3F630XkxhsS7JYS5KZHU7Midkxx2FmcNihClaSqlTIMcrMSVV31+6Cpr3/e+9zcb7HuZBTfcZ4hy4k3c/xPHM+v1nlpau89I4McmcGvS2TrnAQlU6qxEoWmolCK1loJVNXzHlGItdEpPKHcSMe0whdJWIaEVXxiIKFFSysYEEBMQMsNYGRGIVjFI5TOP77RTOFGigCpwmCwlJUDpLFcIAgFIYBFKUxHFIEh2MAIyCWOnbG6FT/8jpQivzCnic5kuJTECksdfhMsugXSwzHOYIQKaBS0Ag5GxTsgLelBIwAGkKICMYjhICQCsVaRc1jdOiaM6bYdMEUhrKPFj0460IZBwJtGGvnNQ8QnJsQYUM6TEMZA8IgCGPA2E0IRHCOIASMFFFSQgkJJRSc1kjGTLFmkjGTjIVirSRrAZyd5pwk64RSNm8MCeYIb4owWgioQWgKMeYIMIYo1Q9VPyl5U+pFih5KyBLMAVr20JJHceisMaA445JN580R3hRm1ABnCqZT2h/T2I0GbpOB24hwGxD+K4OwEZU3Ylo6aUojjAbKjNNWnDKiCETTKdxA42k4hRAApRgcsCRgcZoj1x9PQY6EHEHzFCuQjETzIsEIKcUCglXUjIzEY1AkWQXwKsOpgOMJmkZIYhNKp2ESyaiAVQFnhLyFXbfBbJxi5xWnaHSKRqekuWRjhmy0sqJDkB2CnCEqHtnsUS0eze41OjJlU6Zo9iiWqD2zqrDkxtEj39648ubO9bd3rz+4cLqtemdpLFwQCRXq4cJouEgP12+rfD50c37k4/LY2PIXDVtLzr16+KRxV83gmbPT74eXxiY/T89+np5fS86tTEyvTMyuTswujEyMv363OJZcnpiefj/y9M69j69er07OrEzMLE/MLU3MLU3ML08uLE0sLE0srEwuriZXVqdWlsYXliYWlyYWV5LLy5NLCxPzi8ml5emV5ZmVtflPP33+eezteEt1Y3Vh8faovyw7c3cscKB2+5W+5luHOm4OtA72NFzprr/SWXe5o/p8y47zzdtvdNUO9e29t79pqKf+atPOkzuLD1Qk+ooivYWRntxAVyy7N+Y9VZa4UV35oG7bs8bdLxqrvm2pG+3tGOvrHO3rXDp+5Iezp5K9Xe9b935sbxxpbxzvapnq61g5NrB4uC/Zv2+4fU+q0DLZ2zba2TTV1zHZ0zp/sHuqr2Nq/76xzuaJzua5g30/Dd74+4Onf7//6Jfb9/754OlvQ/d/vn7jx/Pn5w4fnOzvTvZ3Du9r/tjZMtbTMXX40N++fvZ/X735n1fv//fVuxdte27tKnjYUPFob8XjxvKnjeXPm8tftFZ801Lxom3zd107PgzUjxxrmTjTPX6hL+x2bUCoTQi5CaM2oNRXOPUVRm0gwVeQw4026MgiLBnAlU07s/8oW4isbMrtxzO8mD1zA6+l8RommtOAms5oCGemFRsumYHFlVNQGA75gv7s7GxPKBySjMZ0yBgEkTAagdUmezx8ViZht1FOB5OZybjdkjNDIxk7Dr2k4CMEL8pmY4yfYAMYE8bZMM5ESS5C8mFSCOCsDwFeA+VBKC+Cl5ot9aHshlBWU8TTGnP35vsOFgeOl0XObImdKoucLg1f2hK7viPv2tbYze05D2uKv9lT/qqh4lVN6bMdBW8bNk/uq53b3zS9f+/z2pK72+P3dySe1hY+qS16VFP0qLboUV3J/dqiuzVFt2uKb9eV3aopu1m35caenZd3bzucFTogOo5qruPGrOOa+5w1cNqUfVxx71fd3VLmcSHzkuobcujfZOR8m5nzMbvwfajsgL4lK7rNX9IU3dxZsrMzJ14cDudGwnl6NC8SydOj+QF/NBpOJGIF0Uju+lgWikWiOcFIwh+MhSIJXygeCOdEovn+UI4vEA9F8oLh3FA4N6IXhPT8YCQvEiv8w8F8bn8u1xsDvTGmL872x4W+uNCrc91RpifK9sa4FEeqW4fdOuwMg64Yuy8K2kOgNUi3hOjWCNOu8y0hpj3CtYSYtojQEuQafbDZzzT5YHMAtgS55hDXFGD3+pmGAKz3gTofqFtvs4Q1XlibDWu8VHU2qPLSuzzkDhexI4PengUrbUSZDS+1EsUp9TKT+SaiwEzmGYkcIx5X0biKxk14TMV0FddVIqpgUZUIK1hUI0MSagYEiVEYQpAYReLrRSopGwxHaQyhMIzEMApDaAIDOA5QHGAYjeMQxQGCUCQOCRziBERxSBBMqqwZJxj8y2qRXKcgsv/mdHwB0uMEg2AAwyFJ8iQhkKRMAAVyFk50cLITpswwoCGkiJFyamzCKBUKdl71CqaAYotqjjhvCjNagJQ8GJ9B8JkE5wJSpmjKRkhlg4FNQ7l0hEFQBsFYA86iJI8S63ApEmg4bUwNdiRjIaAZo40Ua6U4K83ZSGgjWCcjZfPr41eENUahEqS1AK0FKDVAKT5a8gHVR0geWvZSspcU3JwxCFQfIXpYY5DRArJdl206Z4pIVl2wRERziGBtaZiIkgoBjBRjpgQbLToo3kHxTiBmEKwdCC5WctOMHUVZNJ0iEEAhFJGOUwjJ4IAlIIPRXGoCI2mOBCknjCMZnoIixYoEk8rTKzRv4hQVigIBBYKRaE5iBInmIErhm1B0IwIMpJTqWAGCCYpmRjQzgoWVrJxq5xW7oNh5JUM2Zioml2y087JLUp2SmiVrWaIxSzZnqRaP0ZapWDJFS5ZkitgztuiJ/bVVX587+frW4Ju7178bunaks600HinSw4V6OC8cKNRDlfmx/tbGj6++WRofXRobWx5PriXnPk3Pv3v+qml37Yn+gyuTM7PDo2vJuU9TC6mI/PL43NLo9PzwxMT3H+ZGJpbGpxZGJ2eGR6eHR1cmZ9em5tem5tdmllZnF9dmlpcnF5cmFlaSy6vTq8uTSyn1Sr35sfnkx6nZ8bnF5NLS9PLKzNqflv9jMbky0LG/pqh0Zzxc6nXtivr6dlec39dwfaDlxkDz5e7aC/uqLnZWn+/YfbG96kLb7sGumtt9DXcHGu8daLo70Hi1o+p0Xfmp6rLju0sPbc7rL9a74t6DBeFL24vv1259umf392173rTvfbeveby/O3mgb+XU0bXTJ2YH+kc7W8Y6m0c7m8d7Wqf3dy4fG1g9fmBmoGu4Y+94d8vIvr3DHXuH9zVO7e+YHeiaP9Qz2dM6d7An2ds+2tE4vb/7P67d/OX2/b/f/fqvt+79evvh3+9+/fP1m3+6cHH15Mmx3s7h9qZ3bXtHu1rfte0d39/3442h//nu/f98+/7/fTM6dfLU7V1FDxsqHzdufry34mlTxfPm8hetlc+by583l7/u2vF+oG70WEvyTPfEhd7NCX8aDjeiVBpOb8Sor3BqA05/RYGNkMdVC2V2EmYX5fAgZlea0cn4Qqw/THv8INPHuLzQlkGoNoQzG1gNak5TVhiXzII9q6yiPOj3eD2ZAb8vEAqQHItwPCorqKrhZhOXmQldTtRqoex2JiNT8QfkLLcsmck0yohyPlIMU2KYEHSKz6OlPErMo8QCWs4HUoISdVrUgRSmhSDF+0kYpsEWl6M6O6s+5G6Muttjnu5c30BR6HCx/0RZ5GR55GyFfmFz/PLm2OWKyGClfndH/tPqksc7Cx5ujj/fWfihacdEd93i4daV4/vGemqf1hY/qip4XlfyrL70SX3J/ZqiuzWFQ7Ult2tL7zZUDjVsvbN355nNpe3OjGbR0iiaWzhzK2NpAeYewdkvZ5xR3dfMgUeO2At79DuX/i4z5507760790GkstpfYvcUu6JbfYUNOTv7KhuPheIV/mBOKJIfCucFQ7mhUK7frwf8kYA/GgrGggE9Gs4Jh+LhcCISzUkpWUTP0/XCmF6kx4pieqGuF0ajBZFIfjxeHE+UhKL5kVjhHw7kcn1xpj/O9sZgX5zrj4u9Mb4nyqWi872xdYxvb5ztiaUqweh9UdgRYtpDsC3CtEXYliBoCdFtEbYlBFvDbGuIbwsJTX6mOcC2hrjmINscYhr9cM/6CpH5PUBf7aFrs5nabKbaS+3KIqq89C43udtN73DT2zLBZjtVbiOLzVixlSowEXlGPN9IFJiofBOZZ6ZyNDzHiOeaybhK6AoekbGogusqGVHxkIyFJMwOUZogCYyiCJrAYUq9MJQmMECgNGogMZTEUApFqH//hEMMpQmSJQgmdTdGkgyOMxTJkwRLEKmmZpbAGRJncZTBUYhjDIlzKQ0jv+Q+8C+PonmKFAhSJKHKCFZWdLCig5NdjOigOSvFmjBKRnDBgHEILhDAyAhOwejjjQHNEdNcCdkWEy1RqPlZUxDI2RSfySoeirV9lcZuMnDpCIeiHEpwKMmnTptTfCkKmEhgwmgNByac/vdJGclYcGA2kCaKd7GqXzBHWC3IGSOcMUorQUoN0FogtT8Esp81hhjNn3qU6FUcMdmuk5KHFD2sMSDbddWZYLWQYImK1qhgCiLAtAkVUFKBvI0R7CRvAZKT17I41S2Z/Zo9rFgDrOJmpQwM49B0CksjiTSCNOAUQgKUYnHAEoDFAUcyHEnzFCvQvEBCiYIiBQQCSCSbQnVIFGfiFAUIHAZ4HPIUKwKeIyGZjuObECINYxBKJFiJYlWa02jeCHgTFExQsLCyjZftvOwUNZekZalmO6/YeSVLtboko0c1ZomaWzZnqeZM1eyUjE5ByxSNYXvm9tz8/prd904deXXj0puhwfcPbl0+OlCRE82P+POjwcJYuEAPluVGd5YUXD97eml8dGl8fHl8ai0598PM4uTb4Y76xiPd/auTsysT00tjU5+nF36cXf5henl1Yn5pdGZxdHppfHZpfHZpfGp5Yir1uTo1tzI5szw5u5xcWE7Or0wtLIzPL00sfJpZXZteSQnY4vjC4vjC/Ojc7MeZqeGpmbHZhYml5Zm11dnPn+Z//NPqT5eOX6gtLtkeDZa5M7YFs7u3lpzvqL810HbnUNtgb/2Fjt2XumoudFZd6qy6tK/qanf1rf177h5qGjqwZ+hg4539ey62bj/TUHGyrvxUbcXJqrIjW/MOl8XPbM67UV35vKX2ZWPN2/bGdx3NHzraZg70Lx09vHzs6PT+3ome9onulmRP2/T+favHBj6fPLR0pG/+UM90/76J7taRzqZ37Q2TA/uS/R3zh3qWjvbP7u+cP9g71bfvXVPt7IG+Hy9d/fXOw389ePrb0Nf/fPDs70OPfr5+6x+37/xw5sxYT+dYd/tIZ8twR9O79sax/u7ly9f++/Xw/347/P8MT/76YeROTeW9mtKHDRWPGiseN1Y8aSx/1lT2TUv58+byb7u2Dx9sGDvWOnmma/bqwboSfQNCbcLodAJuwumvMGojCTdScAPgDLxCqDbC6ASObNyaZTBnmHMKrfnFRFY2kZlNOT2kJRNVrZtYdSOjGTgTpTgNgklyuQuL8v0+dzCQHY2ELDargaJYixXa7JimoZpm0LQ0o5Zu1Ei7nc10m8IR0eEiaN5gAIY0mse4DEqMkkIuJeRTUiEtFdFyIS0XM2o+LScoMQFkHcoRIIRoIUiCCKS3ZjmrAln14cxm3dsR9/YWBA8UBQ/kew8V+o6VhE6X6+cr9Evl+pVy/Xp57N62vAdb8+5XxL/envesqvj7vVs+7queOdj847n+P58fmOirf1pb/LSu5ElD2f2aonu1xXfryoYaKu/v3X53785j8US9pFazUgNnbBOsBwT7Yc56Wsm4aQs+dEYfO6NP7JEXDv0bS/CRmv3Kqd91xPbZ49kZ+RZvQUaoPCO82VdQH9/evbnphN1bJKpZvnBxOF7hDxdkB3P8/oQ/oIe+uGKRcE4woIdDcV3Pjeq5UT1Pj+XpsfxIJC8aLYhG86PRgkS8OBYvTqlaLF4cixf/YX8O3J/DHsgT+uJMagjr1dnU+NUX43p0tisKu6KwJwa7dbgvDDoioFNnOsJMRwi2hZn2MNfip5qDdGuIaQuz7RG+Nci1BLhmP9scYFsCbJOfbQnCRj+9Nxvs8YE9Qa7WS1W7iWo3WeWhqj2g2kPvzsKqsoiabFjlBrvccIcbbnFSZRa8xIyV2ohiC1VkofJNRKGF/iJg5JcYPZHQSF3BIjIWlTFdJUMC4ucRP49kQoTBSRylKHw9fIhjYP2hNGogcYzCMer3+zAMByhKoxiN4hDDQQpU/6UzjKNIliJYQAsUyZE4u86qJ1gMZUico0ieIjkchymmVMoDQzGAEZAkeYoWSajQjAnydsDbWMkJeDvNWSnWjNMKTsnpGJuOcRgpU4yFkTJEY7bm0E0ZuUZnrsmVJ1ljolXnTCFG8TGyhxUz0lEpzSAYEB7HRZTg01AmBeBACNFAiCQwkdCMAyMBzRgwobSRgGaas5KMGQVmhDaRnJNTA7wxDJQANEU5sw6NYWAK0WqAUv3AGGRNYcEa5S1hxhigFR8uuFljULJFgernTCHZrpuz8gRLlBKzBXNEskQFUxCDlnRcwWiNk5yMaMcYEy06WCWLVdyc5hFNPtHkYxUvJ2fRpIQZKCKdpBCKNOCUgQAotb5IJGiWoL9MYIDHKZEEEgklEookIxKMREKZYk2cYmQkFqFSAsaRkDZg2MZ0YhMKDGRq0yjTvAYEI5RMUDBB3gQFEyOaWcHKySkDLEMxuWTNIcgeky1LMnoUo0c2eVVrlmp2azaXZHQIapZkDFkzakrLL/R2Prt06tsbF7+/ffnN3WvPb14+0duxb29Nb1tjZ/Oe9r21zdU7e5r2PLl9c2FsZGl8bHVyai0592l64ce55XtXbxzu6luZnPk8s7g0lvw0vfDj3MoP08trU0urycW1qfWkxsrk3Mrk7NrU3NrU3EpyZmVyZmlyeiU5tzq9uJxcWByfX55cXJ1eWZ5cXBxfnB+dS6nX1HByangq+XFq8sPk7Oj84uTKyvSntbkf/rL2850rd2qLyso9mfl2S4Unc19FwYW2uhv9zXcH2m707T3ftutiR9WVrtqr3TWDPbXX++pvDTTeObj3zoGGu4ebbh9ovNHfcK5524n68hN1Zadqy09Ul57YVXy2uuxK47aH/Y1vT/a9O9X34VT/xNkj81fPLNy6NHv+ePJY//ihrrGDXROHuhZPHZg72rt4fP/Csf2zh3qH2/dMdLeMdbV87Gwa6WpO9rYvHOpdPtI/P9A91dsx3btvYl/z/ED/T5cG/3Hn6/988Oxf95/818Pn/7z76Nfrt/51e+jnS5cXDg2M93SMdrWNdrZ+3Nc8faBv5eLgP559/7ex5K8rK//8y5++6W+9tjVxv77s4Z7yx43lTxrLnzWVf9NS8U1rxbed29/trx071jJxunP68sHOXcUbEMpAMukETHlgG3D6K4LeQLOooAKTk3f6zJFcwuZON7nYoM6GY4TXT3uDuMONmly03Y1p9jTRjEo2QnGgss0bz8nNiWVmOIIBXyQaEWQ5jaJJRSNkDVU00mKlbDbMYoGZmYLbQ9udjCsTWmw4zRvSacQANqXRBgPgUNaIcxaMdZG8m2B9KBPEeR/G+BHow2A2CrNR6EFBFkJmGLAcTdvhzagJZjTHfW3x7M5cX2+ef6AwMJCffSDPe6wkfLYyfrEyfrk8fn1Lzv2dhQ+2FdzbnHN3c+ze1vijnfnPa0u/bdr8Yd/upeMdPw8eXTnV/bJpy/3qwqHqwjvVxUP1Ffcbt91r3HE0Eu5gLR2irUt1HlQyTkquC0rGVS3ztjn7gTX40BZ6bA481nwv7JEhc6hV8m01BzMVt6Z5re7cjECJy1/iCFZ48mujW/eVNByxeYsRQmOkLNUc0qx+X7AgHCmMRHODoXgq2RGN5IRDiVAgFgrGonpePFEQixfE4gVRPS8UytGjBbFYkR4t1KOFMb0wphfG40V5eWV/6M+B+3O5/gSber0xtjsCO0OgJ8b1JcSuKNOts906062DnhjbFWW6dKZLZ9tDoD0EO8JsR4jtCDOtYdgWYtrCXGuYbQkyzQG22c82+9mWINcS5FoCbEuI2+uH9R6y3gfqfUydF9R6QI0HVHtAlZtcT3N4wW4P3J5Jbc2gNzvJMitRYsaKLXixlSq0kPlmosBE5hvJXA3P1YgcDY+rqK6iKRBiVMFShZYhAQmKaFBEvSzCE+skDhyjMIxKdTETOMQQah3JYUjF6wGGAgyFOA4RhMZQgGEAx0AK9UuRLEWyJMnSFE+RXOqROEvgHJH6xFiS5FLxjd+PmlEMGFAawUAKK0VCmWI0wFkBb2NEJ8nZKNZKQhMBNJxWEEJIQzkDxmOkSkIzzTtka1hzxGVbTHPmmDLyFHtctcdVe1y2RCSjHyHUNERIN/AoymO4kI6yKQwHRklpGI9SKg6MBDRRjAUDJoTScMZCc1aCtZKcA4M2WsgQUvtDc4S16tAYAcbQlxWin5B9jBpkLVHeHGFMYVoL4ryH1UKMMUAIHkYNAtkvWCK8KUyK2ZwxJFmikiWCM/ZNmJyOyxRrhoKN4qysksEpbihnQdXDql4u1Z8puSFQCRRQCKAQmkJICiFohEzxOFgiJV2MQEGRYmSaVQEnU4xIQAEHAg5FnJEo1shIKhR5DPAE5EiGwQG+CUU3pOObUGAgU9ViEsWqQNCgqFGcEfBmVrayspWT7YLqEFWXZHRJWsr98pqsHsXkVU0exehRrRmyKVM1Zyomp6hliFrA4mretuvh+ZMvrpz57vrF17cufT80+P3d66/uXh88fay5tmr3lpLmuqq2+pqzhw9+/+TR7McPi2MjK+Pjq5PTa1Nzn2bmF0YnR799szY9/+P88ufZxc8zi2tTi6vJhdWppbWp5ZXJhaXx+aXx2aXxmeWJ6bXk3MLoxLtvXnx4+d3SxPTy5MzS5OzS5NzSxML8xPzc2Oz8+Pz86Nz8yNzC2Pzc6OzUh+Tku4mRN6PfPvlu8sP03Nji8tTa2twPf1r++fWTNw2llZVed45JK3RYqqO+k7XbbnQ33u1rudnTeGlf9aX2qsv7aq521Q721N3oq7+5v+HuwcahA3vuHmq8e7hp6GDT1e7qU42bTzRUHK8vP15Xdqyq5ERN6bnGrTd6616c6/9488THWyenH19d+/7+D+++Xnw+ODF08uONo2O3j00NnZx/cG7h4fnFhxeWH19ae3J59tbJySuHJy4eGr94YPzCgclLh2euHpu5emzywqGpC4emzx+ZPHtg5NT+1Qd3fnnz/c/ff/fr2zd/e//+l/dvfnr98rcPb39682rl/s3JUweHj/QOH+0fO9I7fbhv6dqttXfv/rq8+PPK8j9++Pzp4/vrVcU3qwruN5R93Vj+qLH8SWPZ06ayZy3lLzu2vO2vGj3aPHmma/rKweNNOzdhAKU4hGLTSLiBoDfg1B9x8isSbIQCJltQzQ6c2QZzxldGBxuO89GEFM815haSGR7c6oIuj+IJ4kYHZXRSRhcmW/Xc3MKCvKysjGDAn+0PYDQ0QBbhBESQUFXDjWZENW2UFcnrk90+1p7B2J3QajNQvAGBBgNE0gFioDemURvTqXQEpKMQxSCJQgZnTASXhbM+gg3ibBBjfRj0olQWQvoBU2EzV2U794Q9zbq3Pe7Zl8juyw/05/v74p6D+f4zlTmDu4oulseuVMTv7Cx8UFV6f0fhnS2JwZLg+ZzMa2XBoe2JB1X5L/ZWTuzf8/n8/j9dOvhxf9OD+oqbu4vvNe28Wbu13++sZ7lWztgp2PbLjqOK65SaeUqwnxEd5+SMS4r7min7hCm7TvMUqBk+2SWJLkp0sGqmasl2uHOc2UU2b5HVV+rNrwlWtBVUD2SENpN8BpC8QPRAKcuaEYvGKyJ6YSiUGw4nItHcUCgejeREI7mRSE5Uz0uplx7Lj0Rzo9G8aCR/XbdiCuoyhQAAIABJREFUhfFYUSJepOsFOTmlf9ify/QnmH8LmM72RNnOEOjR+Z6Y2K1zPTG2N873xLhune2MwC6d6YzCjhBsD4L2EGgPwhTSt9UPUh1grWG2NcK3hNiWINscYlujfEuIaw3zjX5Y5yHrsuk6L6zzwFovrM1marywyk3VeEG1h6rygGovmxKwrRmgzEaUWPAiM1ZgwvKMaL4ZyzPheUY830TkqFhCxVJOWFRG1kkcChaRsbCEhWQ0IGAeDuMoksRJAiVJkiZwKuV+ETiDIjSWAkoZKMRAoQiNoQBHIYEz6BcqR2r8Ss1hBA5JggGUAGieorj1tCHOEThLkwKJs8SXossUsyOV4PgdB4zhHE6LJJQp1gh4KyM6geikeTvJWglowigVJUQDxiMoj2AiTmoEMLGK2+SMCeYIb45I1phoiar2uNmVZ8nIsThjBG3ekMalIyKGS0iKKYXzGCUhuIAQIk5rBDAC3kqxVpQ2YsBE83aSs1K8jWDtOOsg+UzWGOCtUd4Wg6YopYZoLUipfqAFgRoESoDVQowpLJqjvCXKmMOE4AGyP3UWRss+qARUR45ij+O8B6oB2RqVrRGctRsIFaONULBzshOKdlbJ4DUvb8wWTAHJEhZMQdkS4rRshrVQOEejDI0C0kDSXwQMoCSD0xzJCBQrUYxMsRLJyBQUCCASDI9DHgc8DkSC0RhJoXkWoTgMcCQDEBLdYCA2oWQ6ziDUF/QUqwJBBYJK8yYgGoFogrKV02xfUogOQbHzolOUsy22TFnzqEaPbHQrZqekZarm1H9cohayuNp37r578sjTiydfDZ57ffPSm9tXv7t99eHlM3t2VMZ8ntyQrzAWLsuN7y4v7W1pejp0e3b4/eLo6PLExMrk1OrU9MJY8tXDJwtjyT8trPw4v7w2vbAuYMn12+TliYXFsbmpd2MTb4ZnhsdGX7+5ePzEqYNH3r54Nfztm+nh8fnJ2bmJuZmxmZmx2bnx+emR6emPU3Ojs7Ojs8nhZHI4OfZu7MWjV+NvkwsTy8tTa6uzP/y4/NfvHr3eW7ZtZzicbzHlW0ybMx29xTlnarZebtx9paVqsK16cF/Nta66Gz0N1/sabvbX3znQeO9Q0/1DTQ8ONz040vzwaNvQgcarXdVnm7ef3Lv5WF3ZsZrSo9Ulp/dsvtZV8+BI69srhyaGzs49Hvz0+t7a63tLzwaT905NDJ0cv31s6t6pxScXV15cXX15bfXltdWXg/NPLk7dO/0x1RB2/+zCk8tLT68uPr069+TK3OPLC0+vzj65PPP40qeRV7/+sPDr5/mf12Z+/XHxlx/m/7oy9c8fl/7+eeHH5Nu5Z7fH710avn129Oap2Uc3lkaH16bG/zw//evK0m+ry//1y1+/O3HgfFnoVlXh/YbSrxvLHzWWPtpb/Lip9Ju2yu97d3083DhxunP68sClrnoMcGkkTCdhGsVsouAGkv4jQf2RpA2Cgms2zOQgnV7WG0ZsWWw4JsZyYDDKR3QiIwu3uaDLQ9syCZODMmcwNg9tckVielwPezxZ/kDAaLWlU3QaYAycYBAk2mLlMjIMivoVL6SpGm110FaHmOFWXO5NOJuOMQYDQBEGMYD0dDrd8PujDAbKYKBxAyANQECAhgAbwbsoIYvkMwnWhdFehil1WWuyHY1Rd2vMvS/h684L9Of7exOeHj3jaGH48rb8wW0Fg5tzrlbE7uwsvF9V8qCm5HF9xbXKyKmE81Jx9p0d8QdVBU8ayr/r2DlzrOM/bp758fqpj0f2ndmSXy7L+SRdxohlQK5ktK2sZStv2yLYtouOMtmRJ9pyeUucsxoFK83bgODg1EzV6JY1t2LyaDa/JSNm8+Sbs/Ks/lJ3XrW/rKWgen+gqAEqAU4NcGpAMAYVW9gXKddzKsOR4mg0PxxOBAOxuJ6fkyjSY3lRPTeq5+uxgli8MLo+exVEI/mJWHFuTmk8VpSIF+ckShKJknUB64szfQm2P8H1xbieKNsdYXp1oTvK7QuDbj01hKWcML43znfHuS6d6wjDVj/VHgJtIdAaBq0h2BKErWGmNcy2hGBLEDYHYXMYtkSY5jBsDILmINcUYOu9dI2HrvMy9V6m1gNq3HSdl6nPZqs9VLUHVnmYHVn0FhdVbsdLbUShCS2y4IUmosBMFFioAjORb8RzvyQ4ctbTHLiuErpG6CoRVfCIQkRUPCCgXg6RAU2RNEFQBEHhOPX/G7nolO+V6mj+csJFYxg0IDSKAhyDOApSlHocA6mgPE3xOM6QFEeRHKAFiuRJgiMwjiJ5muaJL6B6nGBQ4neEB4tiECd4AkgkVAio4cAIBTsju2jBQfF2kjFjlIbiEoILKMqjCIfhIk4rFGeVLUHJEuZMYSD7gewXzBHRHJGtUcUWgYJrY7pgQGWUkA2YkI5wBoxHScGA8wgpoaSMUyor2mnOglIaRhuh4KB5B8nbCd5BsC5GyRbtuuBI8LYENEWhKQqMQULKpmUfZwrxpjBnigi2mGKLibYYYw7Tsp83R2RbnDOGWS0k2XSbp0h15lBSNmcMSdaoaA5DKdNAqqldJc1ZKc5KsFZacDFyFpCyOM0nmgKyJaRYI7zoAqTIkDzEGcpA0QgNEBpiNIvSqctlHociCSWKUWhWoViJgiIJUpENAU81rQgyxaUEjMFpbIMB3WAg03EaIXkCiiSbitcrNK9CQQOCiRE1mjNCwcrJVk628bJdUJyiZuNFhyh7TRanpGTKWpakehSLg1czFbNLMqbi9QGzfV9V9a0jA3dPHHp28eSra+e+vXnx5Y1L986fqN1ckhPw5oZ9BdFQeX5iS1H+rorS4/29E9+/nvv4cWF0bHF8YnkyuTg+NXj6/KuHT36cW/k8u/hpZn1tuDg2l0JpzI5Mz41MvX7y4vHte0/v3n86dG9/e8fuyq3H+g88vDn07sXr5MeJyeHJqZHp6dHp5MepyeHk5Mep6eGp6Y9TyZHp6dGZ5MepiffJqeG5xcmV5am1lenPnxd+Grp8v6Fs5968oiKrrcBi2ZLp6s7XT28rPbOj/My2srPbyy7WbrnYsPVay+5bnfVDvXvuDTTeP9Ty4EjLwyOtD4603D/ccv9w852Bvdc6ay+07Dy1Z/PJ+ooTdeUn6soute+8d7D5xZm+4RvHF5/f+NP7R6vfDc0/vZy8e2pi6OTYrWPT906tPL+y+vzqyvOrqy8GV15cXXp6aebB2bFbxyaGTsw+OLf05Mrq88GVZ4MLzwbnHl+Ze3R58fm1pRc3Pg1/8+vK7N8+L/z2ae63zwt/+2Hxt0/z//rz8n/+ZeWXxcnFV/eTD6+O3r04OXRu5vWTleTY6sTIT4uzv31a+XVl4b9++nHh9cszZdErWxN368se7il9uKfk6z0lT5pLn7VVfN+3++PhxvGTHcmLfXcONtGcuCE1e5EgjWY2UuCPBP1HgkJ4CVcshMlOOtxqOIE63KQ3IOgJOhgBwRCd5SVsGbjVhVkciGYFtiwtOwptmXkFedFwwO/3Z/t9NM8bAIOLMirKqKwRJgvjcKCK8StB2qRolNUB7S7KZAOadRPBbkJhOgLTEGBAYToC0w00ggADAgwIjSA0YgAGA0QQxoDAdAOdZqARA8BQgCI0bqANCOAZqdRh2+N3NEfd7XFfd15ooDCyvyDYE3N3Bh0Duvt0cfhiRexyRfxqZeLWjoKh6uKv91S87al/21N/e0fibH7WzW3xB7UlD+vLnjVunT3Z96db5//5/N6H430JyIWAFmRNPsbk5s1O3mpizSI08awFMiaKM1G8heKskLOygk2SM2Q1SzW6NbNXs/lVm1+1BY2umDEzYfOXunOrQxUtOTt64ts6VVeuoIUkU1g0BVVbxOnJ1/N2ROMVUb0wHiuORnJjel4smqfreeFIXNcL9FhhygCL6YW6XhCNFqzbYLFCXS9MJEri8eI/DOSyqQrm/gTXF2P740IqQN+tc50RNrU/TDUyd+tsX0LojXH7IjBVzdwegh1hpj0I2sKgLcKkQhwtIdgcgM1BpjXEt0S4lgjbHGb2+qkUzLfOS9W4qTovrPMyqVfjpus8sNpNV7nhriyw1UVty6DLbWSRCS0wYSU2utBCFpiJAgtZaKHzTWSOiiUUNNdIpGQsYSJiGq4r/w4ihmQsIGAe3mBkaZqgMYwkCArDSNRAYsg6zBf7UrCCGCgUBShKoyiNoRBDIYrQKb5Uan9IEgyOQgyDBMlhGCQIlsAYiuRokidxBkUASbAkzqaCiKkQhwEDBpRGMYCk4L8kh9MiCRScVglgpDkrlF2cmglEJ8XbSWDGKRWnZRTjMZRDcR4lJYoxc1KmaPKzqo+Ws2nJR8s+UvRSggdKHpq1b0IlAyanGfh0lEdwASGETSi7wcAYcAGnFBKokDNRrNlAKiil0bwdSi6Ct6OsHecyoeITHTHRkcPb4pw1xph1oAUpKRtqft4cBqqPUYOcNSo64oI9RilBRg2pjhzVkcOZwrwpItliRleu4khQUjZnCss2XTCHCMZhIFSM0lBKxYARp40Ua8UZK0JbUGgj+QwoeVjFy2k+TnACSmJJnsFZBmUgAmkDzaAMi0MGo1kc8DiQSEaiWIViNYrVaE4kgUDQIglEEqSCiDLFwXQCYjSNkOgGA5mOkQYc4rRAsjLFKTSnrEM6eJXmFZpN2WBmVrRykk1Q7YLiEBUbLzoEyWOyuCTFJSlOUXErFpdkzJCNLtnoEFSXqEUd7u6a2ptH+m4d7X945ujzy6deXjv/5PKZK4f7thXm5Pizc0O+Aj1cktBLc2Nbiwv7WpsfXB9Mvns3NzKyMDa+OD4x+3H0+tmLF46dXBibXJuaW03OrUzOLY3PLIxML4zOzo1MzwxPzY4kX3797NzRE6cOHrl44tRAZ9eWwpKOvU0Pb955/fzVxPDY9Oj09MjU5HBycjiZHE5OD08lPySTH5LTIzMzIzPJ4enJDzPJ4dn58aWFieXFybXPC38ZPH2jvmxna0llic1VYLRUOu29+YlTW0pPVRSd3lxybnPp+a0l5zcXX95WdnP31jt7dt3cs2Ooo+Z+755Hh1ofH219fKTtwZGWoQNNt/r2Xuuuv9C669SezacbKk/Wl59t2nyzr/756e7314/NPx386ePT1e/uJB+cnRg6OXbr+Oito8n7J5eeXl56ennxmyurr66tvhhceX5l7uvzE0Mn1wtWnlxafnZ14fGlhSdXZr++PPvw4vyTq8uvbi+/f/7TwsQ/flj8x+eFv31e/PsPi7+uzf7zh8X//evnf/2wsPL2yfSjwbG7FycfDM4Pv/48NfbDbPLntaVf15Z/WVn8x58//8fYx6s7S89Xxm/VFN+tL3nYUPKwoeRRY8nT5rLvune8P9gwfrI9ebH/+dFWURA2knAjATaSAIF8Gs38H4z8I0FtBCwmGmmzi7JnMZ4gas1ighFTYREMhWAwyPoCtMuNWhxpijldMZMml5gZVD3B/NxYdrY72++zOpzpJEwHDGuxYbKKaUZM03CzmbDYEKMFNVlou1PK8uKKGePlTSS7EQFpCNxooDcidBoKDRibjjLpKDQgDIJAFGFQhMFQFkUgYqAwBBoMwIAwCEobEApBaIOB5qBc5rQ2+B1NIXeb7u3JDQwURQ+XRvfneLoC9gN6xvFC/+ni0LnSyMXK2LVtude25z5oqHjX3zB3uvub1h3nin1ni33Xt+fc2ln4cl/d+4MdybMHf/j61pZQlEA4SEkMUDjWBBgjBEYGmgBjgowRMkaWszC8RRBsguQU5QxJzRTVTFHLUm1+zR5UbEHZFjFn5TuCFZ68an1ze3xrV3H1flNWicmZY3LGUs+WlaPn7UwU7AqE8iPhvEg4EQknopFcPZqnR3Kj0Tw9lh/V8yLRvKier8fydb0oGsuPRvP1WEEsVhiLFempQ+b9CbYvzvTooC/O7M8ReqJsj871xvmeGN8b5ztCVLfO9sa53niq0xJ060yPzqUErD0EOsKgLQg7wlxrCDb56d/piC1BpiXMtkTY1ijXHIJ7sum9PtCQTde5qYZstj6bTU1gtR5Y64U1XqbKA3dnMVtddKWdLLdTJTayxEYVW6lCM1lgJotsVIGFzDMSuSqebyQTKqbLhoSGxxRMV7CIhEZSt8wSmkoh+iU0i0d5mqYoGscpDCcxjCJwmBKwFPYwVXGJITSOwZSe4ThMTWYpnyyVS0QMZIqyQeAwNZbRJP+7GUYSLI7+G5OIEQyCQxSHCEqno7QBoVAckkCioEKxGs2ZKM5K8XZWyQSSi+btNGvFaI1kjCghoiiPYTyK8wStUayVU9yyNcSbg6wxCNUAymahjIuRvSSwpWNqGiptSufTUd6A8+kYvwlhNyGcARcQQsQoGSMllFLSUBGlVIqz0YKD4O0Y66QVLzQGWEtEtOcIjhzBkRBscc4YoeVsSvJCzU+KnpSACfaYaI/TWhioQd4UpWUfzrtJMZu3RlVnjmiLUZKPNQYVm84bgwbStBERDJiM4DJGa2QKYSU4acEFpSwguoHkZhUvlDwM74SkDHGOxViIMhCFEIUMCjkccDjgCCDgtERBkYSpri+VZiUSCgTNYzSH0TwGJIqTAc9gNI2QRBpGbELXXTQcpK6eU+tahebWt4iA0wBnBIKZkdZvwnjFygsWRrCyvNdkcUlqpqo5RSVTMqYgHU7RaOfVTNkUsWX11dXdPj5w/VDP7WP7vz539PmlU3dPHz3d216eE00EsvOjwcKEXpQbK86Jlefl1G7bfLBz34v79ybfvZ0dGZ0bGR359vW5IycGOrs+vvpuJTk9OzI2/nZ4ZmRydiQ5PZycGU4m308k34+/efbtwL7erua2SyfPXj59dkfF5stnL4y8HR599zE5Mjk9Op38mJwcnpwcTiY/JJPvJ5PvJ2c/zsyNzKZmso/fjY2+mZgemZ8ZmV+YXFmZ+ny061hN6a59ldvLnRn5mrnUYt0Xi56uLDlTWXKmsuT8lrLzW0oubS29urX82vbKO7u3DNVsv1e742799lv1W2/v2faoo/Zp79773fX3+hpv9+291bf3Ytuuc03bzuzZfKqh8mL7zifHO4evnZh9fPXzmwdLL28l752ZHDo5fvv4+O1jUykBe3Z56dmVtZcpAbu68OjC5L3T43dOzD48t/zsytqr60vPriw+H1x8dm3+8ZWF54Nr3w99Gn7559nRf/y4+LdP86kJ7JfVmb99nvvvv376vz+t/mXy7fyLOxP3r0y9ePjDzOTPK/O/fFr+9dPKz6uLv6wt/e0vn396+ujy5sJTxeHBXQW3q4vu1xU9bCh53Fj6pKXsZefWtwN1oyfaJy/0vzjSIktCGs1tIuFGEm4k4SYKbiDor0h6A82kcwptcbGZPsYTxO0e4I+2njp26MopLhxGHRlpmsVgtH3FqxsE1SBZcNVRWLl5b11VRobT7fXyipZOMxgvUprJICsGRdkkSZsUJV3VBI+XyciEzkxgzyCNVtZkN9DCJhSmozAdhWkoTENgGvrlIRBFWRRlUYxFEAZFGBQBGMog699DxEAhCIUYKIMBMLRY4bTs9TubQlkdurdL9x4oCB4rjR4uCA4k3EfyvCeKgkfyvAO660Rh9rktsQvb9JtV+c/bto4fbR073HJ7V8GRmOtIIutGVfmD1uoXvc3DZw5tjuUSpAQohWFNDGOEUIOMkWctDGuiGY1hjBxvgbyZ4S2pqg1BzRC1LNHoVm1+zR5SbGHVrts8hRmRLd782mBJY7i8tWLPEdWVJ1vCRodudsWNjojZFfNFywtKqvV4ZSiUE40kopGcaDQ3FIynxCwRK8jLK43HiyKRvEgkPxYriseLYrHCvNyylHolEsV/GIizB+JsKkbfG4M9UaYrAvtyxJ7Yuu+1Lwy6dbYnxnbH2J5Y6qIZdMXYfRGYYtJ3hGFrCHSEubYQ2xZmO3ShLcK1htnmIGgOM61RrjnMNIVgox/u8VJ7sul6D1XvZeqz2TovU+MBuzOpWi9b5QbVHrgjg97qoiqdVJmdLLVTxVaqyEYVmIhCC5VvxvON5PrTiISCxlU0oZEJjUzVqaQmsLCMBkXEL6I+CfOIqAAhSVAYRiAIjhGAIBkMBzgG1g+WUWAwUBgGUZTGMECSDI4DgoDr8Q2CWQ/Wf8l0pBpVUhypLwvGL5WYKTYHzeNfwIkISq/nOEgWJVmCFimo0qyJ5q0Ub2fkDChlkKydYKwkY0ZJFSVlBOMNKGvAWAPGY6QCBYds8RudMdESEcxhIGVjjJPkXBS0GzAlHZPSECFV05yGsBsNzCaUS8d5Ay5glIhRqc4wBaNVkrXSgoMUnCjrIEU30AK8TVdc+bIzj7clGGMYKH6Sd6OMixTdtOSFSoAxhSV7XLInGLMOtbBkjTNaiBKzgRKQHQmru1CyxaASYLWAao/J1ggOLOmEjFNGEhgp1gI4GyM4gJjByFmC0c8b/YIpwGt+KHso1kEhAsRYFuMgygAEsBjLYgyHAx4FPEaLBCPgQMRpmQAyARUCSiQQSfCl6xKIJMtTLEApMh1HN6QTaRgwEAxKchgQCChTnEwxCs2ogFMAp0FeoVkVchrgTFBIoRGtvGjheQvL2TghSzM5RdklK5mKlqmYU6Aph6A6eDVTNMZd2f11NYMHOs/sa7zY23r35MDj88dvHhvYv7emLB7NCWbnhP0FiWhRTqwwHi2O69tKizsaGm5eOD/2/XdTH4anhz++fvz8WN+BfXtbnt/7enFiavrj2Mj375MfxqaGx5PvJ6Y+TCbfTyTfT4x9P3zj/NVrZy+/fPj0+2cvzx4//erJq6nRqeTI1NTI1NTI1BcNSybfT06+m0hp2OT7yfH346Nvx775+tX337ydGpmbGV1YnFwdfT25Z3vTrqIdnVt3lzsz8o2WIrOlwZd9vKTg7JbSc1tKz1eUnC0rvFhZcm1H5fUdm29sL79bs+1Bzfav63Y+qNl6b/fmZ3uqHjfsulu1+XZV5c3GHVf2brvStPPSnu0X92w927D5fPOOm7173lw6/OnV0Oc39xeeXU/ePTNx+/jE0InJoePT908tPr649PTS8rMrn15eW3t5beX5lcUnF6fvn50YOjnz4Ozq88EfX99eeTG4/OL66qtbC88Gl1/e+PTm3p/Hvvtpbuwfnxd+W535bW3ul9XZn1emfvs0+59/Wf3vv/7w28LE0st7ya+vLX349q9rS3//6fM///rj3//0+W/TyX+Oj/3XyOi/Hj+7urX0aK7/0pbcm9XF9xtKH+0te9RY+ry98kXHljf9NR+Pt06c7/v2SIvDrOKCkkYzmyi4kYIbCfAVTn1F0hsoJo2TKYuTz/JxngBqy8S8gZ5zR49dOWEqyEcdDkSzEPYMxuk2SGbC6ALmzM1bt9Ts2pbldttdmSTDb6JAyv1CVBU1mRCTKU3TNqmKkO3F7Q7S7gR2F7A4GM2WRnKbUJCGUukonY7SaQjchIBNBpBSMoMBGhCYjjEGlDGgDIKwCMogKIviPIpxKAZRDKIoRBGIIYAnmUq7sSHb1RL2dMZ9fXHfofzAseLIseLg0aLA+W15t+o3X68p7Qyam9zC0SLvmYrI5e3xB3srX3Tsete359uuhsGdxSdKoqcr8y/tLG8uLBBZI6BlSCsQGiE00kBjWBPLmiBjAqwJcCaGtzCChRVsjGDnJCcnOQXNLVt8ij2g2MOKLWJ0xZ3+Ek98h6+wPlLZGipr3tZ6mjcFScYOJTcUMoCUySpuTs3O8hfm5G+LRPIj4UQ4FI/H8qPhnFQoMRbN02MF8URROJwbixfG48VRvSAWK0okSmKpy7BY4R8O5vADOVx/Dtsbg/0Jti/G9kTZzijs0bneGNets71xPsXg6NbZHp3pioLOCN0dY7t0riNMtwVBexi2RZiOCNcWZpuDsD3Kp9CITX66eb1OBbRG+Naw0Bhg9/qZOjdVlzLAPHSVm672gDofV+1hdrvhTjfc4qQqnWSpFS+1kSU2ushKFpqJIguZb8JS+cN8jcz7ImA5Rir+O4lDwaMylqpj9klIQCa8AmplCZqkUZREEQInIIJRBoT8vRUs1auCoDSCUghKkgSzrl7o7/UrgMQZkvgibBSbYiHiOIPhkCAZAmMwFBAYQxD/htPjxJcxH6WxdQQwh1MiBVXAmQBvpzkbEDMo3kVyDpJ10KwdB0acVjFKTsPYdIxBCA6jJAqaoOhU7WHNGdPsMVb1GWgbxthRUkvDZAOhGHA5DRUQXMRIaSPCfGWAaQibjrEozqE4l45xCC7htJHmbUB00kImzmdSUjY0hjirLjvzUltE1hQBso8W3ASfCSS3YA7zpghv1QVHXHLmCPYErQR5k86bopwxDI1hyZHj8BbL9jitBjhTWHHERUsYA2YDqaCkQtBGmrNC3s4IDlpw8ZpXtUV4Y4A3BngtyKsBhsskEJFMZ2gDAwyANlAQpSBGsxhY72LGGQEHMgEUAsoESMmYiNM8RgsYzWEUTzEsAcl0nNiE4hsRIg0B6ShrwHmMFkhaJKFEApliFJqVaVahWQ3yGuBTpZcWVrRykpUXrBxvAuz/R9V7NkeVp9m+/QHOdCEpc9v/9jZ3eu+9VyrlQYAkJGSQ9w4kPBTeG+G9RxLyDgooS7mu6qru6ulx55yZmPvufon7YovquRH/yMhAoJeseNaznt8y0ZxHMdpF2SYITllnFxUbr3NIehuv2Dmdi1OSdu9I046L40PHBzpODnVd2Tdy9/iBK4fGR3Y1VKfj6YAvEw5kIsFUNFgcj+bj0cridGvd9kNjo1MP7r2Zn38zvzD16Om+4bGW7fWnD3/6+cr656vr88+nl6fnX8+vvF14/XbxzZv59Tfz6+uzq6+ezkw9erkyu/x68fXa/Or6wvr6wvpny5+9XXn7duXtu5V371bevVl682bxjRo+XJ9dW59bW361sjSzfOvK7ad3n71Zevt+5cuvXn+XAK7pAAAgAElEQVR4dPPplmzN9tzW4ebuxngyq9eXmEwNHvfekuyRqtKjlaXHq8s/rcifqam4VFtztb7mSm319R1b77TU3d+1407z9tvNWx+273i4q+F+a/21uqobOzZf27H5SsPm03UVp+oqjm8rPdVYfaaz9smh4W+fXfth5tbbe2dWr3+6eu3w8tVDy5MH1m4cenPn+Lu7Jz6/f+rbZxd+eHH5u2cXv3p09vN7p97fPfnZzU+/enD2x6nJbx5f+PrJpW+eX/nqyeUPL679OHv3p5WXv7xf/vu3b//527d/+/bdb9++/+uHt7999/bff/7wn3/58e8f3n49dffdk8mfP1v424cv/+3br//vl1/91/zav959+s/X7/3bncf/8fjJzeaGg9nImZriS/X5G81ld1rL77VXPOypetK7eWasaelg99rxkdmj/U6rvpBkigiyEAMFOKkGETcBqoCgC2i+kJcgxUQ4vFqTFfF6XZsr/Fur9bksZnegJhuwulCDFZZNhMHBWtzpTCafSTpdLlHRwwRdRDJalteIIqwopN3OuF2w2VCo6BCLGbNZcZsdt9g4hxvjlU0IpUEpDUIUQWQhTBTBZBFEFmg/mooaQgPTqqmohWkYojUQVQRRGoQpgmkIoRCUgmEWhmkcJhENYSeoWruxI+wZzITHsuHxrH8k6tyddE0U+w5Xxi+1bJk+MPDVo4uHtqe3CkVDMcuxmtTp7cUXd+RvtFTN7x/4/OLJ95dOr108Xun1IghLAIkkdRSlkKSOoPWAVkjWQLIGgtWTrJHmjCxvoRgzxVpowcqKDlZ28XqvYPTJtpDOGtNZ43pnxhYq96S2+3NNqa39kaqu2r5jvD6kQcRNWr4QFrSYrgiVNZisBUbZ4ItEs8lELhZNp5K5VDKXTOSSieJ0Kp9MlcTiGTVMn0qVhmPZaDyXTpen02XpVFmmuOIPEzl+LE2PpqixNDOaYkaS7GiS37gDS7DDCWY4wQzGafWNpJjhBDWUoAbj9GCc6YuRG3NYnOmJUt1hqiuy0aiiClhHkOgIEZ0RpjPCdoTZrijfHmJafFSzn27ykjt9ZIMHNHhAU4Bp8NL1LrDdRW51EtVWrMKClZmxUhOWN+H5DYwvUqygOT2unoKlFSSjYBvjl4LFJCQmwmFRG+K1YRkJSJBfQAIC6qJhlgAIChAYIMiGLKlQRAwhYQhoNLhGi0EwoYVwGAYqlh5BCBgGMEJgCIWhFIbTCEYiGKk2qqg+oXq5vDGEITSG0uoOTI1yIBgNIaR6E7aBTyQEnJQArRCsmdoo6HKRggtjrATvIHkrYIwIkLUwAyEMhLIIEBEgo6SB1bkVe1yxJRidH2FsGGsrgMVCmNcgggYVCmFOCwsQyhfCbCHMFmjpQojSQJQWpotgRovyCNDhjIkQHDjnJGQfIQVIJcxakqItx1uzrCnJGeKA92KsA+edhOgSzBHBkmBNccoQZUxJ1pzEpJBgTetsGdYUI/VR3pqWHVnBmqKNMcGSkG1JzhCCgR7CVAFT1KozkrMSnIMSPer4JRjDgj7M6kK86AOwgBcCEqJAEYFrcALCCRhQEGBhgkdJDgUCRso4rQOMjNMSRupwRkJJDgEsjLMI4ADF4jRehKAFENCguAYlNQiLAB6jfr8bEwEtE6wIaJlkdRSrI1mF5PQUp6c4I82bWM7IcEaaNZCMS1asnGjjRZeos3OylZVtnGJjFTsrOzldzhvc29Fy7dCea4f23DwyfvPIxN3jB24eOzDcUl8S9mbDvlTIm/B7kiFfOhosjoXyicjW8vxoT/ezO7dfz81/trg0+/TF+OBITXnVod0T75fXPl9Zn336cv7ZzOv5lddza58tvH63+EYVsOVXy+sL629X3n62/Nnq3OrSq6W1hbXfx6/3q+/frbx7u7ShXmuvVldnVlZnVpZmlhenl66cvfrs/vPXi2/eLn/+zWfffTpxrDJVtTW7tauudXBXU85oKrGYt7rtY/ns4fKSwxX541sqjlWXnq6puFC7+XLdliu11dd31Nxs3HZ7Z+3tnVvvttTea6l70Fp/t3nb3aZtd5q23W3efqOh5vzWsgvby85tyZ+uzp+tKX3Q2fz+xIEvTx18c3TPyoGh+fGexYm+1cMjb47vWTu++7Nz+z+7ePDLa8c+3D399d1Tn986/vbW8a8env3s1rEv7p36/uWVrx+d//Lh+a+fXPri8cUPL6//MHf/h+UXv3y+/Ldv3/z2zevfPrz97cO7375689cv1v/128//65cf/v27L/76aurHe3d+ezn1z09e/Ou9Z//1fPY/n776l5sP/zJ5+59vP/z7nfvP+3r3psKna4ov1pdebczfbCm731H5oKv6SV/NzO6mxYNda8eHlk6OuB2mf0JBAU5ocKoQ0J9g4BMUbMLJTYD+hGQLOVErGXhfmA+EUa+XSyepWJRPJAiHGzXZgc2tEQ1a0SA6/YLVG43FSrNJh81CczxCsRDNwrwIiRKiKITVSjudqNWsNeqB3Uq5nXwwSDpcwGzDBP0mhC5CaS1Ca2GmCKGLYEoDb3wWaIkCLfE/HUWtlizSkuqUpkFoLUxBEAFDNKSlEIhSSC4m8HmZ325T2sPuPSXxo1XpIxXxDqfQZGX7484D1ZkzLVtf3zv///76+c32mno9tl1GRhKOw5WJY5szV1pr7g+2zewf/fr21eHmVg3EkKSOJBWKUmjaQHMmkjWohiHNmVjBoj6KNVKsmRXtjGCnRQerc3OKVzKHJHNUsSWM7mJLoNwWqXal64Olu3wlrTVdR0VTdJOWKYD4AogvhDc+C2EBp4y+QCKVzEVCyWgklUzk4rFsMpFLxIsTyeJYPJNM5yORTDSei6fyiXRZprgyW1JVUrolV7r5D3ty/O4sp2boh2LUSIIZSwkjcWY4zgzH6KE4PRinh+L0cIpVV2LDSXY4yfTFqIEY0xel+2OMmkLsDIPOEKGah91RpjfOdgTJjhDZHWG6wkxXlOsMc+1BZpef2uWnmn30x9UX2eABTX6mwUvt8JB1HlqNIFZaQbllg4JYYkJLLSBnQIsVrMQA1ChHWsE2/EMZSerQqABtwHwlOCwjIR0aENGAiHlYhAMYBOMwhG+oF0oiH9EbkBYrLISLNAgEAS2EaSEcRUhoQ7pItWZFfQhKYjiNAxYQPEkJqoYhKI3BNIKQGEqDDbIU/XvR5UYVC8bAKIUBBgMsRogka6AFCyvaaWFjOUTwTsA7KN5GsBYM6CGEhzEewjgM52FcxAgdwVponVuxxyVzFOMchZjuj1quAOIhTNYivBblIETQwkIRzGsQVotwWoTRQqQWoopgpghiIUwCrIXgHQTvpuQAIfkJKUQZ4oItx5rTgjlF6yII44JIC0yZcN5O6/ysPsqa4kCJEkqEs6QoQ4w1J3ljgjXGSCXKWVKyM8tbk7QxxpsTOluKNwQR0gDjOhTXY4Qep40EayE5Kyk4SMFFyz5WCfL6EC15adHHiT4KkYCGICASaAigASREUjDBwiQLEzxK8Rgl4LQEGBmnVA3TAUbCKQ4hWZigYYLBKAoh0EIIK4JxDQq0OAUDBiMEnBYBpQqYBGgJMDqClQlG7VVRKE4hOIVgFYIxsZyBYU00ayAZp6SzC5KVE5yCbGckKytbaNnGyDZGcvK6Un94b0fL5KGx64fGbx4dv3V04s6nB+6cOHx6fKimOJGL+HPxUHVJtrIkU55Ll2WS5elEXVXlqUMHFl48X5udezO/uD63OHnh0mj/4KUz5z5fff3F6us3Cyuv51dez6+8mV//bOH1Zwuv12dXV2eW1+bW1KlrdX516dXyyuzK+uL668XXb5bfvFt++27ps/V51WxcXpleXp1ZUb8szyzPvZi/fObKs3vP1+bX3q68W55erSnZWp6oqEpW1lfUHD+xvzoYyNut1S57TzxysDy/ryx3dHP5qa1VZ7dVXayvubht86VtFVe2VV3ZXn2zYdu12qqbDVtuN255uKv2UXv9067GB7tqH7TtuLlz62TDlqsNm89tyZ+uzF3aWvG4fefnB/Z8sW9sZbh7sa99rqt5rqt5fbD77Ujf66GelcHO12N9X+wd+fbI3rd7h97tG363f/j94bHVvQNr+4e+O3fkm7OH1w7v+eL00TfHDrw9deTrS2f+dOvGXx7d/+3p49+ePPnl/v2fb9397c7Dv9199NdbD/57euG/pxf/8+mrf7vz7G/XHvz91qN/ufPk/zyd/q/ns3+/cf+v1+78/c7jv1y7tbb/wN5U5HhV5nxd/lJD6c2W8vud1Q+7tzzpq5kabpjf1756bHD11GjMa/sEIbQ4pQFUIU5tQsAnCCjAyAJAF1F8Ac1rJQPt9FGuAPAFxEyGicWoaJT1BWmnD7e6tKJBwyuyM6A4/PFoNBkOWIx6jGQggkE5gbPYcMWAKHrEaMQsFths1hj1qM3KeNyWVIq2O1HFSMomNYVYBP1Dt4pgCkJZDUIXQaQGpjQIrUWYIpgqhMgCDaFai4UQqTqNWoiCIBrSUgTGxxWp1KSU6uVyHbfNpvTHfSe35O73NU22btluZIoFrDcX21tXdam/deZg/8Kh3oeDTYNRW70erzdSnUHboers8fqqya7mp3v6t6czGC4ShI4gdAxjZDgTzatuoZkVraxgZQULJ1lZwUrzZlayqf6hKmC8wSeaQ6p/aHAXG32lRl+FI1HvK2nx5lrrB86w+vAmDVMIcQVarhDmCiC2CGJo3uT0JAKhVDicjMcy6uwVi6ZTqXwqlU+l8+lMaTpTns5UxFOlqWx5cb66pGxLNl+dKalK56r+MJ7lx4uF3RlWNQ9Hk4zan6LOXmoKsT9KfNyEfYxyJJj+GKNeg/XHmN440xkmeyJ0Z5jqjtDdYbo7SneFma4I3RVmOgJ0Z5htD9G7/FR7kNnlJ3e6iSYv1RygmwNso5fcSHB4qO0ussZJVlnxyo0EB5E3gRIDVmJES4x43kiUGEHOALIGkNJhSR2WUnB1+7UR4pCRqIwEJTiiYH4RCYqoX8QUEkM+1oChCIFuBA43/kSrwWEtgCCghXAYIXCcRhAShgDAGYDR/3AaEQJFSAxnMBV7uNHFzCAIBcEEitL4hqRRv/eBbbSIIaQWAioXEQMCQesZwUJv/OfuJng3JXoI3gFYK2DMBG1CcEmLcigQUIyDMQ7BRUAbCd7GG/wGexzn7P+k4TdBwiaI1SAijIoahC2CmCKILYLYIogpghktwqpjXCFEF2gZGOgI3oYxVpxzoawbiD5SDgE5zJrTnDnFW1KkGERoJ0xaENKMszaCd7OGCGtOkPoYqY+J9ixvTTOmhGBKMUqEMcYlR9YarFBcOcYYV0OJvCEEAwOEyTihB7QBMEY1SU8KDlJyU7KXVQJqRwwrBzjJzwA90JLExgMEBCiYYGGKRyn1iksArARYCaNknNbhnEJyEkHzKMVAgEYIFqOwIgQthIAGBVqMgHAKxhkE5zE1/UEKOC0DRiYYmWB0JKfQgp7m9fRHI5HiTaxoYjkzx+sJ2szwDlG2MJyNFeysbGckKyXaGNnKSG7JUB1NH+nrvLJ/aPLg6PXDu28dnbj96b67Jw7dOnX05N7doz3tJw/vnxgaaNlR29pY31S/faCr/eq5M6+ePlqenl6ZebU+N/9maWV5buHu9ZvTT5+/W1n/cvX126XV33dg67Nrqnqtziyvz62tz6+tzalv9fX8+mdLb94svv5s8c27xTerM8tLLxaWpxaXXi4sTy2tTC8vTy0tvVxYmFp89uDFpdOXnz94sfxq5d3q+0snLobtoYpEeXmsdFvJ5rs3J1uqKvIOa6XbVh/1D5XndlfkJvLpw9X5EzXlp2sqLmyrulJbfXlb5ZXaqsn6LTd21Fyvq7rVUPOwte5ha+2jtvonHQ0P23fcaam907L9VtPWy9vLz1TlLm2tfNjW8G7/2BcHdq+O9S70tc10Nc92N68Odb8e6X0z2jvb3bI00PF+fPCLvcPrI71vdve/Gx/8Yu/I+nDP2lDPN/vHvz+0b3W4/93Eni/27f1y//53E3u/P3byl3OXfrs8+ZdL1/56+fov5yb/fP7aX6/e/uXSjf/76OX/82zuv1/M/+fz2b/fffKv95/9y92n//bwxX88evm3a/d+u3H/73ce/XL15g8XLh3NZY6Uxc/XlV5uLL/RXHZnV8WDzurHvVteDNfP7t21cmzg9ZmxilS0AGM0OFWIEoUYWYgQmyB8EwIKcEpDCzCvg0QDbnEiZifwhy2VVVwiSUSisNUJG22Y2aHl9VrBQOisOqs7EY2FPG6dwCMY0GIkykm8zYHq9JjRhFksmM0KW0yEx4U7bMBhY31eymZjLTZWbypC6QKILITIAi1RBFFamNYg9EfbkNQiFISyWoTRIszG4PXRUSyCSI2a5oBoLcy5GG6LRbfFZdlsN1WbpAoD2+AyTBSHJps2T422TzZXl0ogLRCtiUBfSeTwlsSZHblHI60v9/Vd76zfXxZrsoudYeenO7aOVZcW220CIRCEjiQVmtbTnJERzDRrojgTw5tZwcJLdlYwM4KZFWwMb2FEKyc7ecXF6Fyszi1ZgpI5otiTemda787pPXmjv9KV2uEvaY1V9TUMnxPNMRiXIVzSoEIRymlgFpCSyxeJxIuj0XQ4morFMulkSSpVkkyWxOPZZCqXSpekMvlscUW2pCqVrSjOV2fz1dl8dXG+OlNSlc1v/sNElt+d5kbTzGiK2Z0WxlLcSIJRy1MG4tRQghmIkX0RMBAjB+PUcIodTrJDCXYwwfVF6Z4w0RuhuiNkT4zrUnUrTPeE6c4A0R2huzdKwqh2P9kepNqD9C4/2RagdvnJZi/Z7KObA0xzgGnwgEYv2eBh6lzUNhe5xQGqbUSVlSi3EGVmotQIcgparCB5I8ibiLyRKDaAYgOR1oOMHqT0eELBkgoel5GoDEUlOCIjfk4TELQBAfELiI9HFRLFMNU2BMj/kC71JkyrBRBEQPCGgKE4heM0DBMqDlEFUG0ggBESwzdawWCU2pAo5HfwPIUgFIpS6kXz7w9BKQghN5ZhGIfhEskYKM5Kiy5O8ZOSl+DdpOAGnAOnTYAx4ZQeASICBBTjEMChQEQJHUIaAGsV9D5O8Wlx/cYMDnEQIhZBbKGW1sAshPKFEFMEs5qNxxRoqUKIUVOIpOAkRS8lB2glTOvClBLlTEnBkhKtGVoXRikXRJgRYMQoCyG4WGNUtGVYc5KzpGRHjrekeUtKtKQFc5IxxkV7xuQv07tLKH2U1UcFc4JVgihhQHAdjMsYqaM4Kyc5SM5KS07B4Gf1fk4f5A1hRvZxSpCT/AypJ2Ga0JIkRAItRkK4ugPjUUrAGfXJgJMwWsZZGWN1BCcCmkMpBiZIGFAIgWsQXIOoAga0OA3jKndKwAgBJ0WgTmC0TDAqUEptvNSRrBqmN9C8iRXMLG8gGSPFOgTZxvBOTrKzop2VbLRkY0Q7K7pFfU0ic2yw99Le4Sv7RyYPjlw/vPvGkT23jh24cniip2FbRTrWu6upIpMMe5whrzMe8pek4m1NDVfOnJp6+HBpanp5ZnZ5dv7q+Ys7ttZ+euDI+uLq26XVhRfTd6/eXJqaW321tDy1sDK9tDy1uDy1uD67qmY6PptfV7+8XVhfn11ZmVlcermw9HJh4fnc0sv51ZmN8Wvp5eLS1OL8i/mXD6ce33ky9Xhq7uX84tTijqq6kC2QDxfnQ8Xl8ZLrF86Nd3cWO2yVAef2mL+9NLW7tupA/eYjDVtOtWw/vbPmRF3F6e3lF+urL2+vury1crK2arJuYwi707jlQWvti66dz7p3PthVe7+t7nbT9uv1m89Xl1zaXPagpe7d/rG3e0ff7B5YHux81dW80Ne2OtC5OtC52Nu22Nu2Mtj5+cTwuz2DK8Pdr8d634z1vp8YXhvtXezveD8x+v2RA0sDvW8n9ny+b+/Xhw59ceDgh0+Pf3fyzJ/Onv/5wuVfL1375eLkLxev/3rl5p/OX/37rYf//Xzufz+e+t+Pp/7j0ct/f/Ty3x+++Je7T/9248EPpy79Nnnnt2t3vzt94efrN682NxwuTZyvK7vcWHG9qfxWS+nd9qpHPZtfDNXOTexaPtr/+szu5nyyACUKUaIQAZsQ4hMt9gmEFWBkAU4VkTzQGRGdETFYIYMFcnq5VIZNpKhYArW5NYoJWJ2obNZwCiaZdSZ7LBR2msw8STOA4CiWYniSFYCowyUJ0+lwRYeYDGIsTHpcwOWgHA7GahPtTlJSChGiQJ2utEQhRBZBlEZ9MK1FaAihtCirRRktyqgJe/UTQlkIpmGYQRBGC1EywW+zGVsD1saAvc5tqnUZax3KVovQ7DXtTvkv15dND+68uKO0UqEzIlHnNgwk3QfKIqfqSi7v2vZ4rHvhxP7Z00eu75t4cPLk+fFxAsgAkwmgo2kDwxgp2kBxJoaz0qyV4c3/0z9kRQsjWFjRxuucgs7NKx7B5BctYcUW19kTijOt95QYfaXW8GZvcZO/pCVbO9K+/4bNlydZs4oyx0gdxZk8/ng0WRKNZ1X0Riqdz2bL0pl8NleeSpckkrlkKp/I5NPZ8kxxRaakKl9eky2pLs5vLs5Xp4orUtmKP4xn2VG1SCXN7snyoylG7VJR563hJDsYpwZi5ECMGk6yo2l+OMkOxunhFD+Y4NT4RleE6omxXWGqK0T1RZjuMN0ZInujbFeIbveTnSGmU60EC9HtIaYtQLUGqCYf2eyjVRhHo5ds9FENXnabi9jqBNU2rNKCV1pBuZUotxClZpA34cV6pMSE5fR4zgiyBiyj4CkFTyrYP9RLhGIyrHapBDmNn9f4OMjPwR4OkRkCx0kMBSp942N6HkBaXKPBIYiAIQKCQJEG1WgxLYQjGLXRzoyoPA5aNR5RhFRxvb/vujaOl1EagykUphCIRBGKILiNgzCUQtWwPkwiiPoYHBMBpfCSkxGdjOwhRS/OuTDWiXN2jLXgjJniLARlQIGEAQnGWBgIMCbhhIFgzbRgl40BUfFqUKkQEjSQUATxRRCrihaMyVp0w0X8KGOMFuZhoAOcjZK8lBxglJBa4kXLEcGUEi1pzhCn5RDgPFpg1GISBAwE7+QtcclRzJqTrDkp2rOcJSU7inXOnGBNcpYka07IzpzsLGbNSd6ckK1pWvbDmIzgCoxJGKkAxkSwZla0s7JLMPglS0gwhUVThFMCjM7Py36ONpEQRWpJGqZphFBDHCxCsjDBIaSwgdJgdYDT4awMWAmwPEqp/iEBAaBBsSIY16K4FiUgnIAwGsFZjBBxSgQbCQ7VS9QBRiG4j49VCFYF+xpo3shwRoZTCNJEs05JZ2MFj6hz8ZKDk6yUYKUFK817ZcOWZKp76+ZP+9ov7R2+emDkxpE9k4fHrh+ZODHWVx4PBO3GbDSYiYbCXlfI6wx7XRGfOxuPjPb13JucnH3ydOHF1NyzlxMjY+XZkvam1rmXM68Xl5/fe7hnYOTB9TurMwsLL16pGqbK2Nrsytr82vrs2sr00tLLhdVXi8tTC7//BXX2Wp1eWZ5aUt/i9NLs87nHd548u/986vHU0szSwd2HzKwx4YqmPfGML1kaznQ2NB4c6Cv1ecoD7i1xf2tpcqS2cn/L9kO76k507zw30HJ5aNfkSPvVodbJvp3ndlYf31ZyZlv+cn3VZH3ljR1Vtxo232/Z/qSz8Wln46POxnu76u+01E7WV1/ZVv64veHtvtG3e4fXRnrWhrtnOpueNtdO7WpY6e94PdK70Nu20LPr7Vj/+4mhpYGO5cHOtaHu9+NDr3f3LQ50frZn6JtDE+8nxt7tHf/y4P6vDh38+vDh706c/PncxV8vX/3TuYu/XLz229Wbv1y69ufLN/507srPl67/x6OX//7wxb8+fP5vD1/87ebD3248+O3mg1+v3P7L5Zv/cvfxLy9nvnv+/KfXa/c/PXigJHp6W/GFHfnJxtLbrWX32iofdG5+PlA7P966eLh3/cye4c3FGoQoxIgCGN+EgEKUKEQI9SxsE0YXEhwsKlrJoNWZNVYnFY6DQERKFwOnD9bbCJMTKFaYN7AGu83u9jvdZklmcVwmgEfg4joho5dyVn3aJCX1Qlik7RxpkHhSEUmTkbM59C4vrRgxRixEiCKYKtSSRVpSHa0giIZgWgP/Y97SIgyEsVqUgTAWQje+IAiLYRyG8TgmpGVdX8Q9VBztz4R708G2iKslYGt0G2ttUpPXNJINnq/PP+5ruNle0xlx5HisWiKb7PqxlHdvPnSyrmyyu/HJvpHnh/deG+ptLKsiCAnHJQBkQMgMYyRoBdAKzZkozkRxRla0cJKVk62cZOUkKyvaWMmmnn/xioc3+ARzUGeL6WwJxZkx+UqtoSpnfHsw1xIsbc3Vj7aMT0rmBE6bSc5Csmadyev2xcOx4kQqH00Wx1MlqXS+OFeeL61KpEqK81WlZVuSqbJ4qjRdXBlNlETiuWSmPJuvTucq08WViUx5qrgiVVz5h4ksM5pkdmf4kSQ9kqBGVBJHnB5ObWjYYJweTrKDMUr9MpriB+NUX4waiLP9caY3SvVEyM4w2R1leqNsV5DoilDdvzuHQbo7yndFufYg3Rag2kNMW4De5aea/USLn2kJsk1+utFHNnioBi9b66G3OPAqK1ZhxsrNeJkZlFuIMjMoMaJ5E1ZmI4oNeFavYnw3LpcTChaT4KgIRQRtWIRjOiyu4GEJDomIj4N8LOThYJEEKAYwdMMMVFPvyMeCZhgitBoc0uJaDaYpQjGUQlByA1qPkBvnYjAFIySKUhuAeYJT04YAsGrIEEcZDKHRjzwqFKMRjEIxGkPpjZpmjMYwBkFZFONwUkcwZoqzMZKLlv2k6ME5J8bZMcaCU0acMmJAjxE6FEgoEFFCwggZxXU4YSAZCy3YJb2XFuwaVCqCeC0saiBBA/EaiIcxHYyLEGmt+/YAACAASURBVMard83qHAahEmDMtOShZR+jC1JKiNKFGCXCGuKyNcObkowSJaUQ4Nw4bYFwGQYGUnDzlrhoz3KWtGjLys6cYMuoYsaYYrwlKdrTJl+ZwVPGWVKsKS5b06wuAKEyiusQXMZJBdBGnDYxooORnYziZg0+Th8UjGHZHJXMUUEX4BgzCdM0yjAIQyMkjRI0DHiUUoPyqouo4udlnNURnKpeDARI+H+qF6YKGAkDGgUsRoq46h9SEmAkglYDMwrBKQSvJwUDJSgEqwOMGkc0s4KZ5fUEZaJZj2J08qJXkj2CzsGJFpKzkJydEQJ6U00qtSOb6NlaeWKk+/Ro98V9gxf3D105OHZ0qCsbdHktit9ujvjdQY8j4LaHPM6gxxH2uhq2br585tT0o0eLL6dePX3W39mViSaa6na8fPx0eXb+6e17nU2tV05fWJ2eX56aW5qaV/VpZXppZWZpfmph7vncwvPZuWfTCy9mFl/OLU8vrLxaXJleWJ5aXJleWnyxsPhiYXFqcWlmeWlmeerx9N1r954/eD77fPblo5eJQNLMGmPOSMwRTrpjpeFUZTIz3t21NZWoivgrw66G4mhfTdlE87b9rbWfdjWc6t15brDlyu7OyYmu6xNdk2Ot5/p3nOqoOdu+7UJrzcmG8nM7yq7Uld9r3va8a+eTrp13W+vu7aq/21p3fcfmB631y2P9byYG13f3vR7rez3WN92xc7qtcb679fVI33RH0/NdO5b6299PDC32ty/2t68MdX2+d3h1qGexr3N9pO+rAxOrwwNvxne/2zvxzZEjXx469PXRT388fe6vlyd/PHvhp3OX/3xh8k9nL/149sqH4+e+/PT0zxeu/zp558+Tt/96/f6fLlz7dfLOT5dv/nj68t+v3ftxdfWnr7/88bPPfvrq8+c3ro7nwme3F5+ry11pKLnVWn6vvepBZ/Xz/tqFiV0rR/venB0/sLNGi5FawBSioAAhPoHxP2rQTSixCSU+QcgCnNHQMiKbUaNDY3aQvggViImxNOEKQDqrVjBqGBkXTZLRHvAGIr6AQRB5FDVzbFCRc2Z5q0Pa6TfsiljaI+amgH6bQ660ilkd6WMJTqeXbU6UFgoRogAChRAogimNloIgCoIZCNq49NLAdCH0jxRiEUz9Q8MQdfxiUYTlKLlUL3dHvcP5+HA+PlYaH8qFe5KezpirxWuqs4o7vcaBTPBsQ8XDgab7vY37KrPdAdtOC9di5QYi9oOVyVON1cPl2ZzLoydZHBcIIAAgEUAGpI5iDeTHR3MmTrRwopUVLOooxggWmjcTrIkWbJLByykeQe8VTUHRHNFZEwZXscmTtwQqHdFt/mxTpKytrGlvaesRQvThrJVgzbzOFYzkoomSaKIkkS6Np0riqZJkqiSdLS3OVaQyZYl0Pp2tiKdLo4mSdHFlIl2WSJeliisSmbJMrkodvzIlVZmSqj+Mp9nxYmF3hhtNscMxWm2zHI7RqlwNxemBKDkYpwbjdH+MHIhTg3GmL7JBQeyLUH0xpjtKd4Wp3ijbE6F7wnRvhOmOUF1htiNAt/up7gjbHeE6w0xHiGnzU20BaleQaglSKoxjp5fc4cIbvFSjn6vzMDV2otqKV1nwKhtZagZlJlBuIdQqy1IzkdVj2Y02Syyp4EkFS+lBQocmdGhch0YkOCLBUQmJiFBUxoIiGhRQBwPTOI4hAENwBFZRUgQKU7CW0BbhMAQQiNAUYZAWhyFCC+EwBH5PeaAwqVLnkd+PvVAaw2h1/EL+B7d3Y++FUChMYSgFo6T6U/XfohiNqHMYSiMoA4CIA4VkLSRv4/QBTh+kZR/BOwneARgzoIw4oUdwGQUSRsg4qcMIWaVD4YQe0CZacMgGH83bYFwHo/KGhsECjMkokBEgwriIAEkDc1pURAg9LTlpyUNJXlYJc8Yoo0RoXZhRooIpyZvijBIhBT/OOgFtQXBFg8gE5xBMUdGeEWwZyZ6VnTnemqYMcdaSYgxRxhgTbCm9Oyc7ikl9jDPHJWuK14cwoKC4DhAKSesp1swKdlZycjo3p/PwRj9nCAjGMP/xGoxjzSRM0gjNYgyNEgxCshjFo7SqXiJgRcCKG0YiqyN4DqdpGBBaDNegSAGMFsG4FsO12MYCDCFYjOJQSsQZASclwIg4I+GsQvAKySuA04GNCUwH6N8FzEgLJoYzkIyZ4YMGi1uUvbLsEXQuXrbSnJXhbKwQNpu3xOOVQU91xLO3veFA985PB3adGOk4NdY70lqf8DrcJr3XZg57PUGvJ+Bx+11On9MR8XmLo9Gx3t7Ht27PP3/58OatHVu3JYKR8mzu5pXJpamZx7futNQ2nDz46dKL2cUXr+afvZp9MjP7ZGb+2eyrx9Mzj6dmn87MP5+Zfz6z+HJ2ZWZh9dXi6qvF1ZlFdVW2OL20MLW4NL2k5g+f3nt+5/q9mWevFqYW2nZ2UDDtUhwxVyRg8sYcoYw3nvNFhptbmstLa+Kh6oh3ezLYWpYarC0fa6g82FZ7vKfxVG/jhaFdV/d0TE50XBtvvzzSfKav/njn1pNd28701J3s2na6reZ8y+ar7dvudtbfbqu73VJ7t7XuVuPW+821i8Pd7/YNv9838np3//po78pg57OW2un2nYt9HYsDnc/bdsz17Hqzu39hoH15sHN1uPvN7v6Voe653rblwe4v946tjQ693j32ft/ElwcPfHno0JeHj3x99NgPp89+c/zkdyfP/vnC5IcTZ749dfZP5y5/dezMt6cvfnfu8rfnrvzp0o0fLl7/4cK1Hy5M/nr97l9fLfz04cPP33z14xdf/Prth6+WFw9WpU9vz15sKFUF7G575f3OqucDtYv72paP9Kyf3nOxpx4jKZQREJLdhIF/grBNEF6AgE0ouQmhC3BGS0u4bKEsHsziEcJJNhgjPAHM6taIpk8ocRPggGi0OHwhn99rsyksK+ConWOjBrnUqtR7DG0hfW/C2p9xDmQcPQlrS0C/zSHmTDJFsVqMgnFGi5BFMFWoJWCIhiBKoyEgaEOZEJiB1GNQlNGijOb/txujNfCG1Gm0lMQYKo269pCjPx0ayIRGiiN7q1LjFYn+tK8z4tjp0tfZhJ1uQ1/McWpr+lZn7e2ehhsdtZebNp/enj+2JXdiV8OehlqJEmEtjeIiAAJBSAQhE4SOoBXAKBvpeWYjgrhxucybKdb4cSwzs6JdVNyczs3qvKIxqLPFdNak3pHWu3OWYKU9WuPN7gyXdWxuO+QvbUdoG0ZbOdltc8cj8fJ4qjxdXJlMlyXSZZmSqpKyzYl0Pp7Ip4sr08UVqmhl89XJbHk6V5nOVWZylclMeSJdlspW5Eo3q/swVcD43VlO5UiNpYWRJDuW4lUO/UiK648SA0l6MEn3x8mhJDsYZwdi7GCC648x/XG2O0r3xLm+BN8dY7ojbFeI7Q4zXWGqM0R1Bpl2P9kRIDqCdFeU6wgzbQGyLUC1ekGrn2jx02oWsdFDNnrpBi+71UFstmLVVrzKSlRY8TIzXmb6eMtsREuMeM4AckaQNeBZA5nSg4QOSyp4QofFJDguoxEJiQhQRIRDvDbIw34e9vOImYQIBAMYiWMEihCwVuVIkShM/o7xhSEC0uBaDQZBuFaDIQiBqdB6WA3BUzBCIioREaNRdeTCGZzgcILDAYviDKKip1D1LIyAEXIjiIhQCEKqP1WP52GIQBAGBRLBmCjBxui8vDHAKF6ctwPeQQp2grPgtAEBOpxUAKWgQIJwAcYFBEgwKmFAAYyZEey85GFEF4QpGljSopIGFiBExIACYQKMSSiug1AJAQpgzATvoEQPKfpoXYg3xXljnNVHKTnIKBFGHyFEP+A8OOskODtOGrWojJFmzhAWbGnBlhFsGVXAZGexwVvKmxOMMcZbk6IjLdpSrCkmW1M6W5oS3BDEaWEBRSWckHBST1BGQJso3kbxNkpyMXo/bwhJphCnDzKyn6GNBEySEMmgDIOSLExw6pHyRwFTPUMOpWSC05E8h5IAwrAiBC7Qaj/RYBoE12K4FgdaHGgxCiFUyO/HFCLDY5SA0QopKBSvA+zvFqKM0+o5s4Hi9RRnIBkdTloYPm5zeGWdR5Q8os4t6MwEYyIYC8uFzOYtyUTe60xa9V1bSg/3thwd2HVipPPESFdbTVnQZvRaDB6bKeT1BNxur9Puddg9doff7UoEAq11dXeuXH31+Mmdq1ebd+xIhMKpSOzU0WMLL17em7xWX11zaGzv3JPpV49fzD6dmn08Pff01fzT2flnrxZfzi5PLS5PL6y+WlyfW16fW16bXVp9taSq19rcqnr4tfxqZWFq6dWz2dPHzp4/dXFuauHRvSdGyUwjjEPviDkjTsnm0zvjjlDaFejatr2tsrwuFdueDG2N+5uKYx0V6b6a3FhDxZHOuhO9jaf6dl4cab023n59ouP6RMflsdZzg40nurad7Np2rGPLpx1bTvZsP9+34+Zwy62Bpusddbe6dtxs2XZ95+ZHbfXzgx0rIz3rY30rw93LAx1T7TtedTYt9LStDnZPtzW+6mhaHexaH+1b6GtfGep6t2fo9djAXE/76lDfu/HR5aGB9d2j7/aOf33o4HfHjn916PCXBw//dPr8t5+e+PbY6Z/OXvr2+JkvDh/7/tT5L46cev/p6fcnz3+4ev37R4/+NPPyu6nn37968cvb9Z9//OFvP//86/ff/vT1V79++PDTV1+eadx6siZ1cUf+6s7SW81l99urHnRUvRjYNj/euny4d+XU2N3dLRxHF2CUBic/QfE/IvgmGP8EwjdhZBHOFuKchpKKaBkWLZBi00XTYjgBHF7c6i0UjH8k+AJSgBldIBRPx2Jui1kkCQFDXDwb10t5i7zDZ+iKmofSzpGcd3eZf0+pfyjtaAuacnYzDigNDLQwAaGUFqE0apJw45NW6RsIwsIIC2EbCQ4tqpINaA1MaxBGXYDBEI0iXFiWt1iVJrehLezoCLuGsqEDW7JH6sr3VqcHM/7ehLstaGl261rcui6/fk/Wd7Aidq6x8lxD5em6suudDRcGe0vDcRjhSFwggUgQIkXJFCWTlA5QEsEoJGMgGD3JGgCtx0kdwSgEoxCMXn2A0ZOsiRZsrORgdW5e7xWMAdEc0VliiiOl9+QtwSpnos6fa4mUddbsOmD2lWmBFWedojHoCpZEE5WpTHW2ZEviYzVlurgyU1KVylakiisyuapEpiyWzCez5aniimS6LJEpy+Sri0s3Z/PVmeKqbEl1SXlNcemWP+wvESaKhT3FvFrHvDsjquTD/iihcuiHEsxAghpMMIMJdiDO9seY/hgzkhaHkvxQkh+Is71RtifC9EbZ3pjQGxN6w2x3iOkMU51BuivEdoapjhDVHqI7wkxnhG0LkK0+0OojWvxMS4Bt8pI7vdQON1nvpmocxBYrXmVRT5jxMjNeokdLzfhHFxEUK1ixHksraEqHJmRUHcI+cujhiAjFRCTAafxsYYiHAwLiYbR6AgYIjsI4gmBqKAPe4NBv+IcqyVe1EGEIaDUYAhM4Rqu3YhBMIAiFoiSi1omhJAITKEYBwAKw4SUSgMNRBsc4DGVwlEERCkYIFKfVGD2CUQhKofBHbBVMQxCFYBzBGFjJQcsuRu+jdR5S8lA6D8ZaccYEGBNG6gFpwAgFASICRBSIMCZAqAxjMkYacNrEiR5RCTCCCyONEK4rQgQtLMCYDGMyThoAacCAggA9RpoB5yQEDyn6WCXE6MO0LqySFTljnDVESSmAsS7AOQjGigBFi8koMFCSTzCnBEuKt2ZkZ6lgzfDWtGBNsaaYZE8r7mLJlpLtaUYfFc1JyZIiOCeCCigmY7gOAJmgjIAyEoyFlZyM5OT0Ptbgp2Qvpw8wOj8t+1jaRGgB0ABCg1MQTkOAhQn1qW1ev8cRJcCKBEtoMaQAgjZpoU0auABCNQjQYgQE1AAIDRMsDAScFnBCwCgRZ0WckgGrELwOsDrA6kleT/JquaWe4gyUYKQlA8XpCVqHE1aWT7pcXp3OK0leSXbzsgnQJkBbGDZkMW9Np6rCgahBasxFjvTvOj7ccXp3z6mxnl1b8mG70WsxeCyGkMcV9Lo9drvHavVa7UGXK+b1de5suj95bfrBw8e3bve0tSfD4ZJU+tKZs3PPnj28cbO3tf3oxIGZR8+n7j979eTl/POZ5ZdzK1Pzy9MLKzOLK9NLa68W1+eWX8+vrM8tr80ur04vr86uvJ5fW59fW5ldVd/Sq+W7Nx90tnbfunZ3cXZluHcULcIFQnQaXGFb0C5aPIojZPZGLe6dpWUd1ZXVIW9DNtacSzbnYh3lmeHa8vHGqiPtdSe6G05277g43HJtov32gd4b+7qv7Gm7PNZ6frDx7EDD6b76Y+2bj+6qOtm59cJg45WhxqsDDZPDO6+NNN/Z03ZvvP354YFXx0ZfHRtZPLVn7ujw7MGBhUODr/b2z+zpmd7TNT3asbi3f2l3/8Jw9/r4wPr40NJI7+Jw7+vRoc9Gh5cG+t6N7/l87/i7vRM/njz1zfETrw8f+vLs2a/Pn/vq3IUPV65+c+Xq+0sXv7x+/d2tm29u33z79MH3S7N/frvypzeLH1Zmvn8z/+ev3/3644+//fTTX77/4ZcP3/3y/be/fv/9ZG/7p2Xhi3W5ycbSW81ld3dVPuyoetKz+dXozuXDPSsnR18c6jUa5EKCLgTkJyj+CYp/AuH/C0I/QYkiwGkAX0SIm3B+E6UrEAysP0J7QrDZiVpcwOQEOouWVXDeEArHMrGww6AIBCZisFtkUnqh3CbVe3RdUdNw1jVS4hkvC0yUB3eXePsTzpTdhqKMGumCUQpB6d91C0HYDXbUR4KUqlsQxmpgGsY4GGchjIERBkU5DOUgmDFxcr3LWOuy7HQbG12GHQ6lJ+Y5uCVzrKHycG3pSC40mPH3p729CU9X0NLmUdo8+m6/YSjh3J31HalOXu+sH6ypxlEOx3gc5QAQCCAShIgDASVElBBwUiIpBSMkgtHhpIQCEackQMmAlglGPWo2kJyJEW284hL1Xk7xcnq/YApK5qhsTSjunCNW40zUebI7fbmWfN2wYE4htIuRgmZ3aaykOZbeHE9WxhLlkXhpNJGPJfPxVGkyUx5L5mPJfCJdpvqH6vYrHCuOp0qTuYqS8i3p4spMrqqkrCab31JStuUP41l2IifsyXAjyY+Flil2KEENfwRHDSWYoSQ3EGMG4+xgnB5KsEMJTqXRq2LWF2X7omx/jOuL830xoTvIdEfYrgjdE+W7wkxHmOgMU51htj3EtAdUIiLV6iOavVSLn2ny0Tu9dKOX3uFhtrnIbS662oZXWjY4UiUGrNSI5w1ozoiWmkGJEeSMoNgE0gqa1GEpPaEmOOIyktChcRmNSUhYgIK8NiSiIRFxMCgHAEABAmEwhEBaVG22VPGGWo2K5NgIdCAQgLS4+lCERGESgQkIISAYqN9V/VO/AJxRjcSNTAfGqJ2WGKrWNG+w7TGURhEa+QhahLRAZZrBCIsREsmaadnFKX5a9pKSl5K9pOAieDtgLDhtxAgFBwoGZAQXMUxEMQFCRS0iQZiMkUaGdwqKXzKFOJ0XJgxFiKhBRBiTcUKPE3oUV1BCjxAGkrETvBtjnTjnZnQhWgkC0YdxXlIO8IYoo4SA4MVZF2CsGGlECD0CFIw0kKJHtGZkR0605xR3mWDNUIY4qY+whpjszIq2lNVbavWX0foIo0REc5IVvBgqoaiIYRJFGWnWzAp2UfYwgoPXeQSDn1UChOzn9EFOH6JFP8uYSBgALU5oMEqDMxsnzBSPbizAeIxUpUjAGRol4U1a7R8LtZ9ooE1atAjBNAhaBOMaVI0vqvszDiEFjBRxhkdpAad0JKeiJxWC1ZOqf8iqV8x6ijcyopHm9QQlocDOi/lgMGQw+mSdV9a5BZ0J0HpAmRkuZLM2VpRtTUajRmlrzDPRVn9sqP3kaNfxobbWzcVJr91t0nstxqjfEw8FPXab12r12Z0htzsVCO4bGnly6/b0w8cv7j/Y3T+QT2W6WtvuXrsx8+jJszt3Lxw/devCldnHz+efvVx6Obs8Nb86s7A6s7A8s7A8PbdhG84urc+vvF5YWZtdXp5eXJ1bfb2wvjq3uqrm7OfXVxfWnz58fvbE+YVXK/MzS167Hy3EJUp2mVwug1MhJI/e4Tc4QwZHZSjSv31rsc1U5XM0ZeNtJaneypKRreXj9ZUHWmpOdDee6mk429d4abTl5r6um/u6Jyfar+xpvTjSfHag4dxg4+ne2iO7qj7dVXWme/ulocZLQw2XRnZen2i7va/z/qGeJ8cGn58Ynjo9Nndh79zFfa/OjU+f3TNzbs/U6dGXp0enz+xevHxg4fze2fN7Vy4fXLt6ZP7cgflzB5YvHF6/fGz10rE3V0+/uXb27a2LH57d+vLZ7bdPb3819/TrhRdfzr94P/f83dyLzxdefr449X7h5fuFqe/X5n96v/LTu+Vvl2c+LE3/9G7556/f/+XHH37785///O13P3zx1Y9ff/3XX365tW/8SHHgwrbU1R0lN5pK77SWP+ioetqzeXa0ceVQz8qJ0ZlPB/wOcxFBF+BkAU4U4OQmGHwC45/A5B8hohDjNKT4CeD+F+ALBCNsciJmF+eLEnYPbrThslnL6ICgj0RiuXjUrsg8BusI1CMxaYNQ5VQafUpP3DyUdozl3BNlvr2lvvG8fyDpCik6GKa0MAHDxMbeAabgj9L1jyEMYWGY0X4k8kAoq0VZCGMhjEVRDkFZFOUwXIgZjW1h566otzVgrbXraq3STrehP+3dUx4fK40OZvxjpZHxisRYPjJaHBxKugdijoGobSztPbolc7m15mJXg9tg0WhoDOUwjMMw9dfyKOARwKMED2h1FJNxUgaUpKoXQesALVOsnuaMJGtgRSsrqSBED694eL1XMAZ11rjiSCmenD1a40nv8Je0RMo70lv7GH0MIh0Y61Zsxd5EXThRFY6VhSL5QDjrD2fCsWw0WRKJ50KxbDRREk+VJjJliXSZ+iWWyqdLqmKZ0nA8F8+UFZduyZdvSxVX5Upr/jCWZvdkub3F/O4MO5pmRlK0Wl+p+odDCWYwTvdF6YEYM5zg+mPkYJxR12B9Ufr3NxDn+xNcV5TqCtPdEbo7xnREqK4w3REgO4JEV5jpjnAdQbo9SLeH6I0kvY9u8lItAWanj9npY3d46a0OosZJbraDSivIG5G8ASm3EGUmUGJES0zqKRjIGfCNFpUNghQek+CYCMdlNCYiURGJ67CwCIdELCSidganMYAjOAKhMIRqNSgKEwgEEC2Atbi2EIE0GKQFsBYgEEBUOKYG1xQhv8MS/z+m3rM5ij3N9u0PcGZjVJX5z/ynN1WVWd5770ulKnmHQN6CEEJ4EB6BkPBWeG+ElXcIv3vv3T3TPXNn+sQ5cU7cuB/lvkhBT0RGRRIBwStp1fM8a/0WCkjkh/kegDVzh1KM+cPKwUOcwzEe4pwyfmFACcmTOGAASuMYAzFW6Rj7Cb9HUBpgHMHIjNbBaD2Uxktpvbw+yMsBRnTTvI0WrJAyQFJPkDJBSSQpAVxEcBHgOhRKkDHRvI3TeQV9UG+La40hQBpLgAbBJQxKGCGjuISRepw20oKT4F0oY4OCh5VClC4AeDch+gRDVDTGaK0f8i5CcBGshWTNOGUAhIzTJkrj1lozsqtMdhcUAePMSY09wxtirDHGm+IGZ6nRlWflCK0Lac0JQfJrWaNLZGNGqcpj3hS0Ncfc2/LRrmyoMxXoSHgbE+FsstQfSOsNHp3s0whWnuRYnGIAqbgzOJRcky6MFnCaxwhBIfMSHKHGVP+yUb2uBFmv/jF+YVCNKQL289/yGC3iSvEKJUJKRzI6gpFJXiI4JQqt/0GTWnsoQSZoLQYtnFAIh6JWq08n+STJrZHMJKuHlIUXYw5H76b67ZvqqyOBltLYka1tp3f1nd2zdXTv1r09zZvKc5mQP+iwlaUTteXFgNsVdLtjAX9pPFGTz4+fOPHy/oOX9x++efzk4sjptk1Nh/fsf3n/8fvnLyYfPrp29vyNsYuvHzybfflm6tmr6edvZl68nX35bmby3dzrqcV3swtvZxbfzX6YWVydXVp8P7/wdm5xanFxalERMKVRZWF6afrt7PTr2Y9Lnyeu3mYhTyCUhtK5TG67bBcBZxPNbq01oLel7c7mVDJn0pfZjDU+Z1PQ25mKDhSzu2vzBzeVn+hsOLt1y1j/lrGB5mt7O68f6Lm8t+PS7rZLuzvGB5vHBjaPDzaf3tpwsqtqpKdmfHvT+cHNV3e3TRzsvjPc+/D49mcjO5+P7Jwc3f1ydPfk2T3PTw89Pz30emzv67O7Xo/tfju+b/rS8PtLw+8uHZ65cXzh1sj01eNTV09MXx+ZvXVm4d755SfXlp5c//Dy1pf3Dz++vr/66sH3qRe/Tk9+n3v9Zerl6tvnn6Zefp19/W3uzR8rM//+aeFvn+Z/W3j3berlr3Ov//Xj3L9++/gff/39f/77v//9L3/57du331dW/+vLb5Mjp49nfedrE1eachNthbudxUd9Vc8H6t7vbZ07snV+dM/s2b0Rr6sE0hsguR4n1mPEL4BYB4j1gFmHsiWEBvB6XGv6HwSvlqyM00/Y3Lw3RNrdiGQqYXWYxgB5yePxVmSSUY9TS+I6EvNo2LRRrHLKrX79joR1T855oMx9qOA9WObdn/P0h202QaNCKBVKKAKGAFKhfqOARRAWUdNqlFGjLIpxinqpMRbB1syHasCqMQ5Zm894Damtd9oHUv4dmeDWhK/eLtVbtZsdUpvf3Bez90VsPSHLrtLgsbrcker0cGVyb2lgT8Y3XIye2VS42t14d3d3Y2lOhTAYyqIoi2EcwHkU8ijkcVLElfJCRkfSOpKVCEYiaB1B60hWR3EyMnYv5gAAIABJREFUzekZXs8o9zDRwmnsvM4pSG5B79WaAlpzRLYlZEfa4CvYo3XeTEuo2JWq2e7LtVPaECH4SI3f5MoHUk3BeFU4Vh5NlCcylaFoaTheGopmg9FsNJGPJcpC0Ww0kU+kiolMebqsKpWvTGTL45liPFOeLdSWVTTmy+uzhdp8of5PB3LC/jR/KKfZm+b2pNhdSWZPmh9K0D8FTLl7DcW5wRi7M8HtSomDcW4wyuyM84MJTkk074ix/VFq2886lQi9Lc5ti7K9IbIvTK8VNIfY3hDbG2K6A0yXn+oMsp0Bts1Ht3ipzS5ys5usc8JaB1FjJyoseMGI5o1owQSLZlhqxHJ6NG/E8gYip4dZPZ7RY0kJS0g/KlR0IKZBoyIS02FRHYhokbCIeTmVkURIQAIER1QoikIUIQFKAoRE1RBR4YgKV5fgiPqfS0Wl31LZIqJAES0aoKQSf1YqLhXCLw4oCNm1RSLkMYxDURagNMRZHDBKIQuOMThg1nD1gP7R+0yhKImgFAAcQelowUprXZwc4OQgrw+zkp/WeAjOxoh2yJhwUk+yRpo3EoyMUxJOSwSth7SBYE2QMZOiSzSEJEvMYE9K5jBGmwChR6EMCD0gZEDKkLOSggMwNpS2Qd5Da/2E6AW8m9T5WSkkGCKE6ME5B+RskLOQnAUyJpSQccpECE7BGNfZc3p3weitEKwZzpLUe0o11oRoTepsaZM7b3SX8oYYrQtpzcmgNbjZb9+bNB4ttZ2pdI3X+a41J252pO50Z293ZW/15O505653F0baynqKqagnbDE4NTQvEAwPGRFnBJwR8H++CBgl4IQAaZHgOJxG16s3/o8NJb+UoBsQsBHFSgChxgk1TqgJUg0ZhODX5jZGaV0RcFIHGWXw+nEA4ySClYm1UhVFySSSlUlGixNGiimEQnG73SNqg3qjS5SstGCEtEPQpjyevk0Nu9ubWwuZ9vL0sYGu07v6zu7dNrav/+hgd1tdeSEZ8VlNMb+nNBUPejwRrzcZiVTm842VlWeOHn1+7/7kg4fP7947uHOoLJFsqWu8c+Xa2yfPnty+c3z/waN7Djy8fmfq2eSr+0+nn7+dm3y/8GZ68d3sz7vXyvTCyuzi4sz84sz8wvuFhfcLioYtTi0tTS8vTi/PTy++fPJm+s3sp5Wv/X2D6nWAAoyW1rnNHpvOJgLOJpqcWotPsiTMttZkotJpLzPLRauhzm1vj4f786kdZYmdZYlD1aWnW2vHuhrP922+urPt1oHeiYO91/Z3X93XdXF329mBzaMDTWe2NZzurR3prh7tqxvrr7+8q+XG/q6bB7vuHd36+MTA4xMDz08PvRzd/eLMruenhyZHd0+O7p48u2tydOj12J635w+8vXBw6sqRuYmTCxMjczdOzd0YmblxeurmyNyd8ZVH1z69uPX51Z0vbx9+evNodfLBt7fPv0+9/HXm1Zf3L7+8n/w++/a3pam/fpj9t9X5v32c/8vy1Le5V9+mJ39bfPfHyuyfV5f+469//Nff//6//v0//r7y8d8evfqPu6/mjo8ezwbGq+JXGktvtRXudBbvdRef9Fe/3b1l9kjvwpldSxcOVeeSJRRTQtLrMGIDTv4C4DpA/IKS6wGjorRQY6L0tl9IUS1bSLsbMVhRo420OUmLHdHKuGQsoXi9wVRbzFeXZhx6nURDt4ZNG8R6l9wZNO5M2vblXYeKvuGib7jo25txdQSsOkpAUSUVSiAoqQY0gjEIxgCMA4BDFAIcYFWA+nH94hCMQ3H+Z6JZUS8E5WyMptVlGcwE9hViQ2XxBoe+xiJudhva/JbOkKUraGn36HvD1j358HBlcrgycbAsfLAQOVaTGm+tvjnUu7d9C0WKapQGGIcpIyDkASEAQsRIDU6KkNKuJSoZnTJ7KZJGsRLFSjQv07yBEy0MbxJ0Do3ew+ucvOzRWYKyIybZ47I7Yw6WW6O1vtL2SLE3U79T66xAGQ+tDVKagN6ezVb1RZJ1gXAhkiiPpSoS6YpEuiISL/OHs5F4aSJdVDaK8WQhXVqZLqtK5irCidJIIp/OV2UK1dlCTWmxNpWvjGeKfzqYEQ6k+QNpfl+G25vi9qTY3Ul2Z5zclWT3pIUf7ChuV5LbEaN3xJnBODsYZwdj9GCcGUwwO5NrNKkdcbY/yvTHuO1xvjdM9UXorRG6N0T1BKhuP9kTYLaGua0RrjfEdvmpLj/VHeba/XSLh2zzM80eapOLqHMQtQ6iyooVzUjRipWZQN6I5Y14wUzkDGipHs/p8byRzJvJjIyl9CApr6lXXMISEh7VIDEtiOpARIuFRSwoonqohoACCIGogOKS/6lVahWumA9/6BZE1VCxdSBqAiAkCkiwFv9a405hP5j0ACUBQkCMUaqZIcZCyOE4t7ZFBAxAKMVADxBKwST+NDGu/ReAAhgLoECyJkbjFAxBwRDh9RFGF2C0AVJwsaKT4iwYlEnGSNAyTkoKjoygDTilsJqskLMzWo+iYTpLVDAEMMoMCANOmQBhgLSZ5O2Qd6C0FTB2yLtprY/S+HHeTWl8lMZHa32E4AasFaMtGGWEjIlgzRilB5SZFF28Iaq1ZSRX3uSvECxpWh/jzQlaCjKGiGhJSPaU3plhpbAiYPVe756k+VDOdrTMfqrSO1YfvNycvNqWvNGRu9mZu9GVn+gpu9FduL2t6mZv+bH6eNzt1ZAsj5H/RG/g7JqAKc0pOMnhNAcZGhDoOrV6XYl6nQorAbgKw1UAqiGhxgkVQSEEi1G8on+QFSEtYISWYGSalylOVmYvkv2xQmT1FG9kRAMjKH+USFoHSQknsl5f2uPxiNqI0eLV6q2MaIS0jRVTHm9rRaGjIl/w2Ys+247NVUe2tZ3a2X1isHNv9+bSsNdjkWyS4LVb/E6b12HzWG0eqy3kdudj8X0DO+5dvTZ5/8HtS5db6uqT/kDX5i3Xz114fu/ek9u3zp08dfLg8I3zlyYfPHnz5Pnsq3eLb2aW3s0tv59feje39HZ26f3cyvTC8tT80vT80uySwpRanllZmV1ZnllZnllZnv0w+25+4sqd6bfzc9NLIV+sZD2gcU7LSE6jy6K1CIA183qHzuLWmsOyuSWZqPN5qhyWglGusho3+9zb0vGhXPJgef5wef54deFMffmZ2uLl1oZbfc23+1snBtqub2++3L/l0kDzhYEtY1sbzvTVne6pOdVdOdpXc25g0+VdLTf2d9w90vf4xMCjEwOPTwy8OLNLeV6O7n41tvfV+O7JsV2vx/e+OX/gzYUDU1ePLN4emb81MntzZP7WmZmbp2dunpm/c37pwZXPL259e3P/69tHX94+/vzmyee3z79Nvfw2M/lt5vWf59/9tjz9x+rsXz/O/bEy8/vi1LfZV1+mXn6fffWX5alvC+9XZqf+489//sfyx/9v9uP/nZz7r4ev//Ho3e9X7p0uS4xXxq80lt5szt/pKDzoLj7ZWvlqqHH2SO/i2T2rl450VyXX4+RGSG3AiA2QWgeIXzCiBHIbCV5FazdSmo2MdgMvsW4/tDrVBjNhd9MOLzTb1Vo9Lhk3kBzNsdlosDwVdxp0EkM6NWzKwDc6dd1hw2DCuifrPFweOFIROFz07896Gr02juIRQCOAUiGEGqPVgFFjDAI5FOcQlFWhjOI5VANahTJqbG1/iCj7Q4xDMA5THlzwao1NTvP2pHd/ZWooH6uxaOvt0havuTPi6gjbWrz6Vo++O2TZnnDvKQ0cyAf353wHS/3Ha5MX26vH+jv0shVRUwCwALAAXfOMoGsCJioHMIKWlBdIaSGlgZSGYiWSk0hOpliJFQysYGZFC6+1CZKL1zk5ya0zByV7VLIn9J6cJVzpTG4OlHV6c52p6gGDvw7n/ZD34ryH0vjdkWp3qOjwZjzBbDRZHkuVx1Ll4Vg+HM/HU4VEujyZqYinCpFYaTJbkSvWlhbr49liLF1IZCoS2YpUrqKsoiFdVpsurfrToZw4XKo5kBH2Zfg9KXZPmtuT4nbG18BRQwl2MEbuTDC7ktzOJLsjTg1EqR1xeiBKD0TJNXNHnBuIs9ti9ECC7Y+x26KsUs3cEyK7Q0R3iOgOUr1BpjfEKp2W3QGq00e2+8mOANMWYNsCTIuP2eQkGlxUjR1WWvFyK15ugQUTyBuxMjMsM+FZGVkj+RqJUhOR0WMJCflho8eVJrCEDovrsLAGjepgRIMFeEQmAIaSqhIMUQN1CaYqwdQqXF2CKQJWshGoSrAfbg5CrcLVJbhqI1CX4KgaKgIGEFJZJ2KAWoNxAApDSRxQAFUQiDzEeQIKJCEShEBAXpEuiLMApTCluUe9Fj7DcEatJlRqiAIKBTQCOEDKBGehtR7OEKalECMFWSnIaLws76R5GwYlSOoJ0gApCdISpGWMlHHagNNGyJhw1gI5K6vzsnKAN4Q0pgjO2hHSBGgLzlhJ1gZZG8baEdKCMjZCcJOil9L4Ie+BvIfR+Tk5gHN2hDYjpBkh9JA20rwVZ0wIaSQFF2+I6l15vacgu8t4c4qUo5wpzpuijD7MyhGtLWFw5WhdiJOjgj5a53EPRY170+YjZfaRav94Y/jilvj1jszNjvzNzvzNrvxEb/F6T/F6T/nV7uL51kxtxCdAhgckj9H/zX9ICzgj4JRC7GVxiidYGiWQ9Sr1OhW6fm38UuJfiomDBiQL/psKQobHKBEyOpKVSW7tp03RKsU9TwtGZX9IC1qc1kFKpmgdRoXNllKf36eVwwaTV6u30qKMUTZWSHk8VdFQVciXtMoxs6Y+6eurKz3Q3bS7rba7Jpfy2d0mrV2vcZr1DrPebTW5LRavzRZxe1KB4PbOzuvnzz29ffvCyOm6QjETCve1tF4dG39+5+7dK1dOHDw4vHvvhVNnnt66N3n/ybtnk7OT7xbfzS5NzS++m116N7cyvbAyvbD0fn7x/YLC812aXlyaXl6Z/bAy+2F5ZmVp9sPrZ+9vXbu3svj52eNJltIgG3EaY3WsbJPtZtHMIbSRlWyi0a01+0T9lmSiPuCv87krzMZyk36zx9kTCe7MJg+W549WF49W5k/VFM/WV1xqqr3R2jjR0XS7relOx+abLXXXWmrPbyof31w52lx5tr32TFf1aG/N2La68wNN1/d13Dnc++D49ienBp+eGnx6alCZwF6c2fV6bO+rsd1vzu99e2H/m/MH3l04+PbSofmJk0t3R5funl24Mz47cXb29tji/csrj66tPr/1+fX971NPvk89+/r+2ffpyd/m3/469+bbzOtvs6+/zb35Nv/29+XpP5anf1t493Vm8sv0y++zr35fnlp6cPfDzTv/e3Lmv+4+/8/7L//fN4v/9fD1Px6/+8ejd5dqK0+XhS41ZCda8nc7Cg+6yh/3VkwO1s8Mdy+O7l69dHj35sJ6SG6EZAlOrsOI9Tj5LwBugEwJJahZzUZW3MBqVRqDLhJPN20xJZK4zUHYHWq9sUQjMVYH0MoIAcM+d8BhkRlCoqFDZJIGvt6l640Yd6Ud+/O+wxXBo1XhI8XgnrSnxmUlMEatdF8ACsFpNaDUGINgDIJzaoxToT8Va812uBZkxli1gkkELAY4AFgE40KSucVr2xZ3H6xMb0v4KkxCk8/SHnF2J3ytQVu9XdviNXaHrFujrv6ofWfMvjftOZDzHauMjXdsSgViKMpigAXKvQ3nAOBQjEMJHiNESGhwQsBILU5qcVKDkxpcIdvQWnJNwCSa07OCgRVMvNYq6GyKhgl6r84c1FmjsiNp9uft8TpXutmf7/SUdiaqt7tSbVprhhC8giHCaP16e8oVLLiCWW8wG4zlI8lCLFUeTxVT2apkpjyRLk+mK+OpYjSRjyWLqVyV8iSzlalsVTpfk85VJTLlyWxVPFP5p4MZ/mCGHy7VHMgJe1LsnhQzlKB3JRlFvXbGmcE4vSNOD8bpwSS7M8kOpbjBBLMjxu6I0QMxYkecViawrRFyW2wNzNEXodd6LKN0b5hSDPR9Ea7TR3T5qe4w2xViOoN0u59p9dOtAabVz23yUHUOWGOHVTa83IwXjCCvR/MGrGAhcnq0zIznjbBUxnN6mDXArAFPyiApY2s2eh1QLmFRDRrVgYgGC4sgwCMSgarVmGojQFQARdYMGmo1VCn7QxWOqNaGMBQhVCWYugRTVE2Z1TBAAYTAfnDrcUAROKsQfgFCApSCGEvgHEVqSEIkoAChQBIixHml+VsJNf+zMwylcZxVJjylbEWN0gq3gtG5WTnISGFWDvP6CK3104KLZK0YocegBKCE4joAJUDIikERI/UUb8VZK2AsGGsjBDevD8q2BCsFMMYGGBtKWQBjhqwNpaxq0oIyNpxzQd5Dij4F/MHofLTGTfB2wFgBZYK0SamgxFkrSpkJwcnJUZ09JznzOkcpY0zQhpjOntbZkjprSmNOmLylBmeO1ARoXUhritd53UMxw96U4WjBcaY2eK4xeqUlcb0tebMjO9GVv9VTuNVbvNlbcbO34mp34UJbbnPCw+MUByCPEhwKWQTnUJJFCUYNWQSyCEYjOIvTHGQINQ42IGAjiqxHwMY1+gZUY4Qa/ogwUyJkld2j0saiCJgOMlpISzQvkYIiYDLJGWheUS+Z4tdAiyStAUTQZK5PpQKSHDFZQ0a7g5cMOOMUpIzPXxUPV0R8EYPoFYmKkL23rnRfZ8O+jobu2tKk1+Y2y3ajzm6U7EbZKss2vd5rs4UczrjH19PccuPChYc3bo4ePVaRzmTCka7NWyYuXpp88PD+9evnTp4aGT48dvzU01v33jx8/u7J5PyrH6evt7Nr+8PphZWpxeWppZV/VoKtfpz/9GFudXlm5cPCp1tX714cv/p59fuFsStICY6pCBqwEifbZJtRMHAIY+Jkm2hwa00eUdoUizVGQo0Bf73HWWk1NzrtzS5Ht9+7vyx3vKr8WHl+pKZ8rKHqXH3lpabqG60Nt9o3Pexte9jberu94UZz3ZXNNefqiqcqs8erssfqc6days/21V7f237ncO/DE9tfnNk1Obbn+ZmhZ2eGnp0Zejm6+/X4njfn9r69uG/q8qG35w++PX/gzcWDszdOLN09++HB+ZUHFxbunF+4d/7j0xtfX9397d3j7++f/jY3+fv86+8zk3+eff3b/NvPUy8/Tb/8Nv/269TaKPZ16uXnt88+vXz08dG9L4/u//706ZuDx57t2PdvNx58vzDx4fTl//18+v9Mzv6v51P/58Xc5M49R1PuSw3piZbSux3FB93lj3srXg7UzhzsXBjZtXr5yIWhNsgyG3BSBan1OLEOEOtQuA4QaloEvFTCiusZEZUtoeq6SzfGD506rI8lCbtjg0a3QdRBgwXqzQjH21yuWNAnELiGwKw8kzZpGz1yb9iwK2E7kPcergwcq44crQjtzbpTFpMaoZSGCqWxXYVSCMYgGK3IFQJYFOfUgFWh9JoF8b+xEDf85B+irBpl3YLc5nNsT/r2FOJbPKaCnmvymjtinq2ZUIvf2uDQtfjMfXFPX8zd5pK2BUz7s75j1YmLbRW9pUmAaXCMw3EeQgGDAkaKAOcBFDBSxBV4AiFgpIhTGsWyQTISQesgrVTsyTQns4KB5vWsaFLAvoLOIUgurckvWyM6W8zoy1lC5bZorS/fES7vi1X1h4u9ene11pykRA+r8+utMaMz6QrmvZFSTyDlDaYD0dJYqqAEv+KpQiJdjMfLUpnyWLIQTRST2cp4qpBIVUQTxVS2MpWrVAz36XxVKlf5p0M54WCGP5jl92V5pZd5KEHtSjJDCWZ3ih+M0UMJZleK25lkBhPMUIrfmWR3xOnBBLsjQe+IUzvi9GCc2x6l+8JkbwhujZDb40xfhO6N0v1JoTdK90bovgjXG2Z7Q0xPkO70kV0hpjvCdQbYVh/d6qNafFSTi9jkIRvcVK2DqLbiCoq+aMGLFliwEGXmtc9SI57T41kDTEsgKYOkHlPMhwkJi+tAQsLDAhLRolEdFhSQgIgaKPQnYmNNvVS4CoEq5R2BagSWqDCVCv9prEeU85gaKgKGoRTEGYgzSjcYBhiIMTigAEoq5y4cYwiCJ0kRQgFCkYACxAWAsjjGAIRStohKdAwDNIQcCii1mgAojahJFGUA1BKUgebtvD7IyhFOjrBSiNL4IOfEWRtOGXFSjxMywNdkjKAMBG3EaQPBWkjBAXk7ztoZrZ/XhwVDmJWCgHEgpEVNmFHKjNI2NWVRkxaEsuCcA+eU5aEH552k4CYFB+TsOGsmlYczk5wVMBaUshCim5XDoiWtc5ZKrjJaH+PNScme0VgSojmhsSR09qTOmlTYVDpzotHnHYoZ9iQMR/L209W+sfrQ5c2xiY7MRKciYMVbvcWJvoobvRU3eioutOVas34NyXAA5zGCQyEPCA6lfhYuc4BiAMlBmsVprARFNyDKAzYqGqYcwHASgQwgaUCwOM1Dhv8xh+lIXkdxGoLTQU4mBR3kJGLNi6hApPQU/xNyLxGMBhAeSV+bTAZNxpjFHrW4HLzOAFmXqM8Fgk1l2dpUNKgX7RyetMk9tfkDXZsO9WzprS/EXGarJFhkjUWvsxpkq0Fv1csusznkdEXdnp6W5psXzz+4fmN4165sNFyWSPS2tt2+dPn1w0cv7t67d/Xa5TNjl0bOvnrwZPr5m9mX7+ZfTS2+mVl4O6cUNH+YXlyZXvgwvfRpdnWtBmx2eXlmZXX+0+r8p9WFL6sLX8dOXTg/euXrx98P7jmi3oDhapLFWB0r2SS7STDyCGPm9DbR4NaanZyuPhprjIarvZ6GgHdLyL8l4Nvidnb43APx6P5cejifPl5RNt5QfaGh+mJD1fXmhhvN9Q/72h72td3tarrd3ninrenqpurRitypYvZUReZkZeZUTXa8sfxmZ9O93uang51Ph7ofDnXeH+p4fnDr6+M7X40MvTmz682ZXe/G9705t+/dpUNvLhyYvn585cG51ccXlx9eXH50efnJ1dWnNz88v/nruyff3z/9NvXs+7sX39+9+PXN8z9ePP94a+LrzYlv127+dn3irzdu/37t5sLJ0x9Gz6+evbA6euHXSzf+7daDqcMn727d+ebAsbcHT0wfOfP/3J/838+n//Hw7f99Ob906uJwwnm+Onl9c+ZOe9mDnvInfZUvBmqnDrQvjuxcvjD8/PiApBV+QWEJRmzEyV8A8QsKfwFQRfGMwcqYbBs5LW62W0vzew9ur2ttMKezhM25QSujBhOuN5NGC5QNnM7gdti1LCMS0MIzKaOm3qndFjbsTTsPlfmPVIZOVEePVYZ3Z91xWatGaYV7gAAKwRm1omSAUgMGxVkUMAhgEUAjGK1EmBUBU+YzJRCGYByG8wjGG2mhwWbcmvANpAPVFk2pzDa4DR1Rd186uNltaPFbeuLegUy4K+zsCdkOFiLHqxOX2qsv9TZYWEGlZoGSmAYcinE4IcK1MUsHSe3PnSFOakhOItk1DVNeKE7mBKMgmlhOzwlmQWsTJbtWdgmSS2sKyPaY7Iib/WXWcKUjuSlS0ZeoGUjU7NC7KwBtRUiLCupLCD0p2CVr0B0q9ceL/njeHy0NJwrJbGUqWxlPFlPZymS2PJUuz+Qqk9liPF1MZiujibJEuiJdWpXKVcZThXiqkC6tyuQrc2VVfxrOaQ5mhQNp/kBG2J/m96bYfVl+b4YbSjK7kuzOOLUrSe9KMINxcjBB74jTgwl6MMHsSgk74tRggt0eY7bHmP4YvS1KbY2QW6PUtgjVH6e3xdi+MN3lh11BvCdE9YSo7iDdE2Q6g3RHgO4I0G0+ss1PtfjIZh/Z7KWaPGsgxGobLJqxggkUzHjxh3SVmWGpCeaMMKPHswY8JaFxHZKQgGLiUMrA4hIe1YGoFkQ0mJ9HfLxaggiCEAopCkVJBCVVCERQQqWGKjW+YSMoUWNqZE3Y1CpcrYZrYxlCICiBK0YMhb6BMWulzBiNAwpFSAyscTpIkicpAUKBIEQc55VIBwDMmu0QITEFLoUx2D/hHYxaTapUVAnK4qSOZMyc5OP1YcUWAQUvxjoAY8NpC0bpcVKPk3qUkJS2LZI1U5yVEV287CV4OyW6eTnMSkFGF+T1EVL0oYwDoWyAsSGUFaGsCG1DGTtgHRjrorR+SuuldT5SdBO8HWMtOGPCGRPOmgnWTHF2yNkx1k5rfbwxJtkysqtM68gxxrhoTmksSY0lwcphSgpqLHHZmWblEK0L6s2JLV7vUNy8L205XGo7XR04Wxu8vCV2sz090ZG+1ZW/1VOc6C3c6qu42Vs50Vd1sSPfmnSLOMUBKOAkjxFrCHmcEnGSxykW0hykWZwiEag4DxXpAhtRXAVwFfaTIEUDkkIJFqc4QPGAUgBUWoKTaEEieYngFQyHRHA/XYjKPUwpapEIViIpEeA2XmwpL0+7PRGzPWZ1OwXZSPAu0VAaCrdWlTfk0j5JsHLQq2M2l0YP9Gw+0t/e21gM2vVWWbTIGotea5a1FoNsMcgeqzVgtQft9u1dHbcvX7x/7cqhocFU0N/euOnw7j3Xz52fvP/gxd17L+7ee3Tj1uMbd989eTn78t3im+mV9/MfphaX3y98mFpanVlanVn+OPPh89zHrwufP86tLk0vLc8srcx++KAI2PyXpdlPR/Yfv3zh5rdPf2zv3VmyDoVqkgGslpEsWouRlVkVaWQkq6B3aY0uXq6Px1uyqRq/r8ptb/B7miPBlnCgOx7uj0cGY+EDueSRQm60vupcffVodWG0quxSQ/Wt9qZHvW0Pe1sfdLc86mu/391yual6pDwzUpEZrS4dKc+cKqQuNVZNtDc96Gt92N38rK/9cU/L861tT7a2Tg72vNrZ83Kw68WOrscD7S/3bX11oP/18ODMyQNLY8fnTh9ZvXBmbvTE8vnRxfHRDxfPf7p0+c83Jj6cv/jpwuU/rk78dvHat7HL38b8xDuwAAAgAElEQVQufTo9/vuFq38+f+Xr+MVPo+c+njn/4fT48ulzv16Z+PvdJ3++emvhxNnZE6PvD514vf/oH9cf/OP+6/+89+p/Ppr686Vb+6Oe8erkjebS2+1l97qKj3rKX2yvmdrXtnBi+9L4wZlzB3xO6zqU3IASGwG5DhC/oHA9oDZCDuqMnNW5ntUiBisfDJMuF+FyCMGwGAiRDiduthJGK2dz0kYzq9NbTBYNJwoEZeHZlJ5vcGq3RY17Uo7hQvB4dfRUXfx4dWQw7fXpdGrAKPtDlaJbGI1gNILRasUuj7NqwCKAQbG15aEiWijklVCzcgxTzB0cyeXN+o6ArT/pq7TKUZ5u8hg7Yp72iGuzW7/FZ+5J+gdLoy0e09aY61AheqYxf3tr07ZCAkUZFHAoYNEfvA8U51GcR6AAII8RWozQYqQIKR2kdASjg6yOZCWC1hKMpExgDCdznJ7njZxg5rVWUWcTdA5B7xaNfp01IjtSZn/eGq50Z5pjVdvjNTtSdTsFfQijjJCzQc7OaN16a9jqSTkCGXsg7Q7nwolCJFGIpcqTmcpkqiKVrYwl8qlURSpTmUgXE5lCKleZzlWlchVlhdpiRX0mX1VaVl1arM2VVWZyxX+uEA9m+P0Zfm+a25vhdyWZ3SlmT5rdnWJ3pdidSWZHnFxbJCaYoRS/I8buiFE74uxAgtseZ/tjtLI/7I8x26J0X4jYFmX6InR3APaEyJ4Q2RnAeyJsb5jtDFFdYaYzxHQG6TY/2eonW/zkFg+xyUPWO2GVFau0YAUTKFrwggUvWIi8Cc+blBdC8R9m9HhajyUkEJeAEmH+J0dKh0W0qILhCAiYmcIxlFYs8gClFEYGwBkEJVVqfKMKlKgwBCUQlFCpcJUKV/9YMyoChqEKHYpSbIQEZHGMwTEa4uwPoCIFf/RYAoyBUMBxAUIRx3kMZQmcAwiFIiQAFAZZnGBRQCmMRBRlEIRRq6mNKkoNBEgbGK2TlQKMFOb0UVITIEUvIbhJ3g4ZE0bKGKUHhISTepI1KUrD67y87KNEFyV6GCnISgFaGxCMMU6OoLRDTdkA60QZB2CdkHfjvBvyHlLjJzU+UvQwOi+lcVK8lWDN8MdDsjaad1CiixBclNbPG6KSNaN3lWntOdYQ540J0RznDBFGDjFySHakJXuKkgK0FJYMsc0u52DUtCdhPpJ3jlT6x+vDV5oT11uTEx3Z291lt3uKt3oKt/sqb/ZW3OytutRR1pb0CJDkACFCigeE4nbSELQASQ7SHGQ4gqEAiaxXKQL2YwIDuApXbmAUSlAoQaMEi1EsRikI4LXsM8kr/A6JFCSSl0heIjj9j0CYnuZlktPitBandJCWCEZAoRbgDblsRTQWNTtSTr9TMBgg79GayiLRjtqq1spi0mWxsIRTQzXlYgd7m4/2t2/fXJ30291Wo8Mk2016h8XksJhtRkMyHE76A3WFwtjJY/euXrl/7eq1sbOHd++6eeH87UuXn96+8/rho9ePHr9++PD1gycv7z5++/jl7OS7hTczS2/nl94uLL1b+DC9/GFaQdGvfJpb/Tz3YXV2eXlmeXVu9dPCp8/LXz8vf/m4+PXj8vfRU+cf3X/xceXXqkL9xn9R4yUEC1iJk0yiSSK1rIoy0DqbaHBqjTZO25hKba2tas2lNsfDmyKBlkR4S9jfFgv2xkODicieVPxwWe5EZeFcY+1YXdWZyvyFhuorm2snWhomWhsfdrc+7mt/2Ns20do4XlN2tjo/Vls4XZU7VUyP1xRutm260938oKf5UXfzs60dL7Z3PeltfdrX9mp794ttnfc7mh51NU/2d7/ZuW1ye+/snqEPh4fnDxyY3b9/Zt/+5SPH5g8dnTlwZPno6V/PXpobPrk6Mv7bxeurp88tnDjzbfzi4vGRDyNnv5+//HX84sez5z6OXvhw5tzSyPj3yzf//cGzv9y49+3i9S8Xri2cPDt9dOS3S3f+8/bL/7g7+Z8P3/7tweSB0vTJYvjaluyt1vyt9vyD7uKzbdVvd22ZO9y7eHbv0qUjqUjwXxBiIyA3oEQJTv0C4Hqc2khw6yGr4rUbeC2wOcVwRG13qKxWxu3jvSHa6cFMFsJopUw2Um9hdAadVhY5DUfSRo5NyXyjU7s1bNiXcR0uD5+sTYw0JI5VxbZn/TpOp0JIBCVRlEIAjWDK7EUjOL2G68U4FPIoYBHAooBDUBZB2R8WREYRMBTyAOMB4AAUrKLcEbANZEKNfoeJEcKStui0ZEz6nFnX5DN3RZ3bkr4tLn1/3L075T1dn5nobnDpJJWKRAGDAhagLIbzCK5wgXmA8xjkMZzHcAGDIk5KOClhpAbSWpzSYKRA0BLF6WleT3Myy8qsYFDKVnitldc5eNktGn06a0RyJIy+Umuk2p1pjVT2pxp2p2oHaNHJ6bwGe9zojJtdcYsnYfMlHYGU3Z+y+1OBaGkkUYgli9FEIZYoJNLl0WQ+m61KZ6riyWIsXpZOV2RzNZlsZS5XmcqUJ1KF0tKqyqrGisqGfLH6T8M5cTgnHsoK+zLc3jS7L8PvTrG7kszuFLs3ww8lmJ1xameSGUzQAzFSuYENpfiBGDuYYHcmeUXAtsfZbVG6P0pvi1K9IbgtQvZFqN4I3RuhekJkT5jsDhJdAaI3zHSFma4Q0xmgO4N0m49qDzBtAWazm2hyU40uqsqGlZuxohkrt8ByCyyYcUXAysywzATzRjxrgGkZpPRYUo8nJDwhYTEtUGrAIho0rEFDIhISgY9H/TxwsoCGDMQYgCj2QoggEGAUCihlf6hGoAqBJSpc4dCvbRTVOIpRCvZJwRsqfg2A0ihCYoAhIIcDGkNJVE0q1gwMMhjO4hiPKTFDnMcxnoACglJqNUQQEmAMphRd4gyOswhKqhFSjZAqFalWUxgukpyZ1rhZKcQbYpw+ykhBSuMnOAdOG1FCxkk9IGWc0lOcmeItDO9ktR5W56E1blL00NoAowsyuoBgjPKGKBR8GOfGeTfKOAjRpxg3SNFHaf2kxktpPKToIng7LdgozkowZoI1kayZZK0kZ2N0XkLwQNHLyhHZUWpwlelsWVqKMlJUNMVoKcDqw1prQnZkJHua1AVoXVhvjjc67DuCht1x05FS50il/1xd6Gpz8kZb+mZ75lZX2a3uwu2+8rvbqm9trbrRU36hrbQz7dMSDI+RIqQFnNQQjEiwIsEKJCNSvEByFCDRDWrVmnX+p4ChUIUTaoxUQ0XAGIxkcYpTUsyQVdJgAk5rIKMhOC3JawlOCxkdwUg/VogytWbr0EFG2SKKGMGr0cbSXHd9XdTiyHrDPslqhLxHZ85Hoi1Vxc7aqqzPbRXogEnbU1c81NtyeFvr3s5NHQ0VZem4y2J0mo0BjzvodceCgbamTd1bmgZ7u08fHr516cLdK5dHjxze0dV15sjhg4M7j+7e8+Lu/QfXJsaPn7p3+cbTiQfvHk/OTr6befl+9uX0/OtZpUVl+f3iytTy6szyx5nlT3Mfvi58/Di/+mn+08f5j1+Wv31a/Lqy+HVl8evTx6/mpj8sL3yJBFIlvyCEimQxVmZli8Ysk1pOTcukxioY7aLeymhq44kdmxu7Kwsd+XRLKtKWiXdkYh2pcGciOJCL7ypN7smlDpdlT1UVR+uqLjTVXGioGq+tuFBXfmVT9e22TbfbNt1qb7rZ0nClqeZiY9WZqvyZqtzpyuxYTdmNlvr73S0Pe1sedm150Ln5cU/Ls63tLwc6Xw/2PO/vuN+1+V5H04tt3a8G+14M9L4e7F8aPrh85PDC8PD0gQMLR48tHD4+c/DowtFTSydG3x06unRq9Ov4pZVTY1PDxxZOnF46fnrl5JnfL1379cKVj6PnV8+cWxoZWxm98OuVib/dfviX63d/u3rry/mri6fGFk6M/nrx1q8PXvz55bu/LX36x8qX0/XVwxnX1ab0rbayO52F+z3lT/qq3ww1zQ13L43u/XT1eG1peh1YKwPbgBK/oHAdIEoIZgNk1zP8Bl5DuDyaaAx1ulG7g/b4VXqLWm+h7S5oMEPZhGsNGKdhaYGhOBYyZpZJ6vkGh9Af0h/M+45WRk/WJs40ZY7XJvpTbo4SEVQRMBrDeABYgDMozinpK2W0QiGPQQEB/w3MgXEI5H8GmRGMQwCrRhiA8TjGhXRSeyywJRbScjLEeZIUKVrLcXLKYq73O8uc9qRe2xN2HimPnarNNYbCGGARNaXgPCAUIBQUsL2yPfr5CTAeJzU4pVO+W/64h8kkK9OcTHMGhlceE6+xchqrKDsF2SMaA5ItZnRnTL4yZ6whkO+O1eyoaD+SrOrXGgJGa8TqSji8SbsvZXbHrJ64M5hyhzOeUDoUy/vC2WA0F0sWQ9F8KFoaTeSzpdXRZDEaLyTT5bFEIRYvpFLlmUxFMlWMJ/KZTEUuV1VWqEllCn8aLhWHc+LBDHcww+9Ls/sy/L4svzfNDSVoBckxlGCG1m5g9GCC2ZXmh5LcYJxTGlV2xNidCb4/xvTH6P4YvS1Kb41Q22LU1ijdG6F6wlRPmOqNUIqGKUHmzgDV7ic7AnRHgGvxkC0+aoub3OwiG51UrQNWmLEKM140YUUzXmbGChaszIyVWYhSI5YzgFITkTXAjB5Py1ARsKQMExKWkGFMwqI6LCSoIxrMvzaEqU0USmAshhComlCVYGo1/InfRVCiRAXUCFSpoRqBSiWYSo0jCERRUoVAtQqu5ZExGqCUWoEo4gyOMQqSYy3djNMA0DjOQShgGI9hHApYDONwwIGfBCmMVrj1a+MazihJRkXDUMCRrJ4S7awc5AxR3hBj5QirC0LeCWgLRhkxyoCRMiBlgjVSvIURHLToYrRuRuuhNV5aF6B1AUrjZ3RBBTZPaPw470UYBxR9pOgnRR+p8RGCF+fckHMSvBNjLBRvpXlFwMwkZ6FYO8U7SI2L0vhIjZ83xHXWrNaWFc0pUhOipZBoitGSX2OJ8aYwqfUJhiil8UPBJxljTU7HjpBhKGo6nHOdqvCda4hc2RK/0ZaZ6Mjc7s7f7im/s7XiXn/Nnf7aGz0V51tzfaUBA6fhcUbEKRGnBZwSSU4kGA5SHGRolEDWq1W/qJD1yI/s19r+8EcCDFcEjMUoFqc4bA2iKOAMD0gBJ3UUqyN5ETJrvSoErSNYmV5rVPnpS9RBTgcZLU6xKnXS7e6or03YPVl/PGbzmUmtW7Llw9G6TLoYDds1nETiJo5MuS39myp2NNc2ZCNJn8NjNRl1gkmrsRuNTos57PGU59Kl0XA+Gt69te/S6ZEro6eHenvrC8XhXbs7m7Y0VlTevXLt6ui53X3b71y6/vbRi3dPJqefv3n/9NXMi3dLb+dXppaW3i0sv1/8ML38afbDp9kPXxc+f1/6+nnx06eFT58Xv3xe+rIy93lp/vPS/Jel+a+fPvx5+v2y2eBSrQOEiuQwTuZks8asJTTMRkJP6Wyi2ak1WxhtTTy5u715+6barXXF9kKyq5DcXp0fqM71l6d2VGWHavK7q3L7qksP1padqCs/U1sx2lBxprrsdHn2QkPFlaaaK5uqb2ypu9fVPNG+6crm2rNV+ZGKzJnq0rM1ZefqizfbNt3p2vxkW/uTrW13OjZNNNc97Wt7ub3rSV/bo96Wu+2bnvZ1vtje/WJ776vB/tkDe5ePHlk8cmRu+PDc4aOzw0dnh4/PHTk5c/jk7JGTH0bGVs+MzR45sXB8ZPbIiZnDx+aOnvx89vyHkfGlk2c/nB6fP3Hm4/jl32/c+/u9J3+duP/t0o0PYxfnT539MHr+w7Nnv35a/eu3L398/vLXtzNHK/K74/bz9YmbLaV3Oop3u4pPtla93qkI2L7P10701RZLcHaD0gemwhQg/UaC2UiyGxihRCfTbi/ucKJOB3A6KY9frbeodCaVKKtFHSmZUU4HGBESLAEZBtJmjk3ruS1u7Y6o6VCZ72hl6FS9ImDxlpibhjyCkChKAozBME4RMATnAOQRXJEoXo2xKMYhGLs2IWE8inMorlgEBWXXh0IeRRgc4yAUCEJrEM0W2caSIkUKFCmQBEeRAs/qJI1Ry8siJ5kETcxqtckmBKFxjFUUC6AcAByK8wDnFQHDcZ4glO2RgEMBJ0VACDil+RlqhrSOZCWKlVhWz3FGljVSnIEVLLzWsUajNwVke8LkyZn9RXu8MVzel27YXdN9PFm51eqM290JiyNqdyfcwawzkLZ7k+5g2hvJBuP5QDTnDaZD0dJoouAPZ73BdCxZlsgUQ7FcOJZLZSsS6WI6V5XKlCcTZclEWTyeTyTKEqmydK48kS7704E0dyDNHUjzBzP8gQy3N83tzwl7UszOODmUWGPS70rzu9P8YJzeHiWHUtzutDgYZwfj3PYIPRCht0fprVFqe5zZHme3Ran+GNMfZ/qidE+Y6o3Q3UGiJ0z2hqneMNUX5nqCdIcXdgaozhDbEeC2uPFWH9XiY7a4yU1uqtZBVlmxCjNWNONFM15mwcpMoMyE5U14qRHLyEhWj6dlkJaxtAyTMkzKMK7D4hIW04KoFkS0aFhEghoQ0GABEfgF1MuUaCCOoxRQ4yhCAEAigFTUS6XGNpaAnzVgahSWqPESNYagBIIQKCDXSImAQhBSrSbUCIECCsUoFJA4oNe6MQG59sUKUASx9hUGQgHiPAAcQGmArP0FACgIWRxjMJxV1pgooNQoWaKCajWFQQ0tWDnJL5higjEumOK8IQJ5N2CsOGUCyg2MkAjWCBkDwVogayMFB6P1Mlo/rfVTWj8rhShtkBD9vDHGG2KKhhGinxB8lMZPCF6ccxGCh+CdBO/AOStkzSRnIVkzpI2QMdG8gxVdjM5LaQOUNiha01pbhjUlOGOSEIOcIaqzxkRT2OBKQ61bNEd0lgSl8ZOagGyMb3Y5+/3yUNQ0XOo6Vem/2BS/1pK62Z693Zm701O401txZ2vFna1Vd/prJrZWX+oodmUDEsVzCMEDyKGQUWMUAkk1hpeo8RIUqjB0A6Jep0Y3oOgGBGzEfgoY/FHBrBzAGECyGKWg6H/sD392MXNagtWRrFJrKVGcTPF68ucNjNFBRgdZHWQ0OMkhqEdv6G9tznqDpYFkxhWz8yav3pENhFM+j1Or0VOEREIdgRkYMuy0xL1Ol6y160STljdLGrNWa5F0LrM54HTk4pGE152Phnf19owcOjh2/Oj+ge1NFZUjw8PtDZvqi+W3L16+df7yQEfP/esT75++evfk5fTzN9PP38y+nFp6O786tbQ6vbzyfnFlaunT7KpyA/u+/O3z4pfPi1++rnz7uPR5ee7z4vzn+ZmP87Ofv37+y5vJGQ1nVP2CESUkh3MyJ+sFvYjzTAmpp3Q20eTQmqycXJNIHuhp3dO+aXBLVX99cVttfveWqr3N1UONhX0tlftbqg40VxzuqD7eU3+iq+50d/3Z3qaxzsbRlurRzRXXOzfd7Gi62918p6t5omPzRHvTeG1xtDo/VlsYrc6P1pSdqyte3Vx7vbn+Rkv9RGvdjeba222Nj3pa7nc03evcdK9z84OulnvdLbdam570dc3u3zs/fGju0PDc8OG54aPv9x+aHT6xcOz07JGT88dOfz93eeH4yOzw8cVjIzOHj787MDx35MTC8VPzx0YWT44unhpdOHFmYWT88+Wbf9x7+tuT56uPHq08e7Lw5NHc8ye/fV79x7/+5W+/fv+6uLR6697YlprBiHW8PnmjOXe7vXCvq/xxX+XrwU1zh7qWT+9avXhkbOsWNUZtRIn1CL5Oja9T4+tRQkWxgNeWsKJaMlAeL+lyo3Y7GwxKkRgwWlHZvI4SN1I8oTFgrA6jBTVGoYCkccrAshkD3+6XdyVth8q8x2siIw3J042pIzXxmpADRyhETaIIiQIKAAYFNIrRKOT/eeXCGGXSQgkWKL89FHc74ABgUcChkEdxHoeCsuNRPM8YzmMYR0CeJASaFClS4DlJFPQa3qARZFGQGVZSIzSipnDAYWCNu4ECFgUsinMA53GMVyBSkORxyAMoKClmnBTXBIzSErSOpHQ0LbGszLJ6jtVznInmjZxoFSWXRnYLeo/OHJbtCaM7a/GXe1Kbw+W92aZ9NT0nA8l6TyBj9yRt7oTDm7R7Eg5fyhVIe4NpTyDlC2d94WwgmgtG88FoaSCc9QWTSoo59gOQGE+VpdLl8VQhlS4mEmX/P1fv1RxFnm+L9tuNG+fMgFSV7m/SZ1ZmeSNX3juVDAiB8F4ghyQkvPeuoXGN9433MsgijCSgm+npnp7p2XvMntnnnvNJ7kOWmLk3IkNBSFB6kVi11m+ZbGZOOl1rrF9mcrVfbc8IO7Lizpy0Iytuz4rbcuKWNL8pxW1KcT1JblNK7P2Xe57rjOONKb4nLRitvp0xbmNK6vyXish2xNnOJN8RZ9vibHvii4TIro/gtgTfnhBbo8L6MNcc5tYEcXOYXx1kVwe5FX68vBIvKoMLy9hGDzQArM4F6tyw1glqHEy1g8k7mJyVzlqZvB3k7SijG1OWTEKl4hYqXgQwOq7RUZUOK3RYZYIyFRDN5TwBaUwSEDI8ZDiKxjTDGpTLcCSaCPAFhCiaNTzuxkeTGVAMR1LYTEADwIxtZYgEhsIUhajiS2GK4RgoQCQhpBpuDgAkCASGKvqOKJplAF8cYQG8gWEEiQgSmc2IoHiG1bDsE6wRyZEUrDGkBKFcBUQf5Nw0splolUI6xDbA2hjWBlgnlssEzW+Ak6BHRFuM08KsFlbdadWVMl7BADAk+1k1iOUqJFVguRyKXih4keBCnBOwdsg5ecnHST5OqTAwSbTFJXdG8eYkd4Z3JBkpyOthwRrcenD/lUfX65cut7gTNl+Gs4SQErDY40sqyzaEHJvTvt3VFYcbgqcXJy+uyl1anbu+vuZGa/21lvqbHQ03Ohqvtjdc6Zh3trl+TaJCIiEqoVCJGZWQYDZBzybokiJ6sTQGZpqYRc4AGA1MVDEEZmYwgZCpyMAMB4cEeQWwImRlJOisNLPFLOlYsiBRw4KGBZ0TrTMODh0Jxg1MR7wGeRWyAkE5RXnf5k3z0vnqUKoQzFSq3pCrKh+OJyoq7IKgQEZFjIahlWftiuy2WJyy7JAEhyI5LapdUbw2a5XHHfB6a5KJXDjYVFO9ub11z+be4/v2HNi+rW3FqhP79i5tWLC0YcGNc+evnjm/Yc36c8dPvnr8su/Bk6Gnfa+e9A0/HZzoH3v/amJmi3n87eDryeF30yOTk6OTk2NTU+PTUxMfpsY/vB6ZHB2ZHOx/M9j/dnrqx8eP+lTJQZYwsBTxNK9xmlXQVaSIJK8hxS3b3bLdJVrnxpP7O9cf6Fq3u3Xlzpblu9Yv292yZNe6xTubF+5tXbK/demu1Y27V8/d3zL/YPvCw52Lvt644tsdLRd3tV7e3X51T8etPZ1393Xf2dVxe1vr9U1rL7YvO764/sj8wtGm2hNN9ScXzjm7tPGbhXO/WTT33LKGiyvmX1q14FrzkqurFl9e0XR19ZLLKxdeWbXk8oqld9ta+rdtGdixfXTfvneHj70+eGRo94GRA0dHDxwb3nfk9eGvp0+eHT98bOLIieG9h/p27h49cHj84LHRA0de7Ts8vP/IyOET/QePvTp1dvDOrYmB51PjQ+9HB16/6nv14unA00dTYyP/+dOPP32YnhwZm3z0+GrHmp5E2ZG50YvL8zea6263zrnbNu/ZxiWDO9eOHul9e2bv3d0dPM+VEIyJwrMJMJuEsylowgJSbSZRJXSb4A/gikq6rIyr8lsiUezyURZ7CSuVYonAMuQtgFcImiVIyAHOKUi1bktLyLol59vbED68KHV8ef7w4szepnTeZzNMZBSJKZqjjUllRqQYkaRFEkoUFCnAG3IiBcUZfU+gaZExjl5M8U5GApGiBQPADNHPCKGy2MJhiyjosmSVJaum2FXZqspWWbZjJDG0ABipWLRI8gQ9A5ZABEie+b6ywboYpNBILmIYVgFrgayOsYVjNV6w8oKdE2y86OBEhyC7RItPtVYqdr/FFdE8CWdVviw2P1K7JjW/q2bFjrnNe33+fFlVusyfrghmK4LZcn/aV5XyViT94aw/kgvG8tFkbSRRE4kXYqnaeKYukqxOZGrTuTmJTF06P9fwHKbSdelMfSpVm0zWJBKFdLouk61NZWqyubqvtmfF7TlpR07YUS0aZ7DNaX5LVtqUFjalha05xfDN92SE7iTfk5J60kJXgu1JihuTQndK7E4ZZzDewLANCa49ijvibHuC70gKLVG8PoJaYmxbnG+NCS0RrjUqtkT45rChIrKrg+zqIF4VYFdU4SVlqMkL5/tQg5uZ6wa1DsYwcdS6YLWdztuoajuotsNqO8zZYNJCJzU6bcCYziQ0JqEzMZWKqmTUAoIyZTCwsEpXCBSgADMzskxRmGZYkkIUzZoJaCaRAVdfHmLmMwSJzEVDBzZgjGY4imIJAtI0awTCKBKRJKRobEwzQyD9i4RBmQECw/BF2AM8ZfjpAU/RLMVwJI0JEhIkKjUBs5llgIQEB2+pkuwxyZ5gLWHWEmCVKij6GNZOAo1gVJKxEFCjkBVwTij5BC1g+A8FPSLZ4qItLtrjqitlcWcMIZER/UgOIDnAqUFeDWC5gua9DOcG2AVYJ8A2hrVB3okFDyuX8VoVrwVEawyoIcGZtpRVy54sb08iNQRVf+2C5kNnjiXq563u3KT7UronKVgjUA3YXKnFFb6umGdzunxvofLIvNDJptiFlZmrzYVr6wrXW2qvt8250d5wo6PxWkfjlfb5Z9fUtueDEgnhbJI1kbiUZs2AJSHPsCLkZSyIkCNnE+Rski6l6VKKKiFpEwXMDDAziGCQGWACsRTiaCQAg36xMsPJgJUBb6CXBfMaK1qQYEG8CjkVchrirbxk4yQjEKYjwaj61SCvMFiiGIkEXc2rW/HoiwYAACAASURBVJcvzfkTNeFcwFoW9YZy4YRPt8sAiwDIGMkYyRjrgmCXRKcsuiyyQ1XsiuK06F6bvdLtCXjL6tOpBYXq9UsXb+vs6Fi9ct+WTV/v37ert/fkwQPLFyxY3rjg1oWLdy5e3bZh47njJwcfPnv+3cP+R08HH70Yfjo4/nJkYmB81JAQ+8cnBsbfD739MDY1NTY1NT49OT41PfFx6s3342NTI0OT/X2vB/omPn34+d7dpxKv0SYESiBHcRqv2QSrhlWR4lUouyS7U7S5BFt9NHFyW/e3ezZf3L/t0oGtlw9uu7hv07d7e87v7bm4v+fSvp5vd2041rX8cMfio51Ljnct/WbTygu7Wq7v67x9qOfe8c0PTmx9dnb38zO7Hp7Ycv/EprtHe6/sajnbvfRU66JT6xadWDHv1MrGU8vnnVo69+vFdWeWN5xbMe/8ivkXVzRdW7v40qqFF1YsvLhy8bW1K26uX/ts86aR/fvfHD48efT4xMFjYwePvT54/PXB46P7jkwcPvH26KnRA0dHDh0dO3R0aN+Bwf0H+/Yfenny5Mtvz7+8fnXg7q2Bh98NPrk/0vfkzVDf9Ojw5MjAu+H+N4Mvx/qeDzx++OP05J9+/Pzh9cT086cPtnZtCHkP1sUuLK++3lx3p3Xud20Nj7sWDe5cPXp445tv9gyc2Ob3OX5jYkpJXGIGs0lYQqLZNCplhRJOLFUtqKwclpWDsjLg9QnllYzVQSq6mVdKkURimUQSiUSSYWkSCpC3C3KDx9oWtm6vLt8/L3ZkYfr4styxpdV7FqQCVpUkOcP2RRn9hxRPM0VSRQLRIGEzQCLRUAJAoiiBoortG8YbYgAkCko0kCCQIVIgMqQ/BWMLz+kcqwm8LktWRbFrqkOWdN3ilCQrYHiG4amZYBkFxH//jjPXNYEq0i+VwQqDFKN9A7MWhFXIWlhWw7yGeQ0LVsRbOdHOSU5edklauWKrkm1+1R2xV2S9ofqq9KJIfXNsbkfNyl1zV++sDObLq1IV/nRVKOcP5/3h6opgtqwqFYjkg9F8MJYPJwqhWC4cz4UTuWS+Pl09J56uiaZrwslcPFWdzNRlqudmsvWZGQBLJmtS6dpYIhdP5VOZ2q+2V0s7CvLOGnlHQdpuVPpmhM0ZYXNG2JQWtuSUzVm5J8V3J9juBNedEDdlpO4E153gNqa4nrTUm1a6U1JHnNuQ4DuThgURtkZge5xvjXNtca41ilsiuDU2s6gSFdcF2XVRvjnENoe5tWF+ZQCv8OPlVezSCrywDC0owwaA1buLS2AFB12wMwUHU3DAggMVHNBYZE5qdEqHKR0kLVRUIeIaE9foiEyEVTooU0GFDil0QCIqeVKALE1jo3HD2EOh6Bn2Q6JSAhL/Bl3FzxPQTMBSE2MyF/kZSbM0w9E0R5GYJhGgWcBwxWIqEgEgQCAgJBuhZiPXjKBMMzzNcAYEUjRLM4bpQ6AZjiCR0dNhImCpCVKUAFkbp5SL1ojiTEqOhGiNshY/EH2Qd2PBRULNRCsEsFDIyrAOJPlEPSDbY6oryVsjojUmORKSO6WV5WwV1YItBhU/sgSQ7MdKQNCCkjWE5HKKdTHYyWA7g+2QtTOsHfJOLPk4pVzQApwWEqxR1hpXfXmtvGAMMXNahNNDC5ZvaOnpLo/WzFnc7KqqdpTnFEec08J2d6qpzN0esm9O+fbUVB1pDJ1dlrq8Jnd5Tf7ausLV9YXrrfU3OhpudjZe29B4uX3euea69kLMIagKFDQsqlDQWVkTFF1UVU7iGRaTkJhtpkooxkQb7nnGTEMzgGaASYhJiAmMCcTTWKRZgURGeFlmsIoEA71UyBnXr6J+iEUrJ+qcaGVn7BtG0tkYcQZYZgD8bUnXuqU3L3ydC6TqooWQoypRHsmGEg7ZIgDEM4yEkMRi2RhNEgSHqrh01aGqTovFrds8Vke5y1Pl9uQiodULF3StXb2ptWX5vDkb1qz65vDBo7t3H9+3Z9m8xoX1c66dPf/g2s0ju/dcPPVN3/3Hj2/cefng8aunfa+e9g0/HxzvG33dPzYxMD7eNzo2MPZu+N3U2NTk2NS70ffvxiYnJz6+e/1xdGRyZGiy7+V4X9/4x+nfX7l8G9I8j2QRSjbRZpcdumDVWU0FkkQJdsHqFO1OwZauqNrZvOxQ15qjG5tPbuk4u6v7wr7eC3t7rx7acufEzgdn9r24ePj5twcentl979T2eye23jux9dGpHc/O7Hl+dk//hX2DFw8MXzk0fOVQ3/m9T0/veHRq672jPZd2rzu7acW5zSvP9K44s3H5+Y0rz3YuP922+GTLgm9ams62LjrftuSbNY1n1y4837zk7IqFZ5Y2fbty+Z0N7YO7dw/s3jt+5Pj4kRP9ew8NnDw5dP7cyMUL727eeH3z+qurF/svne+/dO7F1W+fX7v4+MalZ/du9D++O/j84asXj0b6n75+9eLt0Mv3I/3T40Mfxl9Nj7/6ODE8/Xrk9WDf68H+n7//+IdPP7x9/PDpzo0dAfe+QvjCsty1tTW3WubcbW980r2of/vK0UNdEyd3vDm9a0my8v+eTc4207PN9GwzU0LAWSSYDfAsxJoUVSivEKr8pNNF2p2s22eSLCZBpSXdhCQCSiUUZwa8mcKAhDIWfJLc5FE3hO07qyv3z4senQGwnjlJnRcoshiqoRiOZjiDXVG0aFgB/x29SCDSUDa0weLJihaNFRWIZBrJBj2ikQywijkNsxaO03leR1gRBd2i2G1Wj665NNVh1VyioFEkpijORHIELZgojvg35wgFihomBQUaiQxWAFaY4ot/6ZEyqqQsiNeMZBjkrMa+paC4ZQPA7H7FFbVX5L3hueXJRcGaNYGa9XPW7K1dvLHcn6oMZqtCeX8oVxlMVQTSlcF0VSgTTtSE44VgLBdNFSLJ6kiyOhjPJXJ18WwhnMiGE9lYqpDK1marGzL5ualMXb7QkK2em8rUpDO16XRdMl2IJfOReP6rHdXyjoKyIy/sKIg78tL2nLg1I2zNSlsyktEmtSkj9WbEnhTflcAbk0JPWtiY4jcmOGMnrDvJbkwW6xCNGo72GG6Pse1RA73YIgmL4taouD7EGonmdUG8LsiuC/Or/HhVgF3p55ZXsot8cIEXzPfBRi+a4wb1LlDnBgU7VeOgC3a64GSq7Ux+hoEZHRxJjTGoWEwlo6qxZkmGFTooUwGJDEhkQCKqBErmBMBwNGksMkOaYWnAGsKgoQ2azNBMQDOBjKyYiYAmMyg1g1IT84WfUQxH0cYPH0tRmKIQTWHGsHIwLE1hyPAQiixWMFaLPAxICEkAiV9kSQPDaMAbIDpTzAhLSmmCYGlGxYJLtAYt7qTqTsmOOGcJQqkcy2Ws5KGxbqJkCmoU0iHn5NQK3uLntZDmSWuetGSLC7aY6EyqvqzmzXJahJYqabECiBVYrmSVKlatQJIPcG6AnYB1MawdsE7IOSDnQpKPUytFa0h2JCRnUnZnVF9e8eQEZ1pwpDg9gtSAuyrfvqV3RWt7ND/X6kvZyzK8FkZKQLfHF5a52kO23rhzd7XvaGP4zNLUxVXZK2vzN9bX3Giru9E252bHvFud869vmH+lo/H8+vq2mqSNUy1IsiBJRaIKRQlwHI2NXBciGKqEpEpoupRmTDRjooAZQDODzAwmITIDjuJ4iuVpLDKszPAzTb6cikQNSxbEKwAbGKbjIt+yspI+491QAWt8SYWcijiZwRIFcYk5VVW5b1tPbTRXH6+NuAIxbzhSFpCxKEIsGE2XXwCMFxyqXOG0uzXNres+h7Pc6Sp3OCsdzlQg0L5q+fauDVs72uZl06sXNJ4+ePDSqW++PXFi7eKl9Znsif0H7127uW/rjjNHj7+49+jOpWvPvnsw+ORl/6Pnr572jb0ceTP4+nX/2Ejf6NjA67fD76bGp6fHp9+NTr4fn5ya+PR6dHr41fuRocm+vvH+/onpqd9f+PY6aYKYFiQoW0WrU3E5ZKddsFmgLBCsjlUrpzkEa8xT0dlUs31V4841C/a3LjvYvuJET/PxjWuPdK/+Zuv6S3u7bh3ZfO/Etsdndj36ZueTM7uefLPr6dk9fRcP9F08MHj5wPiNY2+/Ozn14MzHx+enH515d/fk+I2jQ1cOPDu949HXW+4e7b11sOvOwa6ru1vPb1l9tnfF6Z5lZzavPLd19ZlNK89sWnm+d/X5TWvPb24+29t8ddfGJ6cOD9+4OPbo9sSz+6/u3xh6dGfs6Xdv+x6/G3wy/uLByJPvRp7cefXodt+DW/2Pbr+4f7P/8d2h548mBl+8Hx34MD708fXwh9dD02OvPr0e/fhmdGps6MPrkc/v3/z8cXpqbOTDm9c///B58unjB5s6WqtcewuRC8vz15tr7rQ23OuY93TjwoHtq0YPdrz+etvEmV2r6xK/LSVnE/TsUnK2iSkh4G9JMItBsyA2KyrrcmOPh7BaCU1DNqdZUGZjcTYQzEhCgl5CsbMpOJsACLBOSc7q/NIyvSfh2lWo3NcQObo4fXxp7vDiXEs+KmCp2CROsV8OChTNM4xUdGpAiYIyBQUKigYTIqHEQAkZmRxGpGkRQhkYHRlYgViFhjlQ0BFrYTmNZS08b1EVu83qsVs9usVls3psultV7RAKNCOQXxgYIxcb7r9oklAiAU9B0RAPjSYOGskAKdhok8IKZC2Y01hBx4KOBZsxzSwbJVLWStnmt/qSbn+NL9JQll7qz6+JzOlY2Ho4XlhRGcwEIgV/KB8I5wLhrD+SqwplwrHqcLwQjOXDiXwgmgnEspFkPpoqJHO1iWxNNJWPJLKpbF0sVZ1IVSdTNYaQGE8VkunqTLY2k62LJbLhaCaRKHy1oyDtqJZ31cg7qsVteXFbVtyWk7ZmpU0psejgSIub09LmjNSbFroSRpa5WDS1Mcl1J9mNKb4rxnVG2c443xEXOuJCR5xvjbBtcb5lhn61xti2mGB0SrWEOaNTqjnMrQ7gVX60OsivCgpLKtmmctTohXPdjDFoWXAwBTtdsNN5G5Wz0dUOWHCgnJVOF82HxiIzk9SYLwewmMaEFPrLInNIZSpFSsIcw3CAwgzN0hSmGUwzLM3wBIlMBCw1AxOBzAQsNcEv9Ms4gJnMgCAhxWDa8G4ggWGKXYjGS1HGPBgQKLLoqmexxGKFxeoX7s8wIkmx/35mM+JoNOANLDSZQamZMZmhmeAgtrKSV7SGZEdctEV5PWwkt7DkA6yDhBoBLDS2It7Jyj5OrcKKX3bEFVdStMVFW0JyJGVPSnalOC3CyJUE7wNiOZYrsVTGymVQ8ELezYpuLHgA5wCsAwkuKHig5ENSBWsJKK6k4knLnqzizUnuLO9ICo4Eq4WxJWD1JdyBtD9R6/andU9ScUR5LQyVgNUem++yra+ybIo79xZ8B+dUfb0wcmFl+sra3PV1hdsdc25vmHena8HtrgVfAGxdPmKBgkRzIs3yBBRIxJOYo7HCShLigYmhSkhghsAMgIkGZhqaACYQJo0OX8CRHEexAl30HypQUACvQkFFgoFhGhYtWNDYYheiFYsa4v8//kMsaIhXAKsiToGcRCPWRFXZnYd2b25I1zamG2LeSKI8Xmbz8gwrYV7meJlnFZa18IKVFx2S7NHUZKCy0mkvc9gDPl+Vx1PpdgfcnupIdGtH28kD+47t2dW2YlnP+uZvjx+/deHCtXPnO5vX1Wdyu3o33716Y2vnxiO79z25fffSN2evn7/46unLvofPB570jfaNvB4YG305MvxyZGxg/M3Qm6nx6Q8THz9MfHw/PjkxOjk6NDk08G7o1bvBwXdDQ5MfPvzh0sWbZCmgTYglWAlKVslmlx12ya4CiTNhC5KsnOoQbCF3eWO4vL5MX5kOttcmNjVV71/XdLx71de9a072rDyzZc2FnS0Xd7XeONh9/WDXjYMbbh7sunOk5+HJbY9P7Xh6eufgpQNjN469u3vqw+Nzn19c/LHv8ucXF394ceHT0/MfHp2dfnhu6v6Zqftnpu6dHr92dODbvU+/2X7/WO/d4z13Dm+8sX/Dzb0bru5pv7J3w/WDvQ9P7xv+7sJk3/3J/kdv+h5NvHz45uXD0SffvXn+4M3Lh+NP7719/mD61dPJV8/e9D+Z6H863vd4YuDZ1OjAp4mhz+/Hf/r0/pcfpn769P7z5MTvp979/Gn6p4/Tv/8w+cvvvv/rH//wtz/98dcfvv/j2MTvrn93t7u93e/bXYieW5K52Vx7p7XhXnvDk+6m/u2rRg60v/5627uzezYvn/Ob2cSsUspEgFICmkhMMGwJjWdDlpQUyqIRFgul67RFx3aHWZB+C9jZgCewBHjFRLOzKWQioIiFoKY2uaQ1AfvmlGd3bdWBxtjRxZmjS7IHFmZXJILAaEY1ThjFh6No3nBq0IZsiGQKSTSSaCTTWGaQBKCCoAygBIAAkYyQzECJQRKDZYQUiBTEWjheZ7GF4zSW1WTZZlHtdpvHYffputtu8zhsXqvVwwsWAEUAJIoRCUakGZFkxOJcy7/kRIGC4hd6VwQw4xTCWgCrYk5jOY3ldSTorGgTZKcou2WLT9LKBEuZZPVrnrirqtobnlueWRosNGcX9i7tOBbJLQ9E86F4jVEZVRVM+8NpfygTilZHEtX+SDoQSQcjmXiqJpEuhKLpUCwdT1XHkrlgJBlJZMPxdCJVnUjVxNO14VgunqqJJfPxVD6drYsn89F4JpUufLW92tAPxW15cVtO3JaXtmSErVlxU1rcnJF6knxPkt+UETdlJIOEdSfZnhS/Mcn1JLjuBO5JCz0poTvOG5uWnXFxQ1zYEBfbo3xLBLdG2dYY2xpnWyKoJcK2x8WWCNcS5tYFcXMAr/bDtSF2VQCt9ONllXBpFbeoAs/3wTkeZo4b1Lug0eRbU3QhorwN5O0gZ2MyxnylahT40kkjB2a4EFUqpFAzDIwKynQFTwgQMjRLkdCYVKZoTNGYJBFJFKVCMwGNiAZFs2YSFiVEEppJSFJFkz1FYwZwRQikWJrhAMPRZLGonqZY0owoijV6NzBrwdgCoUwbKz60QNGcMaNAUoiiWAAECEWG4WiKNYRKkxmYTIiiZcDaOEuV6kzIjjinhbAa4FQ/K5VBzkUjK8EYEqKdlX1YrsSyX7RFBWsMyH5ej4n2pF5erfmygjUGZT8jVgCxHIhlSPBi3guxC7AOLLqw6EaiGwkuLHiQ4MVyBVaqOC0oOxOqN6uVFxRvTnCmWFtcdqV4PQqVKs0dUxxBXqu0uMO6J6F7UpItCmS/3Rlf4LGtrVR74o49Be/BOZVfN0W+XZG8sjZ3bV3hVlvdd53z7nTNv909/0ZX06W2uWfW1qzJBCyQF0jEmgAupQUCSUCUsGDhFRHwdAlNFs2HEJhoYKKgiTHQCxIAmRieQDyFJJo1dixnNjA5g4RZkGiBgoYEDUtWVvpShKgjYxG9WPKrQcGQEFXIywDzZkbHwtaetgX5OY3pefGyaLw85lDtAmBlLMiCoAq8JvAuTfNatUqHPVZZ1liTr8skY5XlAa+30uMJ+HyhsrLqWLRz9coLXx+/+PXxM4cOnD588Ma5c3cuXbp48mTLihXz8tVdzeuvnft2y4buXb1bHt28c+3cxW+OnHj58Onz+8/6n/QbsynDL4eHXw4PvxwZH3z9fvT9h4mPP0x+Hht8/fLZq/GR6VcDb14Nvh0amhwd/fDx4y+XLtwkSgFtRojAIhA1XtMFq1206VjlTFhiBI1VbZwe9vorbG7mNyW41CyZSjWaLJf4lNc6L1a+shBtnpPoXpTfubrhZM/yizubL+xYc/tQ591jPXeP9Tw+te3Z6R0vz+15dfnQ8NUjYzeOvb3z9eTD09OPzkw+Ov3u3smJOyfe3/vm7XenDIr2/dNvv3/67cfH56cenp56ePrDozPvvjs1eu3I4KVDAxcPv7pybOLuuR8G7//hTf8vk8O/fzf0w/jAT+9Hfpx4NTXw5H3/43d9j6YHn/z45tUv06///Hn65+k3P7wZ/jz5+udP7//0u+n//PnzX/74499+/envv/709z///Pdff/nbn3/5559++V8///6/v//+H5PT//1u6v8MT/w/j/v/eP27h5u7O/xlu/LRc0uy19fW3Gmde7dt7qPO+S83LxvZ3z5xYuvbb3bd27auvtJrEZXf/NY0q4Q2k4hg2Nk0mgVRCcuWCMIsQZzFCdhqZ612Myf+lkGlgDUDI4PMl9CYgnyZqjS6lOXlekfcs7NQuW9u8PCCxNElmcNLsgeW5BcFyigCUSRHk8UiBQbwFM3TDE/TImAkGkoUI37R9CgoASRDrDBQZhgRAPnLTR0AmUYig0SEZIRUA7d4Xud5nResoqhrqsNh9zlsXpvV7bR73a4Kp7NcsdgRkmlGMljX/+8pxqhBEb1mdlVkBisIqYCRZqwcKuZ1jtcRr7GSlZedguySVK+klwtauWwPap6ky1/jiTSUpRb7q9cUlm1tWr+vMlRT4U9WBFL+UKbCn/RVxgLRTDCSqwwm/ZF0VShZEYgHo6lwPBeKZaKJXCyZjyZyoVg6mshFEplQNJ1M5uLJfDRRnUjXJlO14Xg2msjm83PSqdpEIpdK1Xy1LSvurFF21sg7CvLWnLgtL23Ly1uz8tacsjWrbEpLPUmjBVHsTrJGIX1PStiY4nuSXHeCNQqluhNCd0LqioudMaEzKnRGhY4Y3xbl2mJcSxS3RHFbnGtPCG1xviXCtkaE9SG22TDTG30cAW5FFV5ayS6uZA0Aq3eBOW5k2DcKDqbGAQs2WLAhg4HlbTBnQxkdpA0Y02FSAzGFjFvoiExEFTIkk4aPIyBTPs7MQUzTmKIgRWGawmDGf0GYGIIAX8waxaZdAhEkMhGMmQClpmLdlMG0mJmPRrUHRRXbDkkCGktjJIkNtyHLqSyrGRF3ghEIyug6m7HUUyxNspARjOp6isQkicwmYCqFBMFB1iqoZaozpnnTvB5mtRCnBZBSBgUP4JwMa6eQTiMbErxYLucUv/F3GLGK12MWd8ZaWWOvrJHscUaspIVyKJZjqYyTfKzgg6yLQjrgHKzkQZwLi24selilglWrOEtA0COiIyl7sqovL7kzgjMtutKKK220W/FaQND8WPYJWoWjPOOqymvuJLaEHI5Yk0db57f0xp27c57DDYFTi2IXVqavNlffXF9zs6Xmblfjnc75Nzc03uxeeLm94czamlUZv0hBnoAihUUaywyvIlkXVJWTmRJAlZAzCTAamGas8wREBMAk4BjMEdBYcJ6Jfwky4BXIWbCgIlFFggpZFXIalnQs2zjFiuUvq2A6EnTDWw95DfIWwMkAywwSCFqm0cmje1uXrZ6bnJOuTKaqknbZxjNYhKyMOQvP66LoUCW3KrlVucJhrU5EctFwhcNW7rJXuF1+jzfsK0sF/Csa5549fPDaqZPHd+7oXd988esT965euXDy1PrlK+YXalYuWHT59Lkd3Zt2b9r67Lv7dy7dOLL34IPb954/eD7wdGDo5dDQi6GhF0ODz14NvRgaH3z9fnRyanzq+/c/DPePPfzu6dvxTyPDU4ODb1+9ejc29uHDh59v3XxAmREgWQ4IMpJVVlWwYpNsOqeJBKcASWVVK6cFXRVeq5ucRVEm2lRKl5QYD1U6myJKaUAARAKRAU4OVapsUOfzZdridFXL3HjPovymJdUHWhef27r21oHOxye39H276913J75/eu77Z+c+PT377u7X47eOj904Onj5wKsrB97dPTn54Jv390+9v39q+tGZ6Udnph6embjz9ejNY2M3T765d+5T383fjz75dXr4r79795+/e//n79/+9acP//WHT3/53eR/fP/mT9Njf5oe+/Ont3/5cfq//vjjP/70+7/89Pk/f/78119+/Psff/z7n37/X3/6+Z+//vLPP//y37/+8o8//Pzfnz7+76Gxfz5++Y+HL/5y69Hf7j7959P+v9579vOVW3e729d7XTuykW+X5a6vKdxaV3+3dc7DDfP7t64Y3tf2+vjWt6d3P93dfnZd47HVcxsiZWYz/T9nEbPNzGwazUasieNNgljKi6WcQEkqsugmzM9mitVTZpotobAJCh5FavRY1vgt7RHHloxvV03lgXnhI02pI4vThxdn9y9I5112s7HQZPzuA54BAkUJDBCLXnkgAqRApNCMwECJRjKEEsAyAP9yzEMkAygWR3SxhLCEWZnlFV7QBMHG87oo6Ypss1k9DrvPbvM4bB6nzeN2lbld5VbdhZAEkEQDiZwBLRKINBBpIH1REQ3oYpDCFFVEC8QWhFUGyZBVIWeBrMU4K3OSlZMcvOwSFI9srRCtlaozbC3LuAN1vlhjRWaFv9Bcs2JHzaKNlf5UVSBTGUj7Q+nKYMpXGfWHUsFoJhBJVwWTwUjaH07GUvloIucPJSKJbCiajqeqk+lCNJ6NxjKJVD6RzCXThXSmLp6oTqVr48maaCKXr55TXd2QydamMzVf7chKOwvKjmppR7W8vVreWaNuz8vbsvKmpLAxzm5OiZvSYk+S35jkNya53oy4Mcn1psXetNCT5HtSfG9K2JjguuJ8d4LvjHHdCakzJnTGxA1xsT3KtUZwe5RrjbFtcb49IbTGuLYY3xI2bmB4XZRbG2JXVsFVAXalHy+pZJuKe2DUHDesc8MaJyjYjVUwWLDBGjuuceCCDeasIKODjM6kVCauUkkNJDUQVygjBxZSiJBCBWQqoDBBBVTwJI9YioI0XWzspWmWKia9ivllgoIUiUgSkSQkCWQ2A5OJNpfSZjMgCGiU0xtMq7gHZuyCU7i470UiikSA5hiGoyiWAYLx5gghlYGy4TWiKIGijQ4OxFBscSGM5o39MIpAhBmWzGZMJkQzCie6JWvI4kqK9hjWgqwWZFU/lMppzkUjG2G4EEUvknyc6uf1ENZCnBZR4wWIuAAAIABJREFUnEndm9UrCo6qWmtZHqtBRvABwQcFD+KKsiHD2ilkxaIb8y4kuFjJi+UKJFWwlqBgjcquovlQcmdYawJbY7IzhdUQqwYFPWRxRle0r1vX0+bz562+tNWdZi1huy06362uD1h6YvZdOc/Buf6TC6PnliUvr8neaqm91VJ7u33OrY55Nzoab3YuuNox/+zaujVZv42XVCSqSNRZWWdlDSkiw1GzCeI3ZrqEpkoYupSiSmimlAYmBpkBIiA0MxyFeBrzNFaAUKyfpzmZFmWGV5FgQYICBRUJCuQUyFqQYIGiFctWLOtI+tLhayz0qYC1MKzKsDLAEg1EkmZLiCULarubWxfkGgvhfKIyrmBFYFgR8Sov6KKoi5LLorgUyS7xLlXMRYP1mWSl01rldVZ4HJUuZ9DriVWUNWRSR3Zsu37q1OGtW5bW1x7avu3ulSs3v724s6d30ZyGpvq5pw4d3bd1586eLY9v37t37faRfYfu37r78uGLgWeDo4Njo4NjIwOjQ/0jowNjb0beTY1PfZiY/vjm07uxyZH+8Xevvx8bmR4emhwenhwf//Thw0/37z3DQAQkxwFBZVUFKRKQNF6zilaR5EWa00WLVbD4PRUeq5OYZWYIY8cVkgQ0mxhjP4gwA6KUIcyANEFzKUOagHk2RZloxkTTJQRTSsiI1TCy87xHRGEbvzDhbZ8bPrC+4eKu5u8Od9071vvo5LaBC7tfXdk7fvPIpydnPj8/P/X4zLt7J9/dO/n27snxm8eGrh0eun508Pqxsbvn3j27/mn40c/vX/1havTHt6/++GH8Lz9O/TI1+ruJgV8mR/88Pf7r9Pgfpl7/5+fpf/7p93/96fOvn6Z//X76P3748JfvP/ztw+RfXo//1/jY/x4Y/u+HL/95/9k/7jz585V7v16//+u1u3+6fu/Ptx7+4ep3H05fuNGydpVV25byn1+Wu7Y6f7O55m7rnEed8/u2Lhva2zp2bPPEyZ0v9nZfaFt0bu28ax2Ldi6q5SD3P2YRpTQiWAEoFsHhJGTZJIi0rNKSWgq5WSScTUITw84ikcQLKZvSVKavD2o9Ccf2nG93XWBPvX//3MCRpuThRZmDi7IbqyMWLNEUR1GGbMhRVFE8nHFnFLswACMxtAiRTCMRQBGi4nkMIAkWx9+LD8IS5mSOV1heEUSN4zResAiSZrE47Hav3eZxOXxOh9emu1x2r9tVrmsuzMoAiggqDJQIRiCB9IV4UVD6UrRII5kBEg0lBisMkgFSELYAVgVYRZzG8RaO1yFnwbzGSTZBcUmaT7ZWybaA7AzpvrQ7WF+WaKrKrwrXt8xffzBZs7oqkAlG86FozpAKA+F0MJoJhNOhWCYQTvpD8apgPJbMG5phMJqKxDPxZD6ZLkSimXAknUjm4olsKl3I5OtT6dp0bk4sWYgm8olMbba6IZefG09Wf7UzJ+/Ky7vy8u4ay+6CujMnb0nx23LS1ozcG+c2pYTNGWljgu1NGYpi8TDWk+R7U3xvSih+TMtdcb4rznfGhM4o3xkXNyTEDQmxPcZtSIjtUa41yrUnhLYY1xpj14fZtX64NoiaQ+zaELsmxK70oxV+vLSKaypD871gjpuZ40b1xRAYqHEweSud05lqK8hbmZxG560grTFpjUlZmLhKJ1Q6rlIJC0joIKKSAcUcUqiARAYUpkICOgKIgSQFKBIWBUAaMwxr6IEUhYz7FknCf5+7LJlNksY0M1ncWzGgyyBhdBHtME2xJGnklLHR7WswM4RkjC0IqkbTM8QKAEZTomjwtpmJS674T2iWInFpCVNaimhaxJyNU8pkW0SyxXhrRLBFeC0ApTIoeoHgAbwL8i4oeRnei+VKwRpGliBrCauutNVbbSmrdlTVuqpqLa4UkisZwUtjF+SckC+uVkLeCTgH4BxIcLKyD0kVUKpg1aDsTKqerOqbATBbgrfGVVdKtMWh7GfVQPWc5XMWrQinaitCNZorYXHEkRxw2SKNLmV1hdwZ1rZlHPvrK483hc8vT1xZm7u5vuZ2W93NtvrrrXOvt8+7sWH+1fYF36ypW5Wu0rAokJgnIE8g1oQ4E8JmaP6NifgtQZcCqoSmSxm6lIHm4mPkl4vtvQwrzYSXJYb7cgBTAFesj8KChgUVitq/9fnavjCwmRuYBXAyiQwGJhIA/M+SVMh/YPvuBbl5tbHqWHlEgiJHIxnzFkGwK7Jb1302q1dT7RLvkPmEv3xJw5xIuSdSVRYo8/i9roDXFassa8xnj+7YdvvM6dP797YsXri1o+3G+fN3r1w9sf/AsqaFdbnq7b2bj+w7uHfrrif3Hj25/+j4oaNXv7384tGLwRevRgfHRgZHh/qGh/tHx169fj38Znriw8c3Hz+++fjx3fcf338/9fb71yPTo8NTIyPTY2MfJt9/fvSgT+R0SHE8EFVWlZEiQVkXdI3XBJITSKzxioVXKj3lDovD9FuzuZQiTAwxMyRkLLuaSmnCxBBmxlxCkSZAlNLELBIzrIxlRCFIAAmLPBJYwAEzoEoposRElZro2SWYIEWKsiHg5LioXcn51CUp94bGxLGuJd8d7eq/sGfs5uF3905MPfjm3b1Tb++dfvPg7Psnl6f7bn0cevh5/MWPEwOfJwZ+NzHw64exn9+9mux/NNX/6Nep0b98evOH92O/TL7+xx8+//333/9lYuwvfX3/8ez53168+PuzZ7/evPO3+4/+z4uB/3X/2d/vPv7bnYd/vfHgb7cf//nWg1+u3Pnlyp3fnb/67viZy2tWzlfErbng+WXZq6urr62tvt1S/3BD44vNSwf3rB8+0jN2fNvzPRvOtzRdbl9yYX3TlbaFJ9Y2xX2e/6uEKMUCtuiyx4tsVlpRoUUHql7K4FkEU0JhlpMrVK3Gra2o0trDWm/KsaNQvm9OYP/c4P6G4KHG6NGm5OFFmcNLsksj5RTJMjTH0F8wzGiCFwwHB8OIhuGLYUQIZZZVAJYgkiAUaUYwzIE0EgESERINJCuiF6dwvIXjdI7TREkXJd1m9dhsHrvd63R4XU6fw+Zx2r0Om9dm84qCBmYSPjSUaChTQDJTPMkINJK/WPlpRjJM9nRRxlQBVjCvYVbDrCbwOs/rmNWwoPOSU1BcosUn65WSLaC6Ipo35fTXVKQWBwprkgu6mtqPRDKLg6F0MJytDKQCYYNyZaLJauPPkXg2lsyHYulQNBWIJMPxdDCSjMUziWQuGs/E4plUupDN1SWS+Xgim0xVJ+LVqXRdLFkIRpKReC6Vqcvm58YT+a925uRd1cqeGnVnQd6Rl7Zlxa1Z0VARt6TFrRl5c0bqTQm9KbE3JfampJ4kvzHBbUpLRWaW4Lrj7KaM1BXnN0RxV1xsD7HtYX4GwPi2GLchKbaEjV0VoTXCrg+zzQG0PsStj/DNEW5NiF0VMACMXVzJNZWjBh9s8KG5XlzrBAUbXeuC1TY6r4NqGyjYYV6nszqdslAZHaQ0kLDQCQsdV6mEBmIWJqJSYZUMSmRQoUMq8PEkhjxD0mYzRVOQYViKQjSNAeAYyDE0NmwU5Ax0fRm3NJsYg2kBmjV+1YuujRkqRhjR5mK/GS5im+HpwCLHqxyv8byOOA2wOsAWiBTjBwgAmaYFcqbmg6Y540VIEpMELC0BJhNmGAXzbtUZtXrTiiMhWCOcFmCVKixXIqkMiV7Ie5BUDoUyJFVwWojTw6It7qiscQXmyp6cXl7tCdQ7Kwu8FmJ4LxS9rOhBQrE1CotuyDsR7+QkD5Z8WKpk1QCnRxRXSvPmFU9OcKRYW4KzJXg9prpSijPFWkK6JxVJNZYHChXhQmWk1lWet3nSvCVUZQ/Od2urKy0bItbtGffBOf7jC8Lnlicvr8leW5u/2VJ7s63+ZkfDjQ2NV9rnXWptPL22flXGb4EcTyCeQAKJBAKLDCcAjikh6dkUVUJTpQxVwkACQwIAM4MIgMwMNto3KMxT+N9mMHkVGmvOnAo5FYoKFGYapAQrlg0A+6IfFoPMRtgZCQYDEynIm2k8y1zusB3ZtW9x3cLaRCFeEZGxyDNI5QSrJDtU1a3pZVa90mkvs2kVdj0XDXU0r1xQm4/6y/1l7iqvK1DmCZd761OJ3Ru7rn597Nyh/Vtamvf0brxz8cL969dOHT64cO7c+lz18oWLu1rbO1s6Lp+7+OjOwx2bt+/evufJ/WfD/aOjg2NDfcODL4aG+0dHBsYmRt58fPvxh8kffpj8/Hnqd58//Pjh/efxkemRocnh4anx8Y9v33z/5NGARXYyBCsgSUayghUZybpotXAWjuR4AiusrLJqhavCptjNs0hTCVVaQpfOqAskgQgzLC42ENBcShOltGk2RZYyHBQggYCJRgTgAcdDHpKQLCEJE2U2MeZShjQD0gwJAhFmaC5hSDMkTYAooagSkikxCTTlUeWwx5qr0JvintZ5yX0tC05vW/vw7K6R706/fnz5zYtbE89uvXlxd+L53bfP7rx+euvFjbOPL33dd/3sp5f3fxp6PvnwzqfH9z49uDt56eLrr79+deDQy737bm/Z9PXqVTsbGrbNmdtdXVgZjiwORBf4I3MrQ42h+LJMYW3N3KZoslBWmbZbo5LQnfafW5q6uCJzZXXuxrq6u20NT3oX9+9aP3y4Z/TYlsc7W8+tn3exfeHl9sUXWpq+Xdd4dt2CumR0No1KWZ6UJFpRSFGCqgZUSwmNfkNAFvMFm7SsXF9eZWuOubfkvDtryvc3hI42JY4siBvodaQpdXBRbm9TNuF2mMyIplgDwAAjGE3whngIZpqcEFIYIEEkQSRCVkashLAEsWSgFw0FhCXEypiVWVZmeYXlZMyqHKcX2zFEXVHtTmeZze6x270Oh9fl9LnsXofNY3g6JFEHUDTeQxeT0UCiGJFmpC8MzGTsjYF/aYnI8NBjFWEVYdVIm/GCFQs6K9pZySlpZZorqDiCiiui+1J2f6EivThY21yzYtu8NdsDwXQ0mksm69Lpukg06w+lAuF0OJarDCTK/bFgJBWJZ0PRVCSaikTTsXguHEkHgoloLBuJpaOxdCyeicYy0Xgmnsxls/WxWC6RqE4kCvF4Ph7Pp1K16UxNIpn7aldeMfbAdhaUHTnJ8HHsqFa25aTeJLs1I25KCz1JvjclbEoLvSmpO872JHnD39EVQ91x1J1gu1NcV4LvTvDdcXFDlO+MCd1ppTMptUe5oo8jiteHcUuYXx8yun3ZdQG0NohWB9CqAFpeySytBMuD/NKAsKAcN/jAXC+o88Aaw4XoYKptjCEeVltBtQ2kLERaozM6k9RA0sIkLExcYWIqFbMwcQsIS2REpsMqUyGZbSwNaESTDEUCmkIAcBRtjCxjBnCMcQ+jWIpEFAVJAphLGbOJIUyANAOKRBSFIMPRM9jGUJgyREgK05Rx8eIMS4iBfAafYwBnvD+SJBsrWBFvhawOkAUABYBiSQdtLKJSPEUXI9IkhQkznD2bnjWLJkgBcQ7VHpIdMdYS5LUwZwmKepBT/bylCkk+hndD0QsEL5QqoOyXnHFbWV71ZO2VdZI7Y62sq0w0uarqeC1McV6ad8MZ6CrWR/FOVnCzogcJXk6tEvSwYIsprrTFnZNdGdGeQpYotkRZLSrZE4ozyVpCgh72BaqjmTmFuUuqQjWqLe7y5SU9GnAEF7i11ZXahoh9a9K1r6bi+ILwtyvSl9fkbq6vvd1Wf7N97q2Oedc7Gq+2N15oaTi5unZpotzOiRbIq8YAChZVTpaxiAjjAEZRJTRdSgEzYEw0Y6aREf8iIU9jA7ckmhVIJDOcxHAyw6tIVBFnNCtaEK8iXoWczhb1SR39y8ox0+TLaVhQAasjQWawSAGBoHkCyAB2Nre0LlvfmGsIef0cBXkGSghrAm+VRbsieTWl3K773Y5UsKKQCHetX7WgNuv3OCo9jiqPw+91R8q9mZB/49qVV04cvXby+IUjB6+cPPHdxQt3Ll48dfjQojlzCql0XTa/sKFxyfxFh/ccfHLvSW9nb1tz+80rt4b7R4cHx1/1Dw/3j756OTzUNzIx/Gb69fTHtx8/vfv+h6nffZr8Yerd96PDk8ND7wcG3o6MTI+NTb98PuywljEkx0PJwllUrApAsPAWXdB5mmdJJENZRrLP7tMk3TybMpfSplLGZAKmUmAyHEwmQJigmYAGkplNjKmUJs2AQwJtohkTjSkkAI5HPEMCopQkzZTZRJtLaNJQIM3QVEqbSmnSDAkTQxIMaYKkmSFMFGWiiVKKMJGkiSJKzGRJCaJoTeCdiuR3KCGXWqVxQbscsitVuuDXJa+EvBJXLgtBXUmXuZIue9RqiVr1iKqXS4qDlTXICySUIKeysoQlh+4o81RUegPByrC/Ihz0x0LBRFV52OMoUyWrzMlenm1PVJxdHLu4MnNlde7G+vo7bQ1PepYM7G55daBr9NiWZ7vbT62sPdfccKVt8eX2RefXLzjX3HihZf7K6oQJc7MQNPM8KcqC3ckolhIGY8jmberycsvagL0t6upO+3bU+Q/MCx9eED/alDjaFD/alDi5LHtiWeHQ4nxXXVJgZYJAxXMDhUmjg6NIwkSGkYy8F2CM/xNEAEWIi7cuBgokFGgoAChAJGJWZjmF5RSWVzhOEUSd53WWtQiCTRCtDqfP4fDZ7R6nw+txl7tdZV53udvpczm8Vt3FsQpCxbfOResjI9GMSDMiRQtmmidowWxE04BIwaJxA2EVYIVBMuKMNimF4zSe1znRKshOQfaIljLVFVBdYYsnrpal7cG6svSSUP26+jU765Z2hwLJSDTn9yei0VwknAmHM1XBpD+cqgqlKgKxUCztDyUC4UQklo7Gc7F4dSyaC4ez0Wg2HEnF4plYIhuJpKLRdDCUCIfTsVguHsvHY/l4vDoWyycShVgsH4tnv9qeEY02qW1pYXe1sqta2ZYRNqe5rVlhS4bfnOZ6EngmECZuTAgbE9zGBGvkwLrjbHcc9aT4zgTemBS64kJnjO2MCR1RfkNCaIuyRc0whFsiXFtcaI0ILWFuXQitD7HNIdwcwmuCaKUfLq8CSyuY5QHDhcg0eMA8H5rjQXUuZLQgFuwgrzN5nckV6Rfx/1L1Xk1yVOkW6LzeuPfMSF2VbvudPivLe2+yXFd7o5ZB3nVLannvGLwTAnkkATIIEAiPvEHAMIw5/+o+ZHXDicioqCdF6KF65TLfWt0QaNlyywaerXgOaFigasg1U65boKSJJV0u61KMyUhGigQVCUkiUmQMIfMBDCjUP97yA/GSCETRH70EQlAWAoqfy+hPXC64Bf5AsyL9cRMtSViUkCAiSfJNtb5bi7HGVUtVQ1wLEzWsYEuBJgQmAIa/tyKKVJaYLHFZ4pJCFcBEGUsSDgTgkiUgIBAFO5DFuFNSnQp3KtgocKfErKIPYDKNyTSu8BR3Sqpb1cJ1N9MzYm013LTSQ+HCeLIyHcmMmLGmxNMiiUk47NOvxU+iJRCPQ5ZkVkF3a6rbMCJtLdLSom010sZmlVg15tS5W1fdBlDz2CioTqnSmiw2xmKZdijeCic6ul3NusVlUX1jxpovhw43Yy8Npd5eVrq4vn11y9D1udGb8xM35qeu75y+tnPm6o7pi1vH39owuqqRcalqQ9WC1KG6Q3STaCqgICCLSwRxiSQtVUBQkQeUhQKOP/oPVdAHMNUP0ENuAGYh1URcB9j0kQlRC3Ebq36hlIMXFyyZg5gNqYOIg1VDIRakBiC6glQJMFEhA+Jwo71t7dZVY8vr2ZLNdYupJqVMkXUCXZ3HLT0V0gtRp5wMt0vpHRtfWDbcKsRC+bibi7rZaKiYiHi55AvDnfdfOvHJ+fdvXThz68LZzy5f+uzqldOvvzI11B30GiPt9uTwyPKJqRePnPjuy2/ffu3tA3sPXfvo5v0fHj26/+zJg5+ePvjp0d2nj+8+e/bw599++v33X/79z+f/+u9v//vPX/792y//efr4n48e/uPevV8ePvztyZPf7/74UypRkgXCoGYxW8M6VZiOdR3pVKI4iHWom9gspkuuEQ4slYIBWRSQICBBQJJEBBEFg3AgAJYGlIAAAwHgv71BhXKqKUHZL/eikBLEZBEKAXlxzVwIKL4a6a+ZBwdkn5ZJQSAFFTGoiEFJGBCEgCgJsiTIUlCSBBn2o7xIFLAsYlmAQEQYcCATUUCigCWRyBKRBOTrGf72kCgyQWSyrEJoYGxpWtixoq4Vi0cy6XghlypmksVUopBNl9PxvGtHI1bUYkaRs/l2/txq74P13Q83DV2bHbu5ffLOgdV3X9x2/5Xdj946/M3J+bdXD767buTi1ukrO1Zc3rHy0rbll7ctP7dtRSUd/39leQmCAYyp40hcCyKaMK0VCXNT3p2rJ/a2M8dHSy+OFV6ZLL4+U3t7Rf3tlY1TL7ROr+2+u3borbUjyyqZYBBJIpYk4h+AiiKVJO7/d0SFy0ATZS4CLgEuAxVADUAVLCCWn9cASAWQI6RCrBJqUGZyblFmMtUixCLE0tRwKJRIpPLRSDoey8SiqUg4EXUTsXAyGcvEIqmwm+DcUgCTFe7DpChzSVF9V16W1UUDrB/oQNpCjkOHpF/mi6hFqMW4Q3iIaS7XI0yPUSOhhfNGrGImGm5hKNlYlu2uqUxsm5x9sTW8ulYZ9LzhUtErFZulUqtYbBaKzWKplSt4+VKzXO9U6+16s1sqe8WSV660q7VuudyuVNqt9nB3cLTZ6jW8wUat22h0G43BZrPXao7U64Ot9ki7M9ZujzW9kVq9+5eTPePkkHFyyDgxqJ0c0k8M6UcHVf853GGHO9yv9D3QYvtbfH9TPdBW97f43gb2Mx17PbK7gfc0fABjexp8d53vbvCdHt9eIX77xrYK3Vah8w1tR13dVmFzZTJbJltK2C+U2lhAGwp4bR6uL9KVGbgsIU8nlMkkHI/DsRgaiSgjUTASAb2Q3A1J3ZDUDcltR2w7/Q7fPoDZ/S7EmglKhlLgQpYsVSGQBCjLEMikL/1BqgDim16LvpcgQFHqA5UgAH/c0tcMJRHLEpIl5P9E+/+IhH2ZcWE5DIsylhd5mIQlESkyVblt6K5jJ5kaBsTB1CXEhdCGyFJkTZZVSaaSREQByzLx7/NFiUgyDwZJIIAVZEMaIWZWDZWYXYJ6lloFZhWIkcd6GmkpqKaAltHDVSPeVMN1K9HWYy0ebTnZkXBhPJwfj2THwpkhZBYUnpBJDNIY5nGkxoiWoHqSG2lqZJCW4U5FDzf0SHMBvVo80sJWDRkV6tT0iKe5HrOrdrytuxVm5plVMNyqFfEiqUEjVM9b8emIvjFjzVfcI+3Eq2P5U8sq59c0r2weujY7cnP7+I35qeu7lt3YvfzqjulLsxPvbBxfUc+FMPcBzABUB4zKGItAGRClpZI8AOQBxf8EQfDHfKWEmIypjFWpPwDmL1iaSPVpnIWYBZmJqA6wBYlDVJv0G+gXx1P8FWYbERtxC1ITEL+1VJMRExQ6ICUsd8uq9avGZ6rpQswO5RPpciabikTCpmarxKYwouF0SC/FnV4lO7t62dqp4Xouno+5hXgkH3WLiUgtFZvyqm8e2f/5xbN3Lp+//cGFzz648NnVyx+fP/viof1rZ6ZXjE9s27Tl5OFjn9/49Mdvfrj77d3bn9358vY3d79/+OTh8ycPf37y4Pnjuz89uvvs+aNffv/l37//+p/ff/n3v//x399//c9vv/73yaN/+jH6J0/+9dOz/9z94Xk+W5eCmCPdUh0VqFgiGloAMAHpSNOR3qy0MvHc0r8KwYAi9q8elf71iEwkqX/XHwiA4IAysERUJMSZAUUIggoFhDONIAZkKizslYsCCgwofmpXFJCw6KgF+y+CYhAIAUkYkISAJAZEMSAGA4IQlCAgUKaK5J+jUFHAisyQogLARAFJIlFkJktEFLAk//Hn3ucrCBqU2pw5jNqcWiE77trxiJuOR3LpRDGTKsciOduMRZxEwk1ZzGjY1tGx2rk1zQ82dK/NjvkA9tXBNXdf3Pbgtb1P3jnyzYvzb73QfXfd0PlNEx9sm7m8ffnV+Rc+2rX6g51rNk0O/Y8CAggGEZIpFSlnmtaK2Gsyoblacmczu6+dPTKU+/tY/uXx/Osz1XdWNU6tbr63bvD0ut4764ZefaFXibkDQeRvgPXb4yTc98D8kWWZS0CVkCpBVVI0CHWAVPCnvIYfOPQzh352g3GLM0vlNmUmxiZjjqaFU+liIpmPhJOJeDYRz0TDiVgkHg0nY5FUIpZJJrK2HQWIK4ADoMmKtrjMIvr993/K0PsD6QrSATZlpAFsQGJiamNsEWIz7jDV5XrYBzDVTumRghYtavFatDSa9pbne+s7q3aPbzpWrvYK+Wa12qnVurV6u1xplautar1brrSy+VquWC9UmuVKq1JtFYr1cqlZrXaqtXal2qpW273e5OjYst7QuNfs1eudRqPbbA63OyOt1nCrNdzujLSaI83mSK831WoP/8VHrxdHzBeHjOOD6tFB1S+XOjakHeywg212sMX3N+k+j+z16P6WdrCjL3Av4tdK7a6T3XXqhzj6SfqGuqup7axpc2U6WyJzFep3cOyoq7MlvLWEthbQ1iLeUiIbi3BjAW4o4PV5tK5A1xTYijSaScKpOBiPgZGwMuRK/jnzYEgcdOVeWOmE5FZI8iypZSsNS2zYUsOR67bcsKS6JZVNuWyAkq4YEEiCIguKJCmy1HewRLnfIyXJWJRQUAD+Z1AAQhCIEhoIKoKIBAkKEpT88k0RSyISAkAMQnnB61o0xoJBRRCQJCFJQH0+J2HfTsCQq9yy7JhtJ1UjRtQoohEZ2jK0ZGAoiqEoqiQzSWSiiBVAAeSKwmVZDQZJIIBkYGIawVqKmllq5aGWRVoa61mkpYmR0d0iswsyS+nhaijT1WOeGvXUWMtK9UK50XB+3MnQBamyAAAgAElEQVSOurmxeGE8lBokRk5mCUDjmCcxT0AWI2qCG1liZLGeU0M1zW1oYc9O9vRImzseD3lQL0O9yJ2aEW3qEQ8ZJS3c0N0qtQpQy5nhhhn27FjbCNVLZmQqrG/IODurkeODmdcnS6dX1M+v9a5u6V3bPuYzsGs7pz+en76yY+rS7MSpjaMz5ayhEE2EPAhoEHARIQHAgCIuEaSlsjwA5AGgBAAIQhhESIA+gPkhDg2yvnIImIlUAzATqqbff4i4A5mFqJ/5tRcKDxcff82yn0VE1IbUBMRERFewJkMmKCQATKiumVq5dnpVPpI0EDEoC2laSFPTMbeQjBXj0VYpu2Z67OCOLS8f2nPqpeOvHz94bO+OfTu2rJuZGus0x7vNLS+sOPPyi5+cOXXng/PffXT5648uf/XRlTsfX/ni4w9vf/zh9UsXLp89c+3ylds3bn375dd3v/3x7nf3v/ry29u3vvrxuwePHz5/cO/p3e8f3//+yf3vHz998JPPwH776fd//vyvf/32v//87X8fP/rt7t3nDx7+9vjx708e//OH757+AWDcZoAvAhiTGQoCFXAO1InhSa/S+ttfg0IQiH7bp4AW8kcUKhwiLvhSuQCDAzLFqs51ImON6a4TDtmurlr+e1s/ryugYAAEA0AUUFBAQX/Z3B8kWgSzAUUMQlGEoqAIAVkYkAeWCBAQBJgsIgg5VJgkYQAYBBwCLgRh3y4SsSgiIYhEgUoik2UOoY6xSbBJsIWRwajNmcOZzZlj6FFdi2paRNeijpNKJIrZdCXipjhky3PJt2eaF9d3r24euj47dnPb5Oe7Zr46sPbu37c/emP/01NHf3x131urOq+vaJ5e0zu3afTi7NTV+ZXX9637cMeK1zYvDyejSxVFALKAMFW1tquuTWob8+EdXmaXl97XSh1sJk4OpV8ez7+5rPLuKu/9td331g+d2Tj67vrR48vaIV0VBNS3t0W04BQQfxZZlLmgqEGJ+bZTPwSIdWUBvQDkPgPz9UMfxrhmq9xm3KLUwsTStLDrpnL5ajSecd1EPJZOxLOpRDaVzCaimWQ8m0rmU8lcyIlhokOkAmWhQUrmgsSEhZ57Eagy0mTU/6JgfbGSAxILUgsSExObUYcxh6ouUcN+ht6IFs14xUp4kdJIurm8MLJ5cM3BweU7MjmvWPSKpVah2KhUm+VKs1JtlSrNXLGezlUKlVax0vZpWaXcbtQHa9VuqegVS81yuV2v96q1dsPrNprdeqNTrbVrtXal1qrUWtVaq9Ma7rRG2q2RTnes1Rr+y7EOP9pmJ3r68SH9SIf56HV8SD82pB3qskNtdrjD93tkTx0faPN9TbbXo/tbbG8d7/XYgZa2z+N7PR+62HwZ7qqxvZ62p67urLMdVbajpm6vch+6dtTV7XV1tohnS3iuTGdLdEuJbMrDTUW0voDW5uCaHF6dpzMp4O8yj8eUkagyFJaHXGkoLA+6cseRuiG5HZKbjthyFH+OuWGJdVuqmWLdkuq2XDaVsi7HKFRkogiKIiFFRhgxCJiiUH/rqw9g8sIXCYsSEkUoikgQgST19UBFpqKIhSAQBN/lRvKCeOijlOxjlYhlcaHjo3/UjGQRSoLCiMaZpWpRyiMytAEKKdCB2IXEkaAhSn07V5KZJFFZZorMZJmJIgsMQEFggDhYjUMeByxBjCwxssTIID2thUpGpMKcItJzzC5aiaYaqRuJtp7shHIj4cK4mRy20qPhwmQ4Px7Lj+puTeFppGWIniZaGrEEpHHAEkjLID1P7TJzalq46SR7erTNQg0e8phdJWZZcxt62LPibWyWqFXmToXaJWwUrWhTd2q6WzdDtbIVnYpo67OhXbX4sXbyldHsO9Ol82sbH24dvrFj/NbOyZu7pm/snrm6ferqjmUX5yZPbRybKqR5ENABhQYUTSY64lzB0hJB+FtQWqrIA4q8VFGWAiUAUAAREVEZMRkzBXPfA/PzhzLRFKop1IDcRMxC1ILUhszB3P4TaC3cfjGX+kl62g8iImJDaijYhNSARJUgFWQaVPCAMtbqrVu2MmGFTER0gjUEVCQbFEYNrVMprp+ZXD05smZy+OXDe9968ejpV04e27tjx6Y1y0d7M8O9ubVrXjq4/9Ibr14//fats6e/unz+qw8vff3xlTsfXfn8w8ufXr383huvnXn7rc+uXb/10fXbn3x277t7P3x7987tbz+7deeH7x88evj84YPn93548uDus0f3fnr64Kffnv/+71//89vz33//x39//8d///Hrfx8//u3e/Z/vP/rt8dN/PXz46zffPCjmPTGAONINYjLAmcQ0qKmKSkWqLFWoSDlQh9rDrWp76f8EhCDopzZE5G/jCT6F8g/2BSiLCMg4EopqXKeIhSw3ncgkE+lQKCoK0PeGF4mXKPgw44dy//QIMBhUggP9uKP/SxECSiAgU6ojrEkyIdSEUJVkpgDuV4kqMpVlKi4sEEkS81kXBLrSXw02ADIVaEBkYOJQ7lLmUhbCNMTUsO1kk+laLtdMJUqm6ppUPzJUOrumc3H94IebR29sm/p0fubzXcu/Prj+/ks7nr518Kd3jz1++8ibK1svTZbfWtF6d3Xn/Q3DF2cnru154fqeNRe2rTi4ZlKmJCCJMkbRkDWTMDfkw5tL8blqYkctsbeVOtJJnhxKvzJReGOqeGpF/f11g2c3jZ3dNPHO+tG355Y38pklS5V+9Ybyh9UtK0yUmSBTCfCgTPwvAOkQ6vICdPWp2AL9oswk1KDcpMykzGCqxbjFVNeyk5lMJZUuROOZaCSdjGez6WIqkUsnc7l0MZsu5rKlXLbshpMQ+7ioL6Q2uKKosqIqQJOAX2HFFajJQFusklKw4T/+HRhhDuUhojpUDXM9pllJzclo4bwRKzupVrQ0mm6uLI3N9tYdbg6/UCp1iqVmqdSqVFq1RqdcbpfKrVLFyxe8XKGRK3n5Uqta7TYavUqlXS6367Veo96rNzqVSqtSaZfLXqPR9ZqDjUanUm1Vaq261603Oo16t9Uc8hqDreZQtzPabg3/5XiPHx9Sjw3yoz3t+LBxpMuOD+nHeuqRnnp0SD/c4Qfb9GCbH2ire5t0X4vua9H9Tba/Sfd5bJ+n7m+q+5vqngbb22B7Pb6/pe+us901trNG52t8Z13vq4hV7n+ZLZO5MpktkW1VvqWINxfwpgLeUEDrsmhtFq3KwpkkWJaEUwk0kYCjUTDkSkNhaTiiDEVgx5E7jtS2xYYl+hWIniU1TLFhSZ6tNCypbIglXUqqiGOMAaGQE6QiwBWJ+MENSemDltRfBet3+PZXVPp9HKS/QukTfxn7ACb936TiYpSjrxn2lUMCAUUQyyKQAxIFWKOaqdqOnWY8JkMHkbCCHAk5CrJFqIuSKkqqj2SCQIJBIghUFKkgkICARaAhFoY0orAo0pJISxvhshYqEyPjpprhTEdzK9DIaZGGGW9qEc9JDbq5ETszHC5MRIvTbn7CzU+E82NOqkPMItbzSM8gNUXUFOJJqGWIUaBWmTkV6tT1SNuMd9VQk9sN3W0yu4aMsubWzVhLC/seWImaZWqWoJbX3boeqoeSXTfSyKvWRFRfm3V2VMJHW/FXRjNvTxbOr/U+2jpybW70xo7xG/OT13cu+3jnso92rbwyv/zdjWNjuSQNKFxANtYdZuhIhwNAWiKKS6QFAwyiAIRBhIIIC5hIiMlEA9QAbLF6w+jvLzMdML951N8/X7C7uOvvp/QnmFl/CQwRZ6GH3gLUAEQHxIBElSETZBKQcECqpLKrxqcSpm0gZFJqMWJxbHLkqjSqs2zYyIWNWtpdOdLctmb6xN5t66ZHpgYbvWqpU8pPddvTnebf9+z45MypW2dPf37h9JeXz3/14QdfXP3g9ocf3P7o6psvntizbfa9t96+euHStSsfffflt99//eNXX373+a07P3z/4PGjnx8/+OXR/ecP7z1/ePfZ43tPf3v+r3/98p/ffv7Xr89//8fP//r01ldffvnj93ef/fjg54dP/vn4yT9v3/4hHs1JQcyhZquOijQiUg5ULnMmMRREOIiZwgebvXatM/BXYWCJFBwAQgAGA0CUsSgTWSaKTANBeSAgSyICEnascMSNUswY4UCCigQkSZHEvgLRjy/5BrCIBR+xJBQU+3N6kowFASwNSIIA/vx7EYMgEFAINSDWMNFVNYSxKUkcAA1hHUDuS22iyAQRSwoFUAPAr7Xt732Iii5BA2BbwRYgIUjCADmERw0740ZL0UQ1nWul042Qk2ZA78Rjp1a1Lm4Yvrxx+NrW8ZtzU5/NL7uzb/X3Rzbdf2n7s7cOPj99/Omp4++s7h3tZV6erLwyVXlndffsxrEr25ffPLDx8tzyD3as3jTSlmUJYJhyjBXZ8OZycnMptrkYmS3F9jRTx3uZl8byL08U35yunFpRP7Ohd37r1Lkt02+tG3913+zU8ODSIPTHbEWZiAtTuhJgIqCiTPwxdwkwBTAIdAh1BXIINQVwiFRE9P7VF9ER1nwDDBOdUJ0yg3FLVd1QKFXI19LpYjKRTyfz2XShXKzl0sVMqlAqVIuFaiFfyecrbjix4Kv1g/IiUP2KRVlWJaiKUFVgP9YvKlzqly7qkFgK0iG1IDYRs4najyByI65aST2U1cMFPVYOZdrJ+lS+t64xvX1s0/Fad6ZcbheLzULBq9ba5UqzVG6WK81avVUsNSvVVqFUzxYaxaJXqbWrtXa91mt6Q7Vqn2x5jeFOe7TVHva8Qa/RbXqDXmOwUe/Ua+2mN9hqDrVbw53WcLs13G4N/eXoIDs6qJ4YMY71tGND2rGedmSQHxpkh3vq4S4/1OEHWuRAix/oanubdF+L72upfqp+f5Pv8/xcItvToAda2oGWtr+l+TPNe1rqfJ3PN7RtVTZXJtuqbFuVba+yuQqdK9O58gKAlfDGPF6fw2szaE0WrczAFSk0k8KTMTDsiqMRMORKQ6485IKeC4bCsGNLnZDkmVLLkpu23DDEhi3XbbluSjVLqoWUtA44UwkmCGCKVUpUhBhQKPQPkBUiyf4+MvkDwKQ+mAUEuLgH1u8rUxYBDPje9eIbpSyiRda1mLaXJYwAxZAAGSoBmSooxElcRa7p2uGiqieZGsc8KuOQjGwB6IKiByVVkJkgc3FB7pckLohUkLioqFiNABoGNEzMlB4uqE5ed0vczmnhkuZWuVNmTom5VSPe1CNeODPkJAft9HAoNxbKjbv5iWhxOlKYTBQn9IiHjSLWs4CnkJoBLIW0DNGLaqiuR5pauGXEOlq4pYVbaqjOnRq1KqpTU0M1J9HVw01FzcksS40Ss8vMLhtuwwjVQ8muY+VyhI6GtLVpZ74aOdSMvDKSOb28emGdd3Vz99rsyM35iRvzk76E+NHO5Ze3z5zaMDqYiBiA+RFBDapEJPISWfybJC6VpaWyEoQwCGEAYgGjIMIiJiJRJa7JfuaQGpBbSPUTHP0KREj97nlTIX5YwwL0z7FDB/MQXjTA2CLIOYibkBqIaDJmQYWJCg7IaSe8cmyqmS/HDNNRVYtTW6OOxlyVRjSasnnG4eWYMVxOrR3vbpweWtGrrxhpjXmVbik32qhMNmsHNq/78J1Xb7z/1idn3rl15t3PL527ffnilx9fuXX50ulXX9mxcf2Lhw5dOnPmxocfffnpF3e++PrOF9/e+fK77769+/D+syePfn10//njB788uPv04b2nzx798tvzf/3j5389f/rbw/vPDh/6+9mzH37z3aNvvn/y4PFvD5/885NbX9tWXAoiFem26jCgQgFRhRGJEoH4AMaBOj400fUGg0ukwIDixw6FIBQEFBT6Z47BgLJ0iTiwVFSpkUpkVKZTxBDAigREQRZFRZIWxEM/tSTiP43nIUGE/uOL8wNB2V+LlQQkBJSBpZKvKAaDkFADEwNBgzEHQl2S+gv3ssKCIhRELAjE/0UIMhdlLshckNlCd58hQVNGloIsQByqJXQ740SKkWQ1nmqkc610ruU4Wc7csJWYa1XPbRi+snns460TN+cmP5mbur1z5uv9a747vOnHF7c9efPAT6dP/Hz25ffXj++pRU4M5V6eKL8+451eM3Rp6/SNves+2rnm7MaJK7s3JiOhIJBSBl+RdjcU4+vykdUpe0MmtLMaPzaUfXWq8uZM/dTq9ntrOu9vGDm/ddnFuRVvrRvfO7e11ez2twZlEpSJoFAJMFEmwgKYLfR6MwUwv24DYR1CAyHzj5tlomOqE2YQZjBu+VlEyi3GLcOIJuL5XKYUj2WSiVwuVcylCsV8uZivFLKlYr5SzFcL+UouV45Ek4TqmOgKVIU/aqtUP8ohKqoIuAxUBWqSf8XcJ14LVfR+CpE7RA0hbjMtrBpx1UpasaIZK+rRspNuJ+pT5ZHNo+sOL9tyPF/qFvJepdIplVrlatNX/0plr1hqlMpeueIVivVMtlIqe+VK0/MGG/Wu1xis19peo1uvdjrt0W5nrN7oVCvNUrFRr7V99KpVWvVqu1FvNxvdljfU644N98b/cqynHh/WT4yYx4cNX0U83GFHhviRHj/YYQc77GCbH+yoBzrq/ra6v38KRg+01ANtfZ/H/Wdvg+2p030e39dU9zXVvR7b3eA7anS+pm73AaxCt1f5jpq6o6ZuLaKtRbS1iLcW8JYC2pTHG7JoQw6vzaI1WbIqg6cTYCoOx6NgLAL9EMdwGA6FYS/skzC5HQKdEGyHYMtWPFvxExw1U6w7SkoDBBEEMYKYYI4gh4AqCvEroCQZCyKUZCIDughgCzuWRBD/6Ixf3FURJdQXGH1xf+E9dPG9UhKgJMA/F01BmRDIgCAzSXaxnFRRhDPdSBh2lqlxqicQj0HmKtiRgCkomgwNEWiCpAYlJogUAA1CA0BTBgZiLtUTupNVnSyzMlqoYEYrZqwGtSx3ykakxp0SMgtmvGkn2laiYye6eqKrxzp2ejRamk5UZ8KFiVhx0k4MIqOItBzgaZn3L6CZVeahmhpuqm5Tj3a0SIvaDWZXiVUiVll16qpTM8JtLdRU1DwxS1akqbtV1SnqbkV3K1bMc61sFuNhm6+MG9tK4cPN2N97qVPLSufXNq5sHry+bezWzqlPdk5f3zXz8c5lH87PfLBt+tTG0aF0zMSagzUNUCpRFETiX0V5qeLfL4MghAEAByAKIiISKlEuUlVkuqzqQNUX3C9fRTT6IQ4/KcVsQBevlR3E/QYpl6g+/VqcY16s5DAUrANkQKL7npwIaFAOUW2qN1pOpmOGmY3FK7lMMuKETS3EsauSmMGSJs2FtFJEH6qkZrrVCa846pWGqqVepTRSr0w0q/Orl59/+cVPz777+bl3r7712o33T3168dznH1y4eenCx+fPHpzfvumFVa8cO/7p9Ztf3/7qzu2v79z+9ssvvv3qzvf37z15/OjnR/d/enTv2YO7Tx7effzw3pOfn/7260+/P3/626e37mzduuvVV0998/2jr759cO/hLz8++PnGJ1+aRkQMQhXpFneoTEEQEoX5WiIIQDAAVKgtn1zRKHsDfxWWLpEGlshLl0iBAUUMwmAABAPKwFLJRy+gINsMaUwniCFAZBGKCy9tkohEoT9N3t939avX/i+A+TZYIKj4GBZciCkGAkogCJYGZEINxkMQ6pQ5GBmyzBVFBVBTFO4H9kSRSjIXBCqITBBpQKJBmQUlJshchiYgNuEu12O6lbLdvB0uhGKleKYRjlcMJ8u0hG4kIqF0NZY+NuZd3jB6bW7y+tzE9dnxT7ZNfrp96qt9q787svHe37c/efPAs9PHfz77ypUdq+ZL9n4vdnwo+/Jk5fVljVOrB69sX35r/+bT60bPbZyamxrBBMc5GXXVlZnwipQ7FdGXx4wthfCRbuq16eqbKxqnVrffWzf4/obRC1uXnZ9b/tqq4dXTU7Yd6as7MhkQkSBTCVAfzMQF3PIfADmEOkQ+2TIQ0hcBDGENYZ0yk3GbMYdSm1Kbcsew4tFoLperpBLZRCyZTqSziXQ2mcmmsrl0vpgr5TOFXDqfzRRzuVIsmmLcRFgDSBeVP+ZU/EJ63/2SgSrJfKEIUZeRBompIAMQ00/vEjXENJfprqpHuRHXrKQezhvRohGrhDLdRG1ZbXxuYtOJ0dX7CnmvUGwWCguIVW2Wq81isVGuNIulRrHcqNbaxXKjUKzXau1KySsWauWSVy55Xr3rw5XX6FbKXrnk1Wvtptdret1GvdWot6vlZqPebjV7TW+w3eq1G4N/Od7jJ3rayRHzxKh1fNg40lWP9rSjQ9qRQfVghx5ss0Ndfqjjsy5+sK0eaGn7PXqwrR1o6/ua6j6PH2zrB9vanjrxzTA/07G7RnbV+Xxdna+p2ytsrkx21NWdnr7T07dX+WwJbymgLQW0pQA35fHGPN5YIOvzZF2OrkjB6QScisGJKBiNwJEoGImCkQgaCsNBF3RDSjcEOyHYtpWWrbRCoGUDzwZ1S/JsuWJKIYYoohhTQjjBKgQMyAQAKopIkYmiUEnGktLvhP7zzrIgYEHEQQEKvlQtokDQr0kEAQEsXH1CUYCCBEURikEgLtQZLKYT/aJFTjSsYHlAxKIQQkpa51kNx7hqOjk3UuR6kulJzcqoVoqqEUhCCjYhsRG2IbEocygNKdBExCFqWDWT3EwSLQZ4nJpp1ckRK0edHNTS3ClZsYbqVphb5aGaEWsZsZYWbmnRtp3shTKjkeJUojITK00nytOJwqQW9pBeRHpe4SmFJaHuX0BXVdfTwi1/fJlYdWyWkVFEepHoJW5VjUhLd5tILxpuI5zsak6FWSUzUrdj9VhuKOYWcxgNO3xFwpwtOvtrzt+HUm9NFc6sqn2wsXttbvTmzqlPds/c2D1zbc/yq/PLLs5Ovr1+ZDAZ0QDXZIyDMhIQWAqEvwryUklaKskDMggoMKhgAWMBU4EwgXCBahLXZVVflA197gV5X06E1ITcQtQCfIF7cQepPoAtPJpLNAfzBQCjFqA2pAb026SQJiMuAipIBiDDjWYhFrcZDZt6KhoqpOOdRqVZzOUioYxrFOOhVj65crR9ZPeWlw7tPLBt4/65jTs3r187PTnSqK0Y7r5z9ODt8+9/9+HFb69e+OLCmc8unLn9wfkvr3xw59pHX924dv3ShXdfe+3DC5fufHrbZ2Bf3v76i8++vvPld3d/fPTwwbMH9548fvDTo/vP7t99dP/uo2ePf/nl2T+fPf3Hlcsfr1s3e+LF1+98c+/r7x78eP/ZvYfPP7r2maY6YhAyqNqqo0INDIBFEgYCUAlCRw1NjU53Gl0liAb+Ji/5m7h0ibR0iTSwVA4OyEIQKBKGgKpM07jBicowx4AAGfXtLgmJEur7NzLxhxkXmmv6lyT+I/xB0eBAQA6KoO+EBZRAQF4aUJYslSgzCXdkrANsAKBJModIh0hVFOYvZvVD8wIRBSZITASqCDS/kY8yh2gu12OambDD+VCsbLl53clqVhrzKOZR280lE+WonZhKRd5Y1riyceT67OSN2ckbs+O35iY+2z59Z8+q7w6tv3di7vEb+5+fPvGP869e37t+W9neXrT21qNHBjMvTVReX+69t370k/2bru1a++qU9+ILY3Hbymt8yNEnYvawo3dUNOJoGzKh/V7s5YniWyu9U2va763rntk4cnbL1Ptblu0Z7xRSaaAQceHPS9BnXf68rUz9bVuIVIRUBXI/qYGQhrEB4EIQkfSPlzE2GTcZdwhxMDYJsTQ94oTT5bK3csXqibGJTrNVSKfT0VgiHEnH4tl4Kp/KlrKFYq6UTeUyqVwkkiREB5DLgEtQX2wNlpG+WISoQB1AHaL+VosENUB0n3tBYiJqEx6iaojrYaaFuRnXnZTqZrVI0Uo2QrnhTHO1N7V7ctOLnZHVpVKzWGqVS81y2fM9rUqlVSjW84VaLl8tFOuVasvPHNZq7Vq1Vau0qpVmrdpq1DvVSrNWaXmNbtPr1qqtaqXZ9AabXrfpdb1Gt1Fre41OuzXU6Qy3vG65WP/LsS471uEnetrxIeNYTz86qB3r6Yc67FCbHWyzg21+uKseGdQPd/X9Teo3Hx5s88Ndwydb+zy+v6nua6p7GnRvU91dp3s9ttfjO6pwV43savAdFT5XJnNlsr3KtlfZfE3dXmbbini2RGZLZGsRbymxLSW+PgvXZMC6PFvR37SEYxFlNAJGY3DIlYZCYCSMBh15MKT0XNRxQMuSPF1oWnLDkBqWXLekuiVXDDFEFQwpQoQQFUEOFAoUigBXZOJHBCWFKIABpMqA9QUQvw5DIIKAfPTqT1DKRFJoUOq/VwYEIASh8Keo1QIDQ5IIFam/bwkVShDFgCgBEQaDFpCSKs5qJKdSTY864YLjFk23oDs5bqaJGsNqDFIXEocyl/AwZWFKXc2Ia2aC6zHMwohHsRrDWkLhUagmiJnVo2WgpWSWUt2KHq7pMc83q6x4W4+2zFgnnBmJ5MfDhclocSpeXhbOTyaKU5HsqBqqI72A1BxgGazniVXioaoebZmxrh5t69G25ja5U+OhGjFKgOWZVTEjLTPSRnpRC9W4VQE8TY2iEa5b0Xoo2XZDpRwhPYfPJKzNeXtv1TrZjb0xkXt/Ve2DTd1r20Zuzk/e3Lns5p7l1/eu+nDX8qvzy9/ZONqI2CgAaBCgoEJEogwA4W+iMtCfXYZBBQkKFiARCe+jF9Mkrkn9qy/Dx60+dPlCIvP3l22o2rCfM7QAD2H9/6QQ/8TAFjHMXAAwLvVtME1Gg9V6OZkKqyykc9dUY44Rc4xKOtEq5cbatZnhzvKh1urxwUPzm145sufwzq1Hd80d3TN/eOeOnZs2vPP3k9ffP3Xn0tmvL5/76vLZry+f++LS+dsfXLh9+eKtDy5+fvXKtYsXXjl+/PWXXr7+4Uef3/zs80+/+OLzrz7/7GqIoWoAACAASURBVKvbn39998dHD+4/fXDvyZNHzx/ef3rni29+/P7+k0fPf37227On//j00zv79x975/SFq9c+e+PU2a+/f3D3wU+n3ruIiS4GEZGZySwOuLJEQQIiMkUCVpYqSgBGrPDMxEyr1pECUAwg39+FMoOAYaRCwKBCMWQIYAypyjTLsClisggkEUoiBjJVAIVIBYAjoCKgQoVDhUHAEVQh4LJM/aVWWaGyRKS+T/ZHFtE/jg4EwNIBGRMdEVNBBmWOf4oEEFcA8/mcJBFBIIKAJZEpigag7ncaIX+PioUgdagaYVpUNVOanUY8CoiLeIRqcTdaTGfriVjB4fbKfOLNmfqVDcMfbR77eMvYJ7MTn85OfL5t6s6eld8eXHf3+NZnbxz45b0Xfz336mdHt20rOXMFa2cptK8eO9bLvzLVeHNF54NtK78+uev0mtGjE62ZUqlpmiOuPWRrLY4aFAzqfE3S3teIvjiSfWuld3pd98yGoQubJ97fPPX22rFlXg0AJolIEvpCq6RQUWaixGSFKoD74qF/raxAjoiGiYGwjomxKBtiamCiM25x1abMxMQgxKbU5qprGLFoJDM+On30wKGXjp148ciRvfM7tq5bNzM23q7WMvFkLpUuZnLFTK6YLWTTOTcUw/gPAOvXz0NdRroI/hi3VICGkIGwCaDul+IjZkNqQ2r56EVUh+thpkdUM67ZSS2U1cNFI1EPF8fzvY3dVQcGVx2oVXulUrNUahXy9VyuVio1i8VmtdIulRqFYi1XqFbr7Wq9XSp7lWqrVPbKJa9R7zS9Qa/RbdT7jlet2vIag/Vap1zyatVWrdpqet1Wc7BR7zRq7Vq11ai169VWvdr8y4kh7VhPO9HTj/X04z39aE87NqQf6fZDHIfa7FCHHeqwI4O6vw3mPwfa6h6P7qnTAy1tf1P1Exx7Pb6nQfd6bFcD7/LozgaZr7PtZba1ALcU4VyZ7vDZWJFsK5HZItlaxLMlvKXINhfZhjxal0Pr8uSFLJlJwukEHI+CEVcZi6OeK/tXzF1b7IakoQjquqhlKy1L9kzJs+WGLddMqW7LeTWgIwUqGAKEMcOQKzKWJKgs2FRAJrLUBzD/RbKfc5WoJDIhiEQJ+79DX10MiiggIVEmooQCgiIEgSCAvtbvBzr8H6oI/WJDSUKyTCBgFKvSUhEEBU0KxjBIq6Rg8IzKbc21wiVmJBGPKMQVgOXve4nAkIEhAgNhR9NihplUkIWZy/U4JGFAXKzGoBonRprbedUtUquA9Bx3SppbU0NVNVQ3Yy073jZjLSveddMj4dyYmx8LFyYixalYeVmyOhMvThjRJjKLSMvLNIP0ArMrqlvz9UMn2XOSPT3S5E6NWGVilpBWYE7VjLbsWAdqBaTmAc0qLAV4ipp51SmpobLjllIItU06Ezc3F5399fDJbvztZaVza7xLG1ofbx2+sX38xvzUJ3tWfLL3hY92Lb+6a+W7myfasTBYInEJc4VQiYhLZPFvEhgAUIBQgDCoYBFSGRERMwFpMtUVrstcV/yiXm4AZgDmL6f4fpiJVBMyU6FOvzjK/9T97+7CNZgf6/B/kYtCogmIAYkmIy4BLiokIGoKapdrxXgiovOwxiOmngg7CddM2Ebc1rIRM+saCR0XwvpgKbF2ojvVqow2iiNedaRenR7srJkc279l/UfvvPbZuXfvXDrz1eVzdz648PnF8zfPn7l27swnly59fP78od275+e2Xzp/6frHN65fu/XprS9u3vjs4oWrn966c//ek7s/PHx0/+kP3957+aXXrl+79eTxT8+e/uPJ419+vPvoyy+/f/WNd/ccOLZj98FPv/j2x/vP3nz7jChhH8B0YnCgQj//ImIkYLAUSEvkQjL/wswar9oJLlECA4oQhGIQSkEIZKxI2E/GyyKCCoYKJpAm4+lSvsqpAWSiKAyC/l0tQTpGGgKqn3r3AUxe6PaEkCsKUyTab1zza0UFEAwowYAcDIKBAUUQEaEGADrGFkKmKFJ/VwhBFchUlrAsM0VREdIQMjE2ETYA0mWo+5UQCjIBtmVkKsiUoCXjEKBhZiSdSC6aKCXT1WSiaOpuiBmbm4W3l7eubBj+ePPY9a1jN2fHP9ky/tnc5Fe7V353aP39k3M/vXHg1/dO/nru1R/eOLSzFtmS1bcX7flyaHc1fLSXf3mqcWrNyGeHZq/t2fj36c7r2+a2jo43VJ6DsAxBW2Udja+MmTsroZNDmTeXe++t613YPH5x6/TpTRNvrBvvZdN+g5TUD9ATSWKiQCSJiVLf+pIVCiCXAQM+gGEfwHSETEJM3/Qi1PBLewkz/IELSh2uhi07WS55G9ZtOrRn99+PHHnt5MnX/n7y1RPHXz1x4sUjh+e3zq5ePjM9OuqVy+VcvpBJx8IxTHSEVYB1CS6uMGuSn91Hhgw1AHVF0RSkQ2wAqAOgAagBrPn0izKHcpvykGpEVSOmWgnVSnAnY0RKerwWr87UJ+fHNpz0JncWCq1quV0ptwuFRiZbzuXqxWKzUGiUSl6p4tXrnW5ntNnsVWutaq1VqTSr1Vat2va8rlfv1qutZrO36IdVK61qpVUtN6uVZqXitVu9ptetVpqVsufV241aq9no/OXkkHqip5/oGce72rGefqznHzJrx4a1o0PakZ52sM32N8lCIyLzPbC9DbLX4/s87ucPd9fJXo/ta6q7Gmh3He328J6WurOK5qtkZ13dVqJbC3CuTOdr6o4K215m20pkW4VtLaLNebCpiDaV6IYC2VDA63J4dRqvSKGpuDIZA6NhZdiVeyFlyAXDLuy5SjekDIZge2EPrGGInq3ULaliiXVHSXEZKQgoCAKKAIOAyRJaCLv3VT5R6KOUKGJZJqKEFch9Q7V/LS9hQexTsaCEhX5SEQoiFPyWegEERbBY/gsWA/QSkSUMAcNYI1gTAoqwZIAFA7YiJRjKGWpOoxldd52sZucwjxEtjtWYAKyAbAiyKcqmjCxMQpSFCQ9D4kDiYObK2ME8Qo0k0hJET3MrT60scwrYyFOrQK2SGqrq4YYR9sxo04y1nGTPTQ+72VE3PxYpTIQLk8nq8kR1eao6E8uPcbeGjQJQc1DNUavEQ3XVbWrhlpPsmbEOC9WoUyFmkdllbBSZXTWjbSvehXpRImmFppCWwXqWWUUn3nCTnWisliW4peNlcWtL3tnvxU72Um8vK51dXf9gQ/va7PD17aPXto9/snvm5p4V13Yt/3DnitObJ5pRl4pEB5RIEAQUcYksL1WUAABBBQRkLELsX31JSJWJb3oZgP8ptaFaSLWQavufWLOQagB/IcVnYH56vg9jfSGRaGGqu//3tNmGzFB8MYvoCuaiQgXZIepoq1tOppKOlXLsbCySj0cKiWgu6qZCZsrWcq6ZddRyVG+l3dFqeqpVnmrXpgeb073OzNDgmsmxoztnr7z1ypW3Xvn07Kk7l87cvnDm1rn3bpx7/+bF8x+eee/Dc2feff31fbt2vfn6G+fPXrj28Y2bNz67eePzq1euX7zw4ae3vvzu67sP7j7+8otvts3ufPPNUw8fPH308KcnT3+59emXBw4e3zy7c3r52k1b56/d/PyHu49efePUQECRRcwgN6jJAIcCggJCIoYCggEo/I/YrXfWr9rYqg2KA4oQQOIAkgUkBqEfRFIWBu0UCUEJEqTGIqlKqcGZqcik79AsBgqQ5rMuIDNZov6vxg++9w+iRez/1Q4EgH9hORCQB4LyQBD8bakkKxQTXQEawoYoYUFAkoABYBhrEDBZIrJEAdD8ESwAdQn2xS4JaiLURKBL0FSwDanD9JhhZ223EIoVY6lKIl0NR3KmETVUO2M7W5qFt5c3rmwY/mjz6LWtY9c3j9zYMvrp3OSdPSt/OLzxwYvbn7y27+fTJ349+8rDd08eHMxvyhrbyuHt5fD2UmhPI354MPfyZOPi1hUf71r/7trxd7dtOP/K24PZivL/BK2lSkPlIyFrWVjbVrBOjuTfWN58f8PIpdnpC7PTpzdOHl89nguHAwGwYOkhSWKSxESR+hEtSaYK5OBPHVF+1SFEKsYGITZjFlcdyk1MDIINSi3GLUYdQixKbU2LhCO5sZGpuS1zu2a3Htq14+Wjh185dvjlY4dePnr4lWNHFp9jB/bObVi3fuVMtVjyX0EkqC6OWEoyF0Qqydwvt/PbhCE2FGRAYgHsaxM6JDpkFmEO4Q5TQ1wPcy2imgnNSauhnBWrWikv313XXXVwYvPL3fHNlVK7WPQKhUahUCsUaqWSVyrW87lqsdQoFOuVcrPV7Hlet1pt1mrtarnlBzRazcFm3/dqNOrtcqlRLNbrtXat2qqUvVKhVik1atWm1+i0moONertRb/u64l+OD/ITg9rJnn6sw492taM97diQdrjLjw5ph7vs6JB2ZFA72Kb7m2R/k+5v+rdfdF+T7PXovpa6u05218nOGtjt4T0e2d0kezy8yyO7Pd8MY7vq2vYy25IH20p0vqZuK5HZAtpeZrMlvKUAtxTgpgLcXMIbCnhdDqwv0DVZujKFl8XhZAyMR+FIBAy58kgY9lww6CqDrtJzYScEWo7ScZFnSg1TqltS1ZQqphziBCpUURBQMAQMAubjlvinAkNZWvDAJAJ86QPy/u0F5PIC/fIJviijBRUb+QkrWSYLcn/f/Vos+ZUk4t+BQcCgwmQRLfn//qYsWaJLYozglMoSjCQpjKq6bmU1M8X0hGaliRpTcEiGjqRYCnIkxYDAYtQFwJCggZlL1AhWI1iNAR5VeAxpSWJksJnFZp45JTVU09y6Hm5wp6q5DSfRseIdJzkYyoxES5PR4kS4MOELidnmynhxwk50iFEELAu1DDYK1KpokaYR69iJQe42mFPjoRq1SsQqUbvM7KoVa+vhpsJzMklzu2RGqtwucrtoRevhVDeWbKQQbOpoJm5tzbt7a+6JXuqt6fKZF+qXN7SvzY7c3DF+Y37y1u6ZG7uXX9u1/MqO5e9uHK2HXSIgIkIsAhCQxSWiPCCDoIwEQPzaQwEQETIZq4uh+QX0srHm45aJ/AlmbmPNwqoJqQWZAzUHaQsES7cA94dUXKKFqd4nYbQvJBoytjG1MdeVvgemSoAJioXoqNdp5gvZcKgQjxaT8VIyVk4lioloMREpxiOVZKQaD9Xi9rJWacvM8EynOtmqTHW8laPDK0aGXhgfff3ogY/efePymy99eu7UFxfe//z8+59dPHfz3NkbF89fO3/u0ulTx/bvW//Cqs3rN7z28ms3rt28ef2zT27evn7t1tHDJ19+6Y07X3x778cHd778bveOvW+/+e79e08ePfzp0ePnp987v3zF2hWr1veGplet3nThg4+++e7ewUPHA0Egi4gqTKcmA1wJQBCESOozMHmJMtIcXr1sbas2GPzb/0/Ve35HkabZvv11pmca0oV5Xbxv+Ii08qn0EeklIYcEAoSEBAJ5b5DDlHBFAQJhiipMQbmunp6ZM9M1Z3pmzvT4e8+/dT9Eiu67ViyWlpb4gsjc+TzP3r8tBE6KIZ/nqoWhwB9xUKEQ9OxIUCBM0lTZRJCJfCNM4r0cEJKByEReEjjibfw809MnW4eH8+A5HPJiziEY4qBHrvcHxJM+XhAlhBUeMh4w729hpEhExZAJjXIi4h3APGpfSPB6F2UeKCLSALEQtRWjyQonI/F0OJ6JJDLRpnS0KWVF2hU5aplNlhZpN8wpt/P+6cKrsdpXE91fT3a/n+z5MNXz48zAXy2d+7vNid/fmP2Xg5V/f7z3n0e3/+3o4P7FU5fatVknMZdPTGfC1zr1+Vxkpyv1eLzvaPLM08kzD0eH7l65Oto7Av6C5/+cV/xoIGaPtZrTneZeT+rBucrTyb7nVwaeXRm8P967froe0cPBIPSKKTgecxzhecZzjOeZKDIBSJ9WiNi7ckkqkTSIZIRUrx5FkkyJ6pTqlBqybDPZlDwePLNVLZ5KFSfGJhavXVu8enlzYfbG2sqt6+u3tlZvX9+4ubV6a3vj5tb6/trS9aX57ZWFG5ur508PAkABZBxgnNgIMnPewzOeZzzvoX4VhPXGFtGrK/c6X4mOqEmYJVGLKmHFSKhWi2q1q3anEcuH26sd1fHS8Org1J1a32RnR76tI9vWlm1PZtNpJ9VZ6EzmC/lKIV/OZUveF06hUirW0ymnM5l3ChWnUMlni9mUk0kVchnXyZe87+SzxWzGzWXdfK7k7Q8L+VK5VHcLFadQLpfqXfXeX2xX6H6Xtt+t73cbOzV1s8waJI66slVlm1W6VZM3KmyjwtbLdL1MV4t0rcxWStJykayW6ZJLllyy4KB5By2VyFKJLrpkroDmCmQhT+azZC5LZ7NsqhNOZ+hcjs1m2XSaTKelqcYKkUx2osspb/yC40ky2k7OteDhJnQ6gQaacG8CeepVtYWuKKrZ0BOwoimWLOAavONdv/RQWg2ZWAQiEQXE8xCKFDVeFYD7/xF4kSdgglfHBRsbfAhljGTg9aUeT2NeWXPDryggQaS8KP1RwDxjPYcE0QMqEp7HokgQZJSoSJRO/MXJwK984KRfDgYtAJsYi8tynFFbs0yrTTVaMYvLajNTmzGJCIIKoIGQCYCGkAmRyUMNEpvQOJSigIR5ZPE4jJRmZiaJ3iZbKT1W0GOuGnFkOyeHC0rY0WMlNeJazdVIR0+0sy+S7IunB2KZwURmKJEZjKX623KDetQVSKtI25DayewCC7tKpKQnqmqsrIRd2S5AtRNrKWblqZnTokVm5ZGa8gRMDWeR0oaUNmammJmxrFQCCEVNOh3XJ9v1pVxkp9p8fyB1eK7weqLyYabv29n+b+cHPQF7u3D21czw7QvdHVaY8lgGhPBQ8HG8jxOPkfMoBD6RD6lIZB4rgtQ4ekHJhMyEsrcbNBHVoaSJko5kEzMDeT8gW8jbFsoRSQsTPSKpNpGjTItIqk2UsKSEJe8ARkxIdBFqgHg+DpmHMg8pB2xJ6StWa9lcZyyabmlqj9odUbsjFu6I2cl4JN/RUmhvyjeFK+3R+fP9+/OXp0f6+ku5Hic9VK+UOjsKrc2nq+6djeX3jx/89Orwp5eHP3354oeXRx9fHH3z4ujts2dHX3w+ema4v6dne2PrxdHLd2/fv3/78Zv33z17+mL62vzC/MqH99/93d/+/PPvfv/9tz99+/HH3/3uH3//j//nH3//r3fuPuzpPT04fKGnd2jozOide1/89m9+d/Xa/ImTHB+CjRsYlEEQwhACQYCCSPSJhJPO9J45d/pixekJngAnTwh+vxjwCZ7/MODj/T7eo9F7WRGBw17Lj9hw22LPR+e9ZAROEniJ53Ao5AX/UZBDwWPLbojHwRD6FA7zvhkIAp9fOOkX/EEAIBMhExutxIQLQUOPWGYMihIXglzQo1J5GibxPBUEWQQKkgyqhL0OKllLGHabFemwY52ReCYcSxnhNs1q0c2WaDQZtpsZVNKWPVvqfHC68GK08mqs9tVE1/vLPd9c7vnuWt9fLZz9eXPy9/szf7iz+h+P9//z6e3/fHH37crlsRZ5vtiyWGqfyScm2vWxZmU6E9/uc2+d7X42M7ZxqprCquyD8C95/CuQocqFhHq53VwuNt/oy35+vvZ0sv9ocuDxpb67470zPQ4RSSiEGxcKAfO8xPNMED2IFPVOYgDKCKkNUhRuVFVAKGOiMdlkzFJkS1Vsj7vh7Q8ptSi1w9Fkb9+56cmpucsTq9NXd5YXb26ufLa7+dnOxu2dtYPd9Zsby7srCzfWFm6sL+6tLtzeWhkZ6BdFGUAmQlkQFU6UQ6KXT2BeK3SjNhOqCGmflrdE0hDVMNWJbEiySZghSSZVwrIW1+1WzWpXrHYzUYinejq7rlRGNoen79cHruSypc6Um0676YybShWSyVw67eTz5Vy25DhVzxmfy5Zcp5pOO5mU41kKs5liJuUk29Opzlwu47qFsutUXKfiTVre4OUWKkW3Vq10l9xquVQvleolt/aLvbqyXWW7dXW3ru7W1O2qvFWlnoBtVqSNsrRZYetlulYiayVpo8LWStJama2UyLKLV8tsycWNpuaKslKSl1226JClIpl3yJJDlwpsLkfm8uxaCs9m2UxGms3SmRy7mkIT7cLVjHQ5jSeScCKFx5NwrAOOJ/HFdnSuFQ01wf6o2BuDfU34VBR7Hvqq3XgaK0QvCmYJjsFn1VCb5GcQARHzfKO+C4iSyGMvgOklXT553xtzkjcqCZIgSECkyNvFe3MYoN7L79htj3gBC4LU4J+GQDAgerroMagEHouCxPNYBBKCjFEdQxYKCIETQf6ED/zKh30BDYg2wTallqxZZkw1WiS1SdFbTLvTtttlFkXIQEgHwEDIwMTmoS4gXYA6D3RAbChFAI0ipUnSWyWtVdLaqdGp2jk1nJetHLNysp33wBlGomy21M2WLrOtW2+pm23dLYWz0dRAvLM/XTzb1NFN1E5JTTEjw6wCs10lWlJjZSVaImYe6xkgJ6HSKdsFTw6VsIPUFGAdUG6jRic1UkhpY2ZaixTscLoZgryCB2P6ZLu5mAtvV5pudbd+fjr1cqz47mrPx9n+7xeHvl0c+rB09pul869nz9wY7W81wpTHkoBhUBR8HO8TQBAiDqBgA3tIeER5LPP4U2GKiWQDURPJ3mLQxIoOmYllEyk69Oi91EDSnwIPw0S1sRKW1IikRiQ1SrUY0yKS6hkRdYBtckyTgpJ3BlMEJPPQQqw7X+xx3I5IONMUTyWirbbeZKqejT7THHM7mp1ma+p07cbs+K2Fyfvr17avXThdcWq5VLMht5lqNmGfrbkv7t7+9ZdHv339/KevXnz/8ujDi6PvXr/65uXz18+fPn5w/8b29vbW9cMnh2/evPv69bv377599uzl1OWZzfXdD++//+1Pf/sPP//TmzcfFhfW3r//9l/++d9+/od/PrjzeW/f0Mi5sd6+of6Bswd3P//uh9+OX5r6y7/wh4IA8UTBKgUMBGEDxOWH/Alegepg9+mRgYvd5QHIMb8PciEcCsKAXwz6QcAn+H1CKABDIeQVXYaC8NPu6zhJgv/0tSB4S0IecwLheG+YkETAAGQAMYhkCGUI2SeTVCiEfH7hpI8P8QgiueGQ4rFnegrbcduKiQIJBYDH9QgEsEeoQUgnxJSISZktKWHPyS0pUcVoMuw2zWrRrVZFb2Za3Ay3xhMp22qhWEccLsWiK13OwzPuy4vVVxdrry91fT3e9e5S98epvt/Mj/xuY/Kf9mb+cHf1v5/c+O+jz/792cFvbq6MNrOpTHy9p7BQTp5vMU7HlOEmbaQ9eqWYvTl+ZvV0r/QrkfszDp9EVTs82STP5RMz+aaNeudeb/ZguPR0ov/F1PDD8f774/2nkm1BD4EoYJ4nIqAcTzjO650gjfwyoA0NwwpCnnLoCOkQahIxmWxL1JRlS2Emo4bENCJpGOmKHAmH29OZytjo5NzE5NzE2NKVic25a/trC7c2lz/bWr2xsbi7Mre7MntrY+lgZ+3W1tKtzcW722vDfb0CYCKkgshEj4UIZAEoPFB4b3MINYR0AFQIFUIMImmYqIiokKiIaljSKTOpbEnUZLIt63HNbFWtds3qiLS4LbnBwsBcz/jewNUH+fJINltKZUqZbCmbLzlONZcrJVOFVNop5MuuU0unnEzayWVLyfZssiPnGeizGTeXLRaypUyqkEs7bqFccqqFXLHkVp18yXWqlXK361SKTrVUrFZrXeVy1XXKpWLNyZd/sVtXt6tsv1vfrat73dp2Xb5eY8c8X7pVZddr8mZV3qjQ1SJeL9P1Cl0p4ZUSXi6i5SJZLpIlFy+6aKkkeQ6OlZK04KD5AlnISws5Opcjs3k2nSazXg6sIM+76nSOTmXIVFa6nMaXkuBSJxxPeg8ebcMjLWgwLgzExb4Y6InBniiqh0EtDCsW8ASsaPAlS/RgHI4puKZYMPk4FYAoCRwSeOTdkEWB/GmJVyOA7H3RWP15UCjk2d8RaGylgUiF43vYMa0Dcjzyrt8e8807ffNeiTOPAkHRIyseY4KRRBRKVAlRMcAHf3mC/8sT8KSf8aIOkSlrqmJrRnM4nrKjacNsVdUEY1FCTEJMCDWPui1iXUAGwCaULETDiEYhjYo0BuUEUpqR0kK0NmokmZlSw3klXDDiRTXiKhHHbK6brd16c01JVIzWrliqvzlzOp7sjyV70+6ZwcHJpoSr6ClmZplVUMIlPVHV41UlUmJWAWsprKWJnmZWXo+VFLughB2sp6HcgdUOb39ItA4z7sZaqlY4FRdBTpEGotqlVn0uY29Xmm/3tD0cSr8aL319uf5hpu+HpeHvls58WDz7zdK5rxbO3b7Y26wayC/gEBB8HH+CO+YfisAPUBA1xi8eMQ4pIlZEpCPJJLJFZJPIJmIWUkzo3cCYDiQDUQszD8PhnbU+5Zc1gVhIjkhqRFJiTIszPcb0KNXCRLExsz0lg5KOpMYWkccqjw0g9TiloXpXMmwXWpt7nHyTplgSVEROAVxUoR1h7XS+7WBh8s7y5YOly19sTj+/ubJ++WKxo6XVkOMK6bDVq2cH3jy6/+svj3768vmvX7/84dXzb189//Dy+ZujZ6+fHd69dXNhdmagb2D66szz5y9ff/nmm/fff3j/3ery5tbm3o/f/dXf/Obv3739eGl8qlbp/uKLp//yz//+88//fPfeFwODI+fOj/cPnBkaPr9/4+D9xx9Gzo//8i/9Ab+IeCIjhUFZDHiNoIIYANxJIaxFhnqGz/ZfrBZ6xBALBb1VAfHCjscUKOz1rHIcFgUJigwBGWMFIRlDRfKscV6NvaQxasiKRSRdknRJMik1JWp++oIygxBVFBtrjFAjauZ94ENQZECQAGhsR0SBUEljVBd4HAwA7+1eFCmECgDee7rmOeI8shEgBqIWPZpOygAAIABJREFUkSOkYURMKEaTaiR0I6FrMYnoSGSSINVamla68l8MuUcXykcXyq/G6q/Hu74ar7+d6P5h9sxfr479w/a1P9xZ/Z/DG/999Nm/Hd7++fPdy2l7JCEvdeWX6rmxVKI/oVd1dCqinG1PLJ6qXHHSpp83Q6isqZMt+kI+seC2Lrqta6XW9VLzTr3j4YWuo8uD90d7b53r7Yi2BIP4U1kgx2OPD8cLRASUF7AAGjMoRAwi+VMlGMY6ISZjNpUsWQ4rssWoQSWdUZMSgxBTVeOJRGe9++zVS5dnxi7MXrqwMHlxbXpyZ2lmZ3l2a/7q5tzUjbWFWxtLn20s3d5cvLW1+Nn28t3d1TP9vQApn2irXu2yN3iJ4I/jF4QqhArGOsYakXRMda+biDCDySZltqJEVDWm6AlZa1bMVt3ujLSUW/Nn3aGl3ks3Bs8tuk695PZksqVcruK6tXyunEk72Yzr+QazmWI2U8xmvKtYNp0qZFJOqiPf2ZHNpV03X3YL5Vq5u+hUchknm3ZKbrVcrNUqPU6h7DrlbLZQdMuVSq1SqbluqZArOfnyL3ZqdLtK9nvUvbq626XsdMvXa/R6nV2vy9frckPAKmyjLG1U6HqZrpTwapmsVqTVMlkukpWitOTiRQevVeSVkrxYwMtFaaXI5rNoPosXC2wmi2fz0kyWzOXleVebc5TpLJ0tyFdzdCorXcmQyU40kUKXOvF4Eo8l8ViHdL6NDCXAYFzoi4HeODoVQ90RWLXFiilWLFCxQFHnXUMoWbBkIccUC6aYVYMmQUAkx/Uo6E/OUdKfHsA8PQMi8YqVed7rtDze8mMZE0UUqQiObcHeruMT/zTUcNJ/EjD+OOwc5EAgKPoCvAesQpApsqnKOhYxH+BCJ3yCP8T7AjDASQBDQBkLR5syZjhJ5aiuJyyrRdPishyBUOU4yjcQ0TpmYSJHoGRDKYJYTMBhkcaQ0oSVFqK1SXoSq22ylVbCeTXiaDFXtgtqvKy31JVERY5Xoqn+WHog3NYTbe9JpAbc8tnb8wtTfQNhPcmMrGwVtEhZT1T1RFWNlpnlED1DzSw1s7KVV8KOt5kkehrQVii3UqMTyq1Y7VDsnGznTKsjJoIMxX1heaLNmM9EdqotB6faHw1lXo4V31ypv7926rv5wR+Wz/6wcv7j8vmvly58dqmvWdNhQIRBkT8R5E+GeJ8g+sVGhDkoYg4yIHnQXq/awdMYEzNLUizMLCR7Q5iJFQNQHUgN2Dxs9FUeIxAVC8kRSYkQJUa1ONPjTIszPSEbEUmxSePHdCgZUFIBVkWsCkThsCbgWiY3VO3qzuWunR9ZmBxrtzRNDMpcQBVCFgapsL41NfrF9bmHG9MPN6cfbc483V18uLNye3Vh/dqVWiY5Nnjq60f3v3tx+N2Lwx9ePvvp9csfv3r5zYujd8+P3r96+fjevdGzZwb7+7vrp6avzrx8+eWbr96/f/fd9x9/un/30f17j54+efH2qw8P7j/q7uovubX9vdu//8d//d3vfv/48PnwmYvDwxcGB8+fOXtxcWn9xcuvK5XuP//zEwEfjzjsTWAwhMQAFPw8CELuBN8WbT/bd+5s/2gl3yOEKBciAtfIQXINIigRAYVQBpCJgBKsUkln1FAUW5EtKukyM5lsMtmmzJblsKJEdD2uaXFVi1EvG6SEGbMlycJEx5IKkCyIEi9KvCA1spUB4PfxXAgCr4VcIB5ZqhHTFKXGkl+URCjzPBUEdpwGk0IcDfGUExkPFQF6nTkW9rLMZrNmNSlqVJEjMrMo0RhWJZFWm5s2e4tfnCk9u1B5dr76fLT24kLlcDj/bMT9MDXw28XRn7em/nB7+f8+vfU/Rwf/8eyzf3txb2+oWlf44SZjPNsyUUhOlbMDcaOqob6oejphDETUMxF5rZy82ets1VKrleSC0zyXjc2krJm0uZyPfzboPjjfdTBUudpVk4kRCjWG1OPrA/Fq//jj3gnPggigDJEnGAZCmjf9KHJYppYih2Vmy8ym1JKIRYgpy2FFjSVT5bFLs4tXLs1fOj87fm7u0sjC5LnVa2Obc5d3l6dvby4ebC3dub58d3v54PrSwfWlO9sr93ZX+7uq3uaWB1SAiggVETJeZJ9KNQWBeTKGkU6IgZCGsYElDVENUZ0wizFbVqOyEpGVKFMTqtmmh5NWPBdrr3dWLpaGV3suXq9W+p18pVTsKeQrhUKlVOrKZIvpdCGfL+VzxUK+5OTL+Vwxly1mUgWvvK2QK+XTxUK26BYqJbeay7j5rJvPFgu5opsvu/lypVQvOdVs2sllXbdYLrqlYrFcLldKxYpTKJVK1V/s1KWdGtuts726sl1hO3X5eo3u9mg7dcXrA9uqsOs1ZbPSwEqtlsh6lW1U5dWytFqWFh20UIBLLl6rsNWSsuTQpYK0WlTmc8jD0s/l2YIrL7jKgqsuFJXpHJ3OSjN5diWDJ1NwMgUvJdGlTnw5w8aT0mgbHO0gI614qAkOxIXeqNAdFbojYlcEViyxasOKBSomKJuio3GOzruG6OqCa/DtTCCQQpFA0ABHQVECAkGQNV4tIS+MSUQgHT+EF7AAiAAoJxBOIJ6jVxAbBClewCEeHTM7EC8SnsMBP2jcwI7xBDyPvGRYMARO+rkTJ0P+gMCLWBQJBJRgWWEqQZIQFARfKPgrX+BkQAwCDJlETc1skVhcVuOqGpMki1JbopYgMEFgIlAE5EH+LChZULIFZInEBlKYKAksJyS1WVKbqdZO9Q5qdDIzzeycd7hSY0U1UdYSFau1uyU7FE32hVu748k+u7139PSFj3tzL1bHi20ZoqaZkVciJTVWViIlJVrCRk4yspKRYVZeixatpooSdpiVI1oasnYot1EjjdUOSe/UwgWqp029LcLzSQn0heWJNnMuE96uNt/pbX88nH19qfzmSv3d1Z5v5wZ/WB75YXX0w9L5r5cvfHapL6aoKAR4X0jwcY0bmF8EAR4GBODnMQdUxAykWEQ1sGJgamKqQ6oBokNv5GIm9KzzzISydxizkCdsx57DhvlQsYkcZWpCNpoUs0kxE7IRZ3pUUiwsWYhakBpAMiDRIdFErPFIF4kmoGo6d66nd+L06c3pq5szV8+dqo10lzsjekzGF/u71q5cfLSz9HR34cn2/KOtmSfbc89vrDy/vfni3s3XX9z74ubu4pXx6Qsjy5PjL+/f+f7l0fcvj759dfT+xdG7l8/fvnj+5PMHF0bO9J/q7ap1rS6vvnn95uvX7755//2vf/jti+dfXbs6P3Lmwu2bd+7f+6K7q79UrM/Prfzt3/z888//9MWjo57u0319Z0dGJobPjF65OvviyzfFYv3Pf3ki4BcgT2SkUMDEAOB9ouAXxADkfWK2LTfUc+Z0z0gp2xXy4aAfcSF8XANEvLOuwBMgUCBSIFKMFIJVT8aopFOiMUlnzGTM9jYEhJgSs2Q1SpUwkW2qRiTZlmSbSBYACkKyCKgImXCM/guFUMAnBPwCBBJGFPCNXaVXy+e9PL0nEATBEAxyMBiCwSAOhXAohHleEkSZF2UOyl5PFSQGkSOSHJP1JlmNyXKYMlORLdOISUhBHCrHotunio/P1Z6crz4+U3p6rvLodOGGE7nfk3x9seuH6TO/W5/8w+2l/3t46/95fvc/nx38x8sHb9avlRlXVdFA3DjT0TTdXb5Wdx0KU6KvKMPR5vBGOb13qnCzz9ntya2X2+dy8csd1lirfj4uT7bbq5Xkmtu2WEq3txYEgXEhzIWOxy/v3+E4Bu6plxf/glCByKPsmxgbEtYlojNmysyS5bAsW7JsMWYjrGPJlJWIHW3v7b+ws7qyv3xta+7K9dnLa1cuLl4aWb0yurtw9fb6/L3tlQd765/vr3++v/5gb+3B3trd3dX7++tDp3p4kUKv9g4yHjIeMgEqPFBEUQGiAqEmQgVAFWINI90bByVmYWpiyZSoJTObKRGJhZkal9UmxWi1Ymm7yYm015PVseKZtVPj26VSXyHjFnJlJ192ChXPK5jNuoVGWrnoFMqFXCmbdnIZJ5Mq5LPFQraY6cw7+VK5WPOc8bmM09giulW3UC465WKhUsiV8lnXdUvVaq1SrjlOMZdz8zmnXKr9Yqcm7VTpdlXaqck7VbZVJter0l6Pvt2lbHcpW1W2WWHbXepGma0VpfUy3aiw1TJdq9CVEl5yvYcsFNCig5ZduliQvDTYYoHO58h8ns4X5AVXni+wuQKdyZOZHLuWIVfT+HIajXcIkyk4mZImOslkWhpPkgut4HwbPtuCzjSjvhh/Ksp3R/ieKKjboGzyFQtULVg2QNEQXV0oqJyj8Y7Gu1ooLgEkSghQ8Om4BeinM5ggYIHHAiAN0RKJACQvbskLjbJUQZSAIIkN9SIilASxcfoKccjjd3xCZXvFE58Ypt4K0efnfX7+pI/z+bkQBz1+lcBjiTCJMIoZ4hHn5/wngkG/gKAsSYasxCUWV9QYpRallq7HKLU4jgKgiFARkCogzcPnQGIJyPSGMKo2UbWJqs1Ua1b0Dqp3eDVdsp1VIw61cmrUVaNFq7me6OyLtvdE23ub04PhtlPZ4tnHGwvf7c+/3766MFg3IgUlXJLtopaomk11JVpmtiPbBah0Yi2thB3PwSFbOWZmmZFW7IweKRCtg2gdZsy140VNbjZDfJLAvrA82WbM58J79bZ7A6mnI4Uvx8pvLte/udr7cW7wx5WRX6+PfVwdfbs8ejDRF2My7xdCJ4LcyRDv57mTnOgHop+HAREGAeGh4rnnRcnEioGZRWQDKxogBpI1KGlQMqCsCZImUAN4BZWfOpcbqa9jD71sYyXG9CbFbNHsFs1OyEZC1hNMj1FvmGOWVwyGiMojXSQGkDQBOy0dYwODsxfOb81M7cxP7y7O3FydW5+eXJsau7e19MXexuOdxcPdhaP95cOdhWd7i89vrb08uP7q/s1HN6+P9Xf15FPdhfRId/XFvYMfXh19+/Lo46ujb798+eH1yzcvjo6ePJ6fvtZVrVXLlRv7N77+6s1Xr998+Oa711++nbo8XXSq5WLt2tTsxtr13t7T1Wrv/NzKb37zt3//u98/f/51b+/ZwcHz585P9vQOX7o88/DxUTrj/PIvfAG/AEVJxuqxgAmCXxQDUPSDUrY81Ht2sOuMm67xASkU8o64MBAEjbdXHjfSyiL1nE3eMRgCho7zXhDK3nkfQhURnSoR1YgzLUqYRZiFmUXlsCSZAMgQNQzijd17EHokDj4ELTMaCycYURvoNW/24pAXc/YHxEAQ+IPAKyoLhQjHSxxHBJEKx7QIHioAaYiahIWZElW0uKLGZNkyjEgs2moZMSBIIITcSHijnnt0rnZ4of7obPnRcPGgK7ma1G9WWl+cr34z2f/bxdF/2Z//n0f7//fFvf96duffn9/7q4PNvqjqMlDRpFMxa7ijeag9XlalikZH2pumcx1LbnK11LFWal92W2cz0UtJ62yLPhiT+8JsMKEPNoV7mhLFZEE12/kQ5UISx/8RVvcJWedJu/cnhApECmrUxBiEmJSYjJpMNlXFlmVLViwmm5JkEmIiajI10pp0xydmb67O3Vqdubkyc2t19tbq7J2txYON+Vtrs7fW5m6vzx9sLR1sLT3YW/v85ub9vbW7u6sPb12/MDwEkAygLAAqQFmAsgAVgDQBqZwgC6ICkAqQKiAVYB0hHWMDYwNJBqYWZTalFmM2lcMNAdOaFLPNiKasRCGa7El1Xa5e2B68tJ3P1bLpQj5bymdLpWLNc2G4bsUpeC75ilMoF/Il91iu3ELZzZfzWTefdavFesWpFTJFN1dyssWiU3HyJbdQKrnlYqFScqtFp1IqVmvVrmqlu+RWchm3kC9WSvVfbFfJbl3eqbHdLuXGKXW3i+1U2U5Nvl5lW1W2061drynbdWO7pm+U5M2qvFaix1h6suTiBuHXlZcdulQgiwXPu0EX83S+QOYdNu+weUeeK0jXcmgmL03n6LWsNOVhfDvRRCec6MSTnWQ8icc68GgbOt+ChpvBcBMYTIi9MXAqBk7FUc0Wq7ZYtUDNRl0RUjTFgsq5uuDoYtEEeV3QJQpFAkTyyb5xjOEgQCC8gEXRyw8SUSSCSATxGCHvYRIB5b2iL1ECgHpORRFIvEAEQHhREgTCC9gb1BqXbQ4JAuG5RkTMHxQCQdEfEHwB/qSfCwRFD8Ut8BjwCAFMMMVIEnmvrBZiqFJqYWLJWrNpNhtGIhJp07QIwpro9YuDxq1VxDqiYSjZEJuYRbCcIHJCkhOYJZjWIuutTGmjSivTk4qdUaycV1BpNlUibV12S81qrsaTfbGOvkRyYOfa4q9vzX7Ym3m3fe3l0gUnVdIiNT1RNZu77Na61VzTE2Ul7FAz6wmYEnZkO0/NLDUyROukRoqZaSC3Eq2DGmkjklNIxAhyKYIHY+rldn2xEN2rtzwczDw753x5qfpuqvfb2cFv505/vzTy643x7zfG36+N3Znsb9LU0K+C3EkPH8XxPh76EfABFITAz+MQaHSmiJKOZMNbFSJFFT1DB9WgZCJZB0wHLCJpjZsWkY81zIt5sU9YqShVmxWzRbObVatZtZoVq0kx40wLE+WTgGmAaAI2gGQASRNQJtZ8sbfv2sjZndmr2zNXxge6ps+fHh/oPld3t66O3d2Yf7i98GR34Wh/+dne0uHuwtHNtaPbW4c3N2+tzI50uafynV25zpGuyuNb+z+8ev79q+fffnn08dXRx9ev3r96+fXLV/cP7oyNXhw9f/HRw8fPnj1/9eLL9+8+Hj553t87lEk7Tq40cnZ0YW5lYOBssdw9MTn97v0Pf/f3v3/91ceV1e3Z+bXhM2PdvcNT08t37j1q68j8+S99waAIeCwh2XMhin4gBqAYADCEesqnhk6dGeo5m2lzgj4k8LQxGHnEai8ZGUJcCPENzwXkQogXJIGXvHYuBGWEj+vkJYtQCzObyGEi2wAbAOsCUjExENREURYEJgLmDRwNq0gABP0CFIimWJQoSJSAgAUO8RzyfsDvE3x+wR8AgRAMBEEgCIONGZFwPOF5SQSydwYDSMPEQNSkSlRWo6oSNYxE2G5qSnTEY22abAOeQJ7kbXs233rQX3g4VHo4VHx0tryaS5w16Hqx/clQ8fVo9/fXhn7enPrPBzv/74t7/3N09w9P7/z8+Pa4k85hIUtER5HKOqsZyqmIOdQSv5BsGW+LT7RaE23WpY7weId9oc0cbtIG4mp/XBlpD4+mW5qjKdXO2glH1Zo5jnGcxAveFVDyPIf8caLu0/PJu+GpBSEmpTZjFmWWrFiKaimqTSQNYx1jXWJh02qudg+vLyzdXJq6tXrt1ur0rfXZg82Fz/fWDm9vPzvYfXF3/+ju/t3t1b2l6Rtr87e2lu7srt7dW3t4c/vS+bMe7kQAVEQqD1UvufynLcwAqV6PJcaNCQzLBpFNxmzP/SjJ3i89ImvNitmhhdPhJrcl218eXuybuDE4tl7IOvl0wc2VCxm36FQKuVLRqRTdaj5XdPKlcrFaq3Q5eTebyrmFxhxWcqvVcldXuadarJfdajFfzqUKhVyxVul2ciUnV3TybiHrltxqya0Ucp6kVUpuueRWy8VqpVT7xW4X2+uSd7rYfo96o1ff7ZZ36/JOTdnt1q7Xle26er2qbFXkraq8WZE3Kmy9zNarykqJrpToalleKdFlh664bNWVlwt0Me9pGJt32GyeLLiyp2EzWTydw9N5aSbHprP0akaaTKErGeKtEMeT8GI7uNiGxjulc21ouBmcaYGDTWCwGfclYE9UqNlCLQzqYeyBEEsWdA3RNUTXgEUTJk1GsYwg865fEFCEZIIVBGUgSiKQBEC8/T4vEEEkvIg5HgkiFkXi9YEJosRxGAKGkQIBE0UKgARESeCJIBIBEAGQEAc97tTxBIaAyITjjLMvwAdCwHNbnfTz/qAYCIjHthGEAEaQQAEDvmHox1ij1MLYlJSYqiVkOSLLEQAUiHUAVVGURaR6HXeQaIhaAtJFZCDJxjSKSATiCCIxwrxFYgtT26neQbQOqnfKZlaPuUaipEZcI16KtnXrsYoV75q7NPf9zdUPu1ffXr/6bnvq67VLq/2FeHPObOoxm6p2a91uqbNwgVp5ZhckI8usvBJ2qJXzPB1Q6UBqEqudIm1Fagczs0Ykj3lVD4YyFA7FlCtJczEX3a+3fD6QOjyTez1R++Za3zfX+n9cPvfT2sUf18c+ro6+Wxk7mOxNyCz4qxB3IiT4ODEgCH5B9InAz8OgIPp5iccqoAqPFUHSkWxJqo5kEysaZKooaYDqSDIgMyBTBSlM1LhixmUrzsw4NWPMjFMzQrQwUS0kKxzUeRJGsncG87aIMcmIUTXOtDBmFmQWZgYghkg0EXsweyUktpv2ua7u8931jSuXFi+eK8TNemeT02QXEubUcM/65MitpcnDvaUnu4uHuwtPdxef7q8+3l3em5u8uTQ92lutJFvKydYLfT1P7x58fP7s44tn37x4+u754Tdfvvj266/efvn6q5dfPnr46Prm9qWxiZmZuaeHz968fvf6y68nxqfSnfl0Z370wqW93VtDp88X3Nq585MfP/7027/++fHhq+m5lfGJmVrP6a7e4alrS/u37nWmnT/75cmAXxA5JAFGIIMhxPsE3scLfpEItK/W31vpG6gP59rdwF+KoSAWeUkQJE7AvCgJQgP+xAsECFQUJG+RiD4tEolGsOp9BifElIiFpTCiNpJsKNlIskVkeHg9jqc8T3le9u5egSAIBkHQL/p9fCggSkgWOcgFOC7Ah/x8wMf7T3I+H+87yflO8j6/EAhBL7USCsEQhzyytueBFAEDSAOSAbCGsA4lgylRQ0+Ew22JRDIRb4tFW20rJlOdD0HAkbwVmU437ZRab3Wl7vQVPh8uX0tGTuvScr7lbnfq+bnqx6nB3y5e/MPB+v8cfvbfTw/+9cnB/3l2b26gpwUKHUhIUZhXaVlX6pbWEzFrOq1ppG7gU2H5VFTti2n9CbU/pvZFlTNt1kS+xWlqY0bKDKfteE5WmzlODvGMF7ziXOnTOdB7C4LwuG0ZyhDKhBgelIRSW5bDMrMJ0SkzFdVmsomJjrEhUUtWY03N6fHx6QfXl+9tzd+/vnD/+uKdzbkH20sP91efHey+un/7ywe3nx7c+Gxj6ebawo21xb2Vub2Vub2V+VsbixeGByGWIZQ9lJRH3wBYazDpj1mICOuQGBCpGBuIaJjpkmzKcphSm1KLMBtRG9MI01oUK6lHs5HWSnNmsDS00Hf51uLW/c2l2UvnRga66lWn4GZz2WSmkHGKTjWXzqeTuWKhXCvXSm6pmHeqbsXJuUWn6OaLFadaL3UVC+V8tviJr1Gv9JSLdU+3Sm65VKwVco6TL1aK1Vq5XilVi06p6JQqpeov9nuUvS5lt1vZ61L2TynbNWmnxnZqym6Pttujb1XlrVpDvTbLykaFrbpkvSwvuWTRQSslulJinoCtuGzZkRZyeMmhnoBdS8M5h827ykxBminQmYJ0rVEGhqdSaLITTqbQZApNpshEiox1oIvteLxTutAhnWkBwy3gdDMYaEK9UaE7yndFQNUSKjaohlHFhkUTeOpVUEVHF9oUhAFFgCIgAc9DhRWIZAiZCD3esySKjY8/IqQANpQMQCoCz0ZPRJFCkWEoI8AQUgCkXmfYn/SHfWq/xFyju1ISeSKIhONRIOg5OISTft7n7UMCotf+J/AIYYKRJPJQ+OPuUZKoReUIkaNMiULkJTA0iDXxeJznG1tEVUSaiHRILO8/EKYxLEURiRI5ISlNRGlmarusd1CjgxmdspVWwjlmZMxE0W6qmrFKuLlnafzK9/vzP92c+35//uPu9Med6ffXp45mh0uuo8ararSoxYpyxJHMHDYykpXTokXZLlAzB5VOqCShkkRKktlZ2c4QrUPSU8zMULUdhySD4x0FjDRp02l7xYnv1VseDnYencu/Hi+/n+r+MN3/49LZX6+N/rg+9t3G+Lu18btX+ptlKXSCB34R+AUxKIKgAPwiDAooBGBAaAiYQLzmFBMrJlIMIOuQaZBqkOpI0iEzAdUFahM1LGkRyYgSPSoZcdlKKJZNZBNSb8CykRxGalRS4lRrM8LtVrTNiLQa4RbNjjPteFyTdBHrgCgc1ASscmKTLA9XKgNOYX505NrIUD5uZiJK0pLLbZHx3vJArmXmTNfj3aWnN1YP95YP95af3lh9sr96Y+HK3a2lpclRpy1RTrUvT11+++zw2y9ffvvqxfvnh++ODj++fvXhy9dfvXixODM/MnyuXu3KZfPT03NHz168+erN27fvJiemkh3ZZFu679Tp+bnl3lNDxWJ9Zmb5m29+/P6Hv97cvNHTe6baPVjrHqydGro4Of3Z3Uelau+f/4Xf5+P5EESAYkDFAOROciAohk5wLZHW4d4z3aWevkp/qiUb+JUY8HlFKpDjES9IjaQtjwBgCMmN/SFWEFI+HcMQlCWiU2o1ZgUpjCQbSTYkFsAWIAYPFU5kIZEFeYnjaSAEvQ9znlPf7xP4IBQ4FPRxAV/IfyLoOxHyneROngid9PEnfbzP701govc0LmEhyAuY47AgShCrAHteVFvWorrdHIsn4/FkLN4Ri7bFY62RcLOpRSSsiBwSedKmmXO51v165+1TqXuDzkFvdiymjphsJhm9XU8+HS69nej99ezI7/cX/+uLG/91ePsPT+/88+FBV3tb8Fch0c+hkIB5yESiQmZgWREJDUHGow6FdVlSX1Q53WycabWGWqxzyVihpUMxU4qZ0q2UFclAEglxMsd5AkZ4gTbOE0AGkCGsQMg8DROBV7WsYWx4Pg6JmJSYhOiMWYzZTDYlycLMIrJF1Vix0rd7fe/J/uoXe6uPb6w/ubH+5Mb64c2Np59tP79348nmoeHUAAAgAElEQVSt7c931w+2Vj7bXD7YWjnYXru1uXRjfWF/df7m+sLk+XNU0j1cAydSDsgi1hp0LqAKSOVFGXgQKexNhDoiBpRMKjdsO4zZhFmERZjSLOutRjRrNRWbUr3pyqg7MNd36cbDzw8/vHr0zasnXz/7/Mn9Wyuzly+c7u0uFd1sLp/O5FO5fCqbTWXdvFstlqrFYr1ULjuumyk4acfNuG7Ow8xXi261Vu6uV09VSl1Fp1Iu1svFWrFQcvPFarlWL9d7Kt2nqj2VYrVarlVK1V/s1uW9uurxOPa71e2KdL1MPQfHTpe6WWHes1VTNkryeomuFqXVorTsEg/ju1pSVoryWklZK6uLBWmxQFaKbMmh8wU279AFV14sKnMunc7hmYI0UyBXM2g6K02l/oTBkYTjHfBSilzsIKPt5Hw7OdMKzzTDoSZxsAn2xUF3RCiboYollC1QjeBaBBc0rmiKRRM4GnB0sZWJSKQih5EoQYF6gxQADIgUIhli5Y8nZVECgIoiFSEVRSoAKooUCFQQCBCPO2F5wgsEQOo9oePuZs9tHDzecnAh5JG5vRNaMAS9T5G+gOjz8f6AGAiKAR8fCogcBwUBABGJAuZCMBgQQyHI8VKjsVuyEQ0DYiJqI2oBbABsQKQ1ttJQBqiBiPbeMjALYykKSQRLUUlOYDlB5CaqtKhmh2ommdammEnVzhhRx4wWZCuf6OhdnZj4zc3ZH/fnfrq58Jubiz/szX63M/1ha+qr1UsLF4Y6WguS7WpRV406WE8jNUX0tGwX1EiRWTkgJ6GSBHKHyNqolSV6SqTNUG6jWqfEWgSfaIe4ogbPtxozKXutENmtJu71th+N5L6aqH64duq7uYFfL4/8uHrhx/Wx7zbG3qxcuDvZ16TKIR8PAjz082JAEAI8DIowIKAQgEFR4pEqUk2kBpQ/IQ0NwHSRGZ+4vZCpPFE4bGM1IulhrEWJEaFGhKox2bCxclyYQsNYiRA1KikRojSrVqtut2jhNiPSYUWbVDNM5AYOUUS6KKlebSIPwlgaKJW6M+mrZ4cmhwY6I0a7KTerUiWZmBzq6k4nLnblH2zNfbGz+HB74dHu0uHNtSf7qw93V58e7D/Yv35xsHdt5trT+3ef3b/75tnhu+fP3j1/9vbZ4fuXz7969nRlbt7N5lPtqWR7Z6HgLi4uP3l8+OWXX3399dvR0XGvA77oVC+NT/X1Dp0/f+mzg8/vf/74zZuP27sHtZ7BrlNDXafOdPePXLoy/+zlu+GRsT/7pe/kSU4IQQQkJEpiAAh+kfeJ/K/4WqF6bvB8JV/rrfalWjNCAAocDgWhPyD6A0KwAQJFHIc867z4JzcwjBSMFIRkjDUvkoWxSYhJZFvEpgfFgMRCki0gnQcKJ8pBnvk4HAjBT2e246IWPuDjfSe4k78K+k5yvpOc7wTnO8l5utUYvLxhCzIvHQWxQpnJWFhRopoW1/W4rsdNq8mOtNrh1ki4zbZbYtH2eLQ1Em429Igm24qkA4FAgbWrxmy+7WZ3+t5p59mFrvsDbjUcaafqaHPsdrXzcLj0erT+3bWhv9ua/vcHu//95Na/PL799/d2OlTV5xNDATHgQfpDKBhAAR8IBVEoALkgCgSJhlibrneGIynLblHUiBaXlHZZ71SMTtVMmeEcJBGeV3iehULYI5jwAvFYPx6CFSEZQRkAirCKkAqAgpBGiLdCtCTJkJhOZYPKJmUGZZYkhwmzI02Zi5fmH+5ff7K/4unW4c2NZ7e2jg52n362c397eWf+ysHW8oP9rbt7mwfX125vrdzcWL6xtnhrY/lge21q7AKjuuey5iELCYQDFCANIA16AxnWMDGh1wSGNERMzExEDYlZjDY0TKIWY1GmNatW0oo74ZZKa24gXb1YOr0wMn3nyRfPPrx6+OHLJz++ff7t109/fPv87396/9tvX796cm9ldmq4t6tSyLjZdCGdLuWzFTdfLuTKTqFaLJWdYtlxizmnWHDLbrnsVqrleq3SU6/0VEpdxULFyZWq5a5Kqe4WSuV8satU7yrVK061Xq5Xy12/2K3J2xW2U5X3utT9bm2vS9utKrvdHhHRM9DTjQq93qWtl+XVIl0r0dUiXS+pKy5bLSnLjrRUIEsFuuL1MrtsxWWLLpt32IIrz7tszqFzDp0pSDMFaTqPZ/LS1TSZSqGpTjiZhJfTeDJFLnXiiRQdbcfnW+D5VnSuHY+0otMJYSAB+uLwVEzsjoJ6BJQtsRohZRuVLFiykWsBx4SuAZoYFBvUeQpFhpGCoQxFKgoSRLIHnvcCXiJkEMoChz0OKYKKIEgiL3kVzECgUGRApCKgCCsioABS8ZgvFeLgJ3o9LxCBJxAwQSAhDnICDvE4EIL+IAgEoS8g+oPAHxT9QSHg5wM+PhjkOQ58ahHzJjBEDCKHEbWpGgfEgpKFqI2Q7nWzIqQBoAAge5XqEGmA6ACbIjYBNgG2IApDHCEsjmkcSzFZbWFqC9NadCtlhrO6nZWtXDLdd/3ytR93r/56f/aH/enf3Jz/6cb8dztXP25Pfdy++nZ94tXK2Pl6ldlZZueZlZOMNNZSXopZCTsegwNraaymIOuASjtS2gSpmZppSUtKNA5OChGB77bp+RZ1OqmvZK39auLhQOrL0dK7yz0frvV/nB34dnH4x9XR32xOfLc+9tXS+YdXB1t1jT/JAT8H/DwMiSAgwKAg+jkUFGFQZDzWANVE6Y/QDSjbWNVFpotME6kOqQGpwhNFIDZWI5IaJlpcMmJMjzEtSjULycdtKTRMlAhR4lQLY7lJMZpVq1m1W41wqxFuUowoUUwg6QAZEBuAGIBoAlI4URdAPZ3ucwqTQwMTw6eziUizRqMyHq6Xdhevrk+N7s5N3t2Y/fz6ovc83lt9vL/2aH/z8ODmk4NbWwvzV86NXBgc6HGdK+dHnj+89+7F068PH79/fvTi0cPJ0Yv5VLajqaO9pTOVyk5MXD48fOYJ2PlzY60tnYl4e6186vDxi82N3fn5lavX5i9fmX3x6u2DL571nj5X6R6s9QxXuoaWVnafPn83O7fmOymeOBHiQkDkMeAxCELBL/IneMKRgfrAQHWgnC4NdQ8l42neDwUOCzz5xH/yFn2BIAgGgChIPIf5EBY4AkWGoOzNCpholFpUsii1MQtjZmMWwSxMWAzRMGZhgE0e6ZyoBUKM46hX7OvVFfn8gu8k7/PxJ0+ETvwq5Pfxfh/v+zR1BUHwTzBUgkC8MQVhBUuqxHTKDMa8YK9NJFNWI7oWt+3WcLjVNJvCdpNlxnXVNvVIxGpSqQkFgqGckPUrna0HvflHZ+svxvsena11qjYVWE63V9LRB6cyLy/U3070/2Zp7B9vrvzh4f7/frD/1zfXo5icPMEHfUIwIHh3O79PCPpFPoiEEOL8IBSEQU4KCQovagI0AY5A2oRoE9OSTO/UrbQZyfLQCnEyz8u8IHEC8d46vAcCBiFDUMZQRlDBSCNYR8eWPyJZErUo0yWmM9lksqmolixbCOlUieTcUxvrO4c3Nz7fXvpid+XJjfXDGxuP99fvb6/cWpu9sTp7sLV0f3ftzvba7c3l21urtzZXd5fnry/M3FxbPthen5kYU1hjAhOhLABZEGWINAhVr+1a8DZAWPFamIlkEmpKzKTM8A6fjNmU2YRGZLVFs1NG3A231ZrTA8nyhdLQ0ujcwasnD77/+tGHV1+8Pbr/3VdP/u7Hr/73b9//8//67g8//+YPP//273969+t3z5/ev7E6N3lusLu7+P9R9V7PcSRptme/7y0CKUK5ewj30JFaQMsUyExogCAoABCE1kBCa0UWCRCUIKg1i7rIqi7V01W3qqd7Ws1U7/Ts9PbM7B2zu3bHbPcf2YdIsGvNwmAAHmhpYEae+D4/53cq07HSTKIqVV2ZrKyoqa5KVFWmE/HaZCoVT2Rq0jXJ3BFXvDoZq0okKhPJykSyMpGojNcmM7XJTKo6napOp5K1P1vLyKtpspaRN+q1jQZtrTb3ow3jWK1Tl2vlxRReTJHFtDJfQxbTymxCmk3guRplrkaZjonTuSpLeTqOp2M4G8MzSXUyQaYS8lhMHKnix2LiWEwcrRZGq8SxKjxUxg+VInsC+7BC7CkVTxcLnQV8Z5Q/VSh0FAntEdgS5FqCoMHH1nq5Wi9IWSDlQUmTS5pc0oRxg4ubsFKlLQFwQALA9s0TUVAhJPbOkIMSCyQWiBzIvY1YkFv02/MWYKWforUBKyGAbdmzZ3/70cnO1dMMTzG5O83+d+jDVnU3Dd1u4HJx9g3ppqDbDVyUTethXU6W+hsHhGc4kaYFJOgCsVioicQLRRPxpih5IFAYBkNAEJJtJkgOspkTMA3wBhJNwBscMpHgEXEAy2EBBwTJr+qFHn+Z7ikTlULdV1Fb03puqO/xzJlni32fLA9+sjL4an3k9cbo85XBF6tDz1eGni4PPFvouzR4ojwaw1aMWBVQLkZKqahXyJ6YFkgq3pgtYKJaysslUC7klUJEIlgv4eUIB3XkYCMItPrImUJ9vFRfqLLO1UX3T8Ye9tY9G255PtL6arL99fSpt/Pdny71vV7su5/t2hs6WmQYVB4FHDTvYhHFQReL3BxwMsDFQDdrAzhUTrJ4xRYwW8NUVlRZUeEkFUg6IjIrEBp6RSVAdJ+oBSQjgLWgbIRkwyMQjePtykqLJ35JDWDVQlIQ6xHFiihWge6JaFZYMf2SYkLJgKIOhJwFkeNlmtVYLlVc3J5JD5xs7zt5vL0u09Fc35Ssnh0e2Jyb3MiOrE0OnJ0Z2VkYv7Awfn5u9PLazJWN+ZXx/sFTJ9rrMvHiwpKAv9gfKPb7EyWFixOjd67s3b1y6eHB/o29i6dPdJQXlRUGiyKhosKC0s6O7hs3bt65c/fmzTs9ZwYKC8tCwaLjbR1vX39+dnunueV4Q+PRUx09N+88vHHr4cnT/amGo/XNJ+uaT84ubG5sX1xY3AScnHfETTs5hoKQEWwTB8jnJFZqTjfXVWUqw+Wt6dbyaDXtQIzr0LJB8zlcOoXstytDIZYRWFpgWdEG7PKCAnkiSZpELNHuM5T9IvGJJCDgAJZDUPAA3mShwQCNBgoSLYl4AVIpRnC5Qb6TPZJH5TkYh5PNy6fzPnLnHaEc+bm14YflocPJOlycw8V98Eb+9NaDPOEFlRd1QdDtIJqmBXQ9qCpeVfHoqs/vCYcCUa8ZtPltCJCApA0UBT5urrp6MnOnt+XSsVSJYmKoxAwzW+rfaa68fqLmzun6F+Mdny8MfrM18/X5lb2hbsrJuF2cM592Odm/5a+dgHYjhuZtUAhDiwyDOagC3kCSj5dCCIcFuRDrpapVrholblajaUJR0oecuG2dtxdCCBLIYZvuj5AiCkbO74c0WyRESRclTcQ6JgYhliQZgmD6gqUtx87srC9f25y9tDp9cTV7eWP24trM1vTI6kT/6kT/1uzY2YXJc4tTZxeyG7MTa9NjG7MTy5Mj86ODSxMj67OTQ92dKtGg/ZECZQ4pDJAZQDggc5zMQoXjVcTrvKBwSAa8igQNCoqAdREbomRKkoWxJUkeXvIpeoHhq9SDCW9BXbjsaGGiM946MTS39+TgwpOD808Odt492f/m7YNv3z/+758/++HLF7/66vWvvn79m7/79Le/fP/rX7z97ovnnz69c/XCxubS1Ehv17HmuvpUvC4Zb8jUZBLxTDJRE4ul4slkPBGvjieqEslYMpVM19bUZmoymUS6NplKx2pqqlOxsri9YPzZRoO2lpE36tXNRmOzQd9sNNZrldWMvNGkrzWoy7U2kkNeTJGFlLyYVhZS8lxSmk3g2QT5cM0llLkabSauTMfkqWoyk1CmEvJknIxXS2MxcbRaHKkURiqFsWpptBKPVEpD5cJAKbJXiL2lQl+Z1FPKnykWuwqFrkKhs0g4EYXHo+hoiGsJwTovXe+HtV6Q0JmEwSZNUGOhuM7GNCZugCqN0SELgAQ4kWV4BIgoaR+qTlkg2g5D2wuUazHgcpEXe4qyh3rIEcAdngGg3NbRNrwewjhyTB2WyT3DcraJi+VpBrko6HJxbjdwU9BFAXsac7o4+/50OTnKDRiat3mJNMO73YiDikgsIGiS4hWwx/YoA4BZRuAYAdhBfYg5IEOoImSDNXUomlAwgWDPYQYveiUSRIKXkKCqF8pagWyWlkbLJ5qTe2ea7460PZjqfDR75vFcz7Pl/lfrw683RmwZe7k2/GJ1+NnS0P3p7rmWZChYKZtVUC7m1TI7BEasakEvR0qpZFSIapmklmGjDOIwL4UlpQCJAadL5J1sqcQfDch9RcZMpbWeCpxvKLzWXnG3O/V0qPn1RPub6ZPv57s/X+57t9T3erH/4eyZC31NEVmm8ynbcMjTELpZ6GKhmwNOFro5Gx+lQ5vDq1q84hFUE8kqxAqUNIhtNCJheMIgr6j4iRaQDJ+gBogWUsyQYnh4okPeRLl2Zr+khojuE2W/pEZ1T0TzhBXLdtX7JcWEoi1dei4QLWgcUBkuVlAYK4jWVpbXxyojhloW9JeHgw2xiuZkdXOirLEyOtvfeW52bGt6ZCs7vLM4eXFlprMxVeKzIpYR9lhRvz9omkHTLI+Gzhw/dn3n/J0rlx8c7F/f2TnW2FoULAj7I+FgQSRU1FDfeu3a/o0bN2/durO99XFVZbIwWrq0sHb+47329s50prG+qe10z+CDxy/2bz040dWXbmxrOtbVcWZkeHx2PLu0sv6xKBlHPnJTDg5QCDA854ack2OOMF7iaa5pqimtqQyXt9S0lAQr6HxEOaDbyVEUctOItluV7RZyhs/RQYEEEQEI84IiSpogqqKkE8UnEFMgHknxYyUgYD+S/Aj7OGRxyOIlvyQHRdkvyj4oGhSLnZTgpPh8J/vfjriP5FFH8um8fPrIR+78I1ReHn0kn/5w+uV0cfkO2uHinBR0HaJH7W2/fQvnWomRyvOGJFmEWIriV9WAofv9vmgoUBgJFYWDBZbhlwQFAQkB4sPGYEl4u6HiUnvNnTNNOy3xiKjISC9TjfES/7n6smvHaw5OpR/0HX051f1uefSzrbnG0rK8fLu3jKNcwBawD19zRk2GZ1kJABlADYoeJPl4MYhwRFKLiVGqeStlvdBNKzQt0bRIM0Ku/xNIDHeIn+ckwEoAYA5KNgIRQhvAofO8LooGz2sS1gkxCfFgbGFsSsRbUp4eGprc25i7vDl7ZWNuZyW7PTe6OtG/NNa7OjmwNjW4kR3ZnBndnp/Ynp9cn51YmRpZmx5dzY6uZseWJ0dXsmOTA70ewwsQARAzkDBIYYFMM9g2PCNBA7wCBVWQVMSrPK9BpABeFiRDEAxJNDC2CPEK2CfiANELzGDME037ixpC5W1FydO1J+e3tq8/uLL1+Ma590/2f/Hm7rfvH/zqy6e//+Xrf/r+/T/98Nkfv3//x+8/+8N37//hF6//+8+ffPn6/vtP7rx8dPDkztVbV8/vnVvbXJyZGR/qOnmsIZ2oqa6qiVWlk/GaeDxRHUtUxxKxeG2qtj5dX1tT15Cqr6lOxspi8fJEOlmXqqn/2VaTtl6nrNepG/X6ZqO5XqeuppWlNFmr11br1MW0tJAUF1N4KS0vppWljLqYUeZryGwC56os43guKc/EyExCycbIdFzOxkg2Riar8US1NF5FJuLyWDUZqyKjVdJYDA+XC8OV4mA531sCektgXynqKUG9pcKZUqGrEHUXS6eLhJMFqD0MjoW5o0Guyc81+JlGP8p4uLQFa0yQsmDK4qsVOq5zcZ2tUmhDQABIkBNZhmcPt39Mzvwj5Arl7OcgSFhOAhwGnMTSgj1+IUgAhzlWYmiJZQTOruazb2OIbaAUQNh2fNAMYhhkExEZhmdyqmaLFnC6OaeLo2joppHTxTndrMPFOJyM08m6XRxj97IzOdQpL2mS4mUAkRSPrPghkgVBkYkpYwNwUu5JjZP4HGFTBUhlgMzxOo899sSGkM7zloQDmAQxCYgkolulNdV1iy3Jq6dT13sbD4aO3ps4eT/b9XDmzNPFvherg682Rt5sjr1cG365NvJybfT5ysijub6Dsfaj1dXYqCJmFTYrJaNS8cZUX1zUK6BcSowqYlSIarGgFPI4zEtBHgc5YDryBYnhY7raEVZHy6y5au9GOrTbUnL9ROXd7tSTwabXk8ffTJ98O9v1brH37WLf87meu9nTuwMtYaJQR1zQyfA0QBRnExGhm4UuILpz3g2TVzyCaguYJag6JAqQPjQyq0AiNFJYwSepAaIFRN0nKiGih2QjKBteUdGhoAGkA9Ej5HJgHh77RLlA9xTo3qjmiWqesGL6RcWAkgaQASUT2rlmwUC8zHJVkYJ4UZFfIQVeS0WcijiNh6YIvRIMEFTmU3rb6uYGu9amBremh1dGe8c6j6aKQ2FdDWiqV9V8huU1LL9pFQQCtfGqi9sbd65ceXCwf+XCTrIqHg0WhIOFkVBRQaSkve3U9Ws3bt++e//+w7t3Hxxv7ywtqRocGDvd1dfacjxT19zQ3H6ys//Ow+e37j/tH51uau86M5ydWznb2TMyMbOyvrUbDJbkH6EYB0C0wLMC5wJMPkN9REWMUH1VbayguixQ0pxqLQ1VuPMA7eIpN6Qo23YEaApRFKLtTi9W4mxCBMJ2qF8QVUFUBVEjslcgpoA9IvEJ2IuwF0o+QQ4SLSobBYpRQPSIIPuAYHK8TgPiZiQ3Kznc4EgelZdP5zmYvHw6L49y2jbdn6iXbaB3u6Ht3bC/HpoPJQ5iAIhtNxdF29JtybLPMEN+XzQcLAr6I0F/JOCLeAy/JCg8xAgQQzI6CqMryYILLbGD7qa9Y+koMUSohmVvfzRwNlNy5VjiZlftw/6219O9rxeH704NyJzgcHAuB+dygJyA2brlhpQb0gxPMwJFiQxHGKhwvAElH5T8CId4uVDSSohVbgRikhJx0cTtFmhGsDusOYhZDrNc7iSCAxLkciYOCGUE1RwCEeVQUgipGJuy4pVlnyL7CPGoRri28eTa4uq1raXLG3PnlybXJgdWJ/rXJgfWpwbXpgbXs8Pr0yObM6Nbs2Obc2Prs2Pr2bHV7OhqdnRtemwlO7Y2MzE93O8xvRDJEBEGYhYSAGSGIwAecqQEFfAKhwhCqiia9isRRRNLFsEWkb2E+EXZh+UQ0YrMYNxXWO8rbAyUH62oH2jrXtzbvvDJzfOfPb769atb37679/3nj37z9Sd/+OXrP/3w/s//8MWf/+GLf/71F//0/fvf/d2bX335/Jt3Dz97fuvF/WtPbl9+dPPS/Rt7t6/t7l8+f3nn7Nn15cnRwd7Tp060tdSlEvHK8nhlZbI6VluTaqyta6iprUtmUrGadCydiWfS8XRtuuFn6/VkrZas16kbDcZavbaaJktJcblWXq1TVjLycoYspclS2gbSy/YQNpuQ5pI/Gb+S8kxCnk6ok5XSTLU8HSfZapyNyZNxeSqujleTsWp5tEoarRKHytFQGRosB/0loLcE9pfxA+VCb6nQWyp0FYHuYvFMMe4sEE4WoOMReCwEjga5liBs9HMNPlDrgRkPSpsobaK0xdsMjpjKVMi0IthoeYFjBWg3VbIiTR8mB4HEAoll7SS8xLIYsASwIuCkD0fWgMMcK7K0yBzSX9jDzm8bKJX7hs2Joi1aLCcwdt8YjSgKuN2c08lSdrqZgk43ZyfDcn1ITsbpYNxO9oOPEQqKpHiBoAnYEkWPJOmm4TeNgMf065oHAYxgLkMKoWI/owGocEBFvGl31IqCh+dNnveIOKDqBYmistOJyvWWyvPtsd2O1OXu+uu9TbeGj90ZP/Eg2/Vsof/58sCL1cHXG6P29XJ9+MXayJOFgUdzPReGOiqiFcSsJFYMm1WqP6EFkpJZCUgx0StlswKrxVgpkpQIEnwssChKZZ18WJCPBoyBYn2iwlxM+M7WR64cK7vdXfOgr+5hX/2ryfbXUyffzJ7+dLHnzULf09kzd7Ond/pawkTh8mneyfEUZ9s3gJOBLgY6OYkSZE5UAf6gXraPQ4fYToYpQFKhRBhIKKCwyI81H1YDWPdjNUi0oGwEZcMnqToUFY4zoOAV5QDRg7Lu4YlfUgt0b4HhLTS8haYvqnkCkmohyUTCoekDGwhbvKhwICAr5eGwLkCfghXAyRynQk7jgY5YSwRRHZ+sT/S21Y6cap0b7DrTkm6vqWiMlUU9llfTDVm1FNNreP2mN2R5E+WlF7c371678uBg//qli5lkKuiLhAIF4WBhUWHZ4sLK7Vt37t69f//+g1u37nac6i4rrapJ1p1o72ptPZFKNTY0He8ZGD+49+ThszdXbz6cXFhf3todGp9vbuucyC6vrH1cUV7DA0Lnc5BCAiMCN2IdHPURFVR8jfG6qmhlkaegId5YWRh3H+Eo1yE53ubz0oe0z8OlIsuJAEi58DIvQ0QQr/CiIRKLlyxe8ojEq5pR1SpUrSLFLMRaRJCDCPtZ3qShRkOVgQoDZRcj5jnZI3nUR0fc+Q4mp2T5tL2TyHMwDhdHMTxFI5eLd+V8Jf8/QwfN8ADaiCOV5zWcY/H5ND3g8YS9nnDAFwkFogFf2O8JmZoXI1lEMuKIKahd0cByTeHZxsrrHfUXWhIlikcSDK/sPx0KbKeKrrQl7pxpejpy6t3S2Jvl8d2hbsDwDgfrdrAuJ/fhUJByQbcbUhRkGJ6127xYQgOF4w0oehEJQjksaEXYKJWtct1fDaWAiyZON08zuUomDkgsJwFIcp8nkNgLHp6XeaQgqNjdnjZKCiFVkkxF8RLZwjlqly8cqeo8M7a3vbG7OrM5MzzTf2puoHNlvG91vH9jamh9amhtcmhrdmxrdnQjO7wxPbKWHV7Pjq5lR5enRmw64tLk0MRAd8gXsINoDMIMxADIDJQ5IEO7CUzQkGhAQZNklq0AACAASURBVOUFXRAMO5dmvwaCLUmyBNESsA8rESsYCxTVeaK1nsLGQPnRqqaRkanNlwc77x9e/fLFwS8/vferLx7/9ptP/vDLV3/64d0///rzf/3DN3/5wzd/+f03f/7Nz//43dvffPXiF+8efP7i5uuH15/e3ntw48Kda+dvXf74xuVzV3e3r+99fO3S+b2ds9vry0tz071dpzqOH2tvbc0kkw3pTCaeTCeS9alMXU0mk0hl4ql0PPWztTq8nJKWa6TNBn2tUV+vV1dTZDmNV+uU9XptuVZZqVOWM2QxJdnqtZhW5pJ4Lonna+Scez6OZ+JkOq5kYyRbhScrxYlKaTKmjFXisUpprFoaqZRsA/1IpThcLvSXwYEyfqAUDZSL/eVCTwnqLRO7i9GZEqm7SOwsEE4V8qcKhBMR/liYbw3ABi9T7+EyFkxbMONBKQsmDVBjIdtMX07cGPEcd3igdeg/ZH/SfMpyIptztQoch1kWc4fgHPuk2o5/fegGs9Py9p0MDh+dPhzG2r3pNJ0jcbAsz7ECTUOKAm4nxzACzSA3jZxuzuli8x2008W63Fx+Pp2XT7kcjNvFUTS0i5Gw4rMp6hh7FMUrE0MSVAXrpu4TBRVBIvAKRDLL2RwEFSEVcPLhQGanIE0V+8qipV2x4oVUaL2hcLO1bLO5bKu1fOdE/Ep3/fXexoOhlnsTJx7NdD2e63623Pt8dfDV+sibzbHX6yOv1kefLQ8+Xhh4PNezcDTut4qQWo6NStWfULxxQSuHpERUSiWlSNXLNLNUIiFe8LGM7nJiQvMdXmG4UJ2s9s7EPOu1ofNNBVePl985k3rYX/9suOWT0aMvJo6/net+u9D7ar7vyWzPveyZs6frfYgH+YzoBrw7t0IETgY5GJTPSW7ebls2/3b6ZbefYA1iBYgqxCqUZBZKFCuzMDeBYc0vKUFZDylmgOheUTGgpAPegJIlEHu1aNN7o5onqnsKDHsOswJY9QjEwxMrx7AnuS0igJYglofDGoCGIBKOk1iWQKhAoELOElDUkE/UJ0/UxupKw31tda2xklRxoDUVKw0HvZrh0Qyv5vFonoAVCFredHXlpXNb925cv7d/7ea1K10nOiIBe3qIxqprdncu37x5+9q1/UuXLq+vb9XXNZeVVqWSdceOddTVtyST9fVN7QOjMzduP3726vNHLz+78+TN0tZOU1vXsRNnsrMrszMrLc0n0jUNrBMCN0Q0D9yQdXD0R3RA9rbUNCWK4yX+4tqq+uripG2jdzpZioJuGlE0zzC5ZR3LCEyOai3Z+WWOE+19hoR1CVuyHpA1v2KENTOiW4W6p1jWowj7EPZB0Qt4i0EWC00oWDz2sFBxULzDyeblUR8d2uXzDjUs38Hk5dOOfNblhm4KOZ3ITaGfcivsW/UQRiVykPC8JmFDlr2K6jOtoGkFvZ6wzxPye8PBQDTkj+qKJSKCBQVxWEdyR8Car4ps1lfttac/bk5UWWEJGqrorTO8W8mCq8fT93pbX2R7Pt/Ifro+vdZ5zO1gnYfq5XQxDhfncgPKnVNTiuEZRrAxuAxSOd6EoheREK9EBbVItspVb5Xmq+R4y0ljNyN9oB1yQGI5wV7kAIh5XkZIRohARHhe5nnVXhseqpelqn5MPBibtnXCNCLV8abBkdnthenV8b7l8d6lsZ7lsd6Vif7lsb7ViYHVif71ycHN6eGN7PBGdnhrdmxjemRtamhtanhtamR5cnhpYmh5cnhhcjgcCHHQ/jQjLMAckFmoAKiwHAFABrwKBZ2XzEP1MjG2CDlkcGCLxz4BB2Sj2AonfEW1VrTWKqj3l7Um2yaW1q+8u3vp88fXvnpx8N27+7/54skffvnqTz+8/9ffffXXf/y7//jTd//jn7//jx+//cvvv/7TD+9/+82r794/+vmLW68fXvvk7uVHNy7c39+5dfncwd7Z/d3taxe29vfOXtnd3j23vntu8/KFc3vnty/vfLy1spQdHe3p6GhtaGjMpFPxRKKqKh1PJitjP1urIxt12nKNtFqnbDabq3XKSgovpfBKRl5J4eUMXqlTljPycq08X5PTsPkaMp/ECyl5vkadiePpuDQdwzMJxd4iTlaKE1XieJU0UUVGy6WRCmmkXBipEEcqpKEyfqiM7y9FA6X8QAnsK+V7i/meYv5MMewp4c8Ui93FuKtAOBlFJwv44xHUFoKtQXg0zDf6+YzF1RhMUmfiOpMwuITO1VgoaYAKhSK8yLESx4iQIywnAYC5Q3Sm/U76UOPNcCLDiAwjASBzgEA79QUJtCNiuY6DHOvlQ2VqzvpxOMxBRFgu18LMMDzDIIZBbgrYxHr7G4pGbgbluxiHk3FRnNsN3C7OnsDcLs7tBgwrAIiJ4iWqD6s+VfVrmh9LOpY0Q/Oqsml3MtmnvgDKAJIcyAeqACgMS3he19RARaiktyQ4GffNZ8LzmchiXcFqY/FaU8lma+n59qrdk8m9jprr/Y23R9tuj7Xdy558PN/9bLnvxerwq/WRV+vDz1eGnywOPFseerI0dHOio66iAquliieheePEqIK4GOIiSSmGUpiXwoD3sdCkGM3hklmXlPT6Jyq8CzXhpdrIemPBxeNVV09UHXTG7/akHw02fjJ29NXEiZeTp17Nnn671P96YeDZXN+dqZ71jgYLCuwRSqQAojhIcbZ3A+QzfD7AlKBCrCNiCoqdALORuwaUFI5XoaBCrCGRMFCiORUIfqyFFDNI9CDWgkQLEM0nKXYCzE4le0Q5QLSwallQspBUoHsLdE+B4S3IRcGUD/yOD857e6moAlgeDhuiiAGUOM5Gk8kQqQiYAoqa8tFUVao4kCzwzg2c7j9WXxky29LxVEW5R9EsVQ+Yfq/m8Zu+gGk2ZzI39nbvXLty/8b1uzduTI1PVpZXB3yRcKioob7lwvm9vb3LFy7s7uxc3NnZq6ttKiwoq0nWNTW21aQaqmKZU91De1fv3H/69smbnz998+X1O89OD042tHYcP9U/OrE4mV3u7OyvTTdRDsA4gV3HzDk4Jo/xy97mZGOyJFnqL25KtKQq61xHOFc+dDuB08U6nZxtT2AZAQICAeZYgWMEDog2JV0QVQnrmBiq6lW1gGaFNSuiGGGiBrESxGpElIMI+4HogYIHCT5e8hMlIqthJJo0I7ndyOnibLnKd7K2aOWUzI4wH/7e4WRs78ZPcRW5AmhBEURFFFX7xRBiEmxoisc0A15P2OcN+zyhUCAa8kc1xcKCQkSVpQUVkLaAbyTqma+ObjdUbdVVVnvDCKiq5G0LhLYzJVdP1N7va38zO/j5+szb1WxjyH/kCON2ApeDs3s4nS7O7YaUC1IUpG2YHGPbNxQGqoC3EPbzcgjJEUEtImaZ6q1UvRUUq7kZQtOYonn7aTgX3YGYA5Jtb4aQQGSnUTFC8k9NHLm4lWDwvIaxhxBfIFjW2HJ6fHRybbJ/ZbLftmysTg6sHV6rE/2b2aGtmRH7x82ZkfXs8Hp2eGN6ZD07vDQxsJodObs0fXZptrSoMDcFAhkiBUIFIhkCmQGEQYSGmEMqEnSB1z8cyGFsiaKBsSlIlkgCWAlr3opAYcZfXO8pqPcWNkSrjydax2cWzr+8ufPZg8tff3Lw3bv7v/3y6T999/b/+O2X//7jt//55x/+57/++n/+62/+888//MeP3/7Lb774/S/efP/zp1+9uvP28fUX9648uXXx0cHF21fOHextH+xt37i4dePS9o3L567ubV/dO3ttd/vq7tmrFz/ev7xz7dLOjSsXr+yeX1mYnRob6e44VZeqScWq7SCzspImq3U2fYMsJPjlDFmtU1bTZDmDV+rU5bS8mMKLabKQIvYENpuQZhPSXBLPJWXbQD+bVGcSin0GNlklTVbh8Qo8ViFNxOTRSmmkXBiplEYqpOEKcagMDZUJg6VCf6nYWyz0FvN9pWJPCd9dzHeXSJ1R/lQUnSxAJwr4tjBoDcLmAGjwwjqLq9GZpM6mLZgyoU2jrzFhhexWeAFwEkPzCGAOSJS9sLbPqDkBQMnuiaBZ4XABaPNpMAewTcqxU8/sIfHFFjCECPcTYeMABjYjh+YZGtmw4A+gRZqGDINYlrc1zE0Bh5t1uFmnm7MlzeVi3S7uA/aNohDN8IR4TCtCZK/pK/J4IgF/gd9bYGg+BDFgJcCJCBIi6ZKkAYA5QABUIbKw5A2awUzQ314YHKwMTSeDM6lINhWeS0cWMtGFTHSptmC9qWSrpfxsW9X59vje6cy1vqYbgy33Jk48mT/zbGng+UrOlPh8dfjp0uCTxYHHS0OPFvvPdzdVRiqIFZfNaqxX8HKxKBdipYhFXg553IyR5yKYlStkpa8ktFhbtt5c+fGxxKXO1H535qC39lZv+k5f5uFQ47PRoy8n2l9nO15Pd76e6/50aeD10uDT2d5b452zx+pEJ8flU8jNQTeAbha6WUhxXB7NO6DMYhURQ1A8omqJiiEQnZfsalgZIAUINjZeZhFmoA6xH+tB2QwRPQc5JLodT9Y4we5ltgQSIHpYNU2EdSCGFaPQ8BWZvqhmFRhWgCgmL5lIMpF06OMQLR7rkCcM23PiZHk0KjAMhggjXrLZCYDTEFcZ8XUfrW+qLmqojC6P9Y2fbk+XRrrbGltra7ya6tVNr255NCNgeorDkYHTXTcv7926cune/rVb16+f3djOTkzXJDIV5bGaZO342PT587tbW2fPn9/Z27tytPV4cVFFPJ5uaGzL1LfGU41Ts2sPn336+OVnz99++cmnX00ubLZ1DTQf6z56/Mzw+NzHu9cXl7aKCys4WmBdANGCPYTRRxhd0Jprmuqr68pDZenKulhJms5HlIt3U8jpBi4XoClE0zxNI+7Q1gQ4MZeARFgidomGToipqH5ZC2DFL8o+SfZhJUSUsCD5oeTj5YCkhHSrWLeKFC3CYw/NyW5adLmQw8nm5zP5DuZIPp3vYB0OJmdB/DCBuYDDwTocrNPFHfp7RY6TctgBgBGSJUmTRI0QU9N8muYzzIDXG/b5IgF/JBiIBgPRUCDq84Q0xSSSikWVowWRJUlvYLTQO1MR3qyr2KyvTnijEm9aotET8m3XV1w5Uftw4Pin88NfbC9e6jnJORhnPud2AsoF3fafhUJuN3RTMDcU0jzLEoYjDJQ5pAPRg7Cfl8OCWihqxbJVrnorsF7sZlUXjSlK+DBB5s4vDunGudY0O9GMZNuLyPO6KNr4eY8kmhibomiKkoXlQGl5puvM6NLE8MbkwNrUwOrU4EZ2aGWif3msd21yYG2yf2Oyf2tqYHN6aCM7tDk9vDU7tjU7Zp+HrWWH12dHzy5Pfbw6+/HqXCYRpxkBAgwAgUhBvAYQAUjmIGEgYZEKBT1XwCYa9omjJJmCXQNNPJIcVIxCf0EqVNrgL2rwFjb6C5uKkx3x1vG5xQsvb154c2f37d29L5/uf//p/T/+3eu//O6r//yXX/2vv/7uv/7t9//1b3/4X3/93X/++Ye//P7rf/z20x9+/uybN/c+e3rj9f2rn9y+/OTmpfv7O3eunr916eyNve39i1vXL27tXz67f3n7+t72zasXDq7u3Lp68eDK7o3LuwdX925ev3Lz+pX9K5cunj+3vb7ys+1WY61OXsrg5QxZqZXXGtTVemW1Xl2pVVbS8nKarNZrSxl5IY2XMmS+BttbxPmUbd8gM3aWOS5PVZOpajxVjSerxPEKcaJSHK/C45VkvFoePSTQD5eLQ2X8cHmui3mglO8vFftKhO4i2FMinikWu4uF04VCZ6F9DIaOhWF7WGjycY0+UGeBWhOkDa5GZ1MGiutswgBxja2SKZ1HgMMsjSCQAIcZVuC4w3QXKwCIOVakKZQLxtMSTUs0k3N5cIfHY7kFMSfmQC+I/HQmY3O/x7m3JivYnhGGRgzDIyABkGtqtvm/bgrY0pW73Jzbydrd7S4n63CwbidH0wghVddDmh6SVb+q+XQtIBOPKKiioCIOC7yiKh5J0OzCVlHyWKq/xOOrD1mdUXOgRBuvtCaqvJOxQDYRmk6FZzPRuVRkLh2aT4VW6grWm0o2Wkq3WssvnEpe6q671td8c7jt/lTHo7mep0v9T5f6ny0PvFwb+WRl+Ony0JPlwceLA/dmOqc6jxvBDDFiil6BlSJRjvJigOMMitGhm5Qpen+Jf7GmcLW2eLul8vzx1NXuhtv9zfeHWx+Ptj0eaX4y2vJs/OjzybZX2eOvpzteTne+mut+vdD3amngwcyZ29megUSJ4GQ5J2O7520AB+dkuDxGcCCVkw1eNnnF9m5YomK3LSuAt8n8GhQVwMsswhSncrwf51aIYcUMyUaIGEFseAXF9tCbCFsi8RPNJ6kaJygsCilmgekrNLxRzYyaVlDVLEE0kGAcWhYNKHlEyUA8YdiWVCrq84ksK3KAIIFARCAggLVEmCkv6D/ZPNrVNna6bXVyYHawa/T0sZnhnhNNGa+mmIri0Q1L1QsCwf7Tp9fm5vYv7hxcunj7ytXre5d2z++sr220tR4vLa4sLiwfHpq4cuX6xx/vbG2f3do619p6vLi4MllTd+JUT3NbZ23jsfXti09ffP742ftP3nz55OVng2Nz7V0Dre1nWo6dzs6v3rr7uH9osrSoCnGYcQFIIeBGnAu4P6IkVmqrP3Y03VoVrY4XJ2tjTYwDuRzQdkx88NbaXQosywNW4DgBImxr2E9mIBVjU5a9ErYE4uWxl8deUQ4SLSLrUd1TrHtLNE+xbhWLJMAhnQYKwxCKEpz25jyPznPQ+Q7W4WQdDibfweY7uPx8zuWEbhfvppDLBR1OQP3U2U8jCAngJISIIKm2E1JRPZoeMMygxxv2+SJ+bzjgiwR9kVAg6veENNkikiogQrsRoPhSxThTGJgqD65lyhaSpWW6X0NaVJD7w97NVOnesZrbPa2fLox8vr041tR45CPG5eCcDtbtAhQFXW5A5SLetvcYsZzIcoRiJRrILNKBYEHJh+QINkqwUUrMMs1bIcphN00oCjOMxAKR+bBFPGygBhADKEMocxDDHCpI5gWFyGYOvYFNUTRE0STEI2CP6SvKNJycHB1fn+jJzV4TfetTA2uTA5vTwxvZobXJvq2pgbMzw1szI5vTw+tTg+vZobWp3LWeHd6cH99ezp5bmT67lG3KpDhO4lgxhwUBCoAyg2QWyCzMYXztwcvGB9t4cUEwBcEUJS9Rwoa3tKCsMVre4i2qDxQ3hcqORmOn4q0Tc0u77+5f+vnjq188vf7VJwe/eHnru/cPfvP1Jz/+8P4/fvz2v/7tD//v//jx//m//vH//ss//Ps/ffen7z//+y8++ebV3c+e3nzz4JotYA/2d+7t79y9duHutQt3rp2/eeXczSvnbl39+OaVc3eu7965vnt3f+/u/t79g8t39i/tX965tnf+6t6F65d2969c/Nlmg7LRIK/WkdV6Za1BXm/U1hu01TplpVZeSpOlGrySIUsZeSGFF9NkvkaaryELKXkmIc7V4PkaMpPEU1XCVLWYjZGJSnGqSsrG5Yk4Ga8SR8rRZEyZqJZHK6TcLrFMGCpFI5XSUJkwVCb2l6DeEtRXIvaU8N1F6Eyx2FkAOyLwVAF/sgC1h0B7BLVHxCYfaPCwdRao96CMCVIml7DHLwvVmLBCYSKCW+KgHe1iGQFyEuQwy4gsJ9lo+dxdwfC5UlRaZBjRblFhOZGieZrhIcIQ5Wy7vKDYrg07S28fg/1N0liBBSIEEscKHxpVGIa3yfQUDSkG2oBEF8U5XayL4igK2PUrbifrdLH5+bQjn3E5OYYRJck09JCqBP3+Io8nSogpSTrBhsQrCMmCoErElFWfV/PEPUa7X+wKiT0Rsb9YGSwzR8utkTJjtMIaq/BMxnyT1b5szD+dCMwkfPM1wYV0aDEd3mgu/fhEfLczdaWn4cZg693xEw+yXY/ne54u9T9fHX61Nvp8deSTleFny0PPloceLw3cznadbmnXvHGilQlSBAl+CD00rbhcpJqQ3iLfaGV4OlG0kC7Zaq7YO5W52dd0d7Dp4Ujrk/Gjz8aPvsoef5U98Xr6xJvpU69mOl/Odr2eP/Nqse/lUv+DmTM3xjobogE2n+YpKNAQUcD20LMOms2jRBfUgJwDyQuqiWSTlw2ENSTaNVAKEFQoKpyNE+B0KPqJFiCGH+shxQrJVlAyfIJuIvlDkNkSZZ98KGAMCilm1PDaRsQCwxPRTI+ETd62b9iaR0xe1CGSWS5VXhbSdZ6iBIbGHJQRJJCROTqginWVhd1HM7ODXWtTg+vZoeXxvpXJgZXsUHd7U9AyDEwsVTeJmokndra2djY2r174+ODSxTtXr+7vXV5eXD7RfrK4oLQwWlJaUjk1OXvhwu7F3SsXdi5tnz3fevR4UXFFpra5s7O/pa1jaDj74PHrZy9//uDJ22evv3j+5sultQsnTw8d7+hvP9W3urm7sX2xufVkdVVKlgy3kwVuCCnEOoH7v7mBExytaztefzxelCgPVTTVtHm1cP5HrDOfdbo4N41o2uYiCkyu2RWyDG+/sVlWsO0GCBKelyVsiKLJi4Yoe7HiV4yw6Sv2BEp1b7FqFSpmgWIWYDkEBBPwBosUhiUUJThd3JE86qM86kgelZdH2c7DPAeT72AdTujIh04not282wWdLmDTsSGHOUbMEYQhsdO+kqhjrCuypWs+0wh4rJBlBnzeUCgQCQejQX/EYwZkrBNJBQxPuyDj5v1Y7ooGVjIV51pqFtNVpYphMUIxFAci3s10yU5r4qC79e3C6PuNhfrS6iMfMU4HcDk4yg0pOufPpH5SSM0wAstgliM0VFlkQtELcYBXCgS1WNJLsVmmeioA76MoQtOEZv52Xp47jMg9E2MACQCy/SPiVUHUMDEJsSRsSpJJiEcQdFE0MLEk2ReKVLS19y5MjGxO9W9kB9Ym+9Ym+zazAxvZga2Zoc2Zwa2ZoXOzI9szw9szI/YQZi8S17PDm7NjW3Nj2wsT2wsT55amzq/ONKTiH7JDDIM5ToZQZaHCcoQBhAaEgTLiNUEwBEGXJFMmHkw8gmiJ2MtjH9Gi/miyoLw5VNLoL2oMlrZGYyejsY54y8TCysV39y9//mT/65e3f/j5o9989ey337z4/d+9+uO3b/7wy9c/fv/uz7/54i+///rff/zur3/89k/ff/7rr1/+4u3Dz57dfPvw+ou7V5/evvzo4OKDGzsP9nfu7+88uLFzb3/nzrXz9/Z3716/cH9/9+HBpYc3rzy4efn+waU7N/ZuXL1w4+qFa3sfX945e+XiuZ+t1eKVjLjRIK83amsN8mazttagrtYpq3Xyci1ZrZWXa8lKnbKUJgtpvJDCNo9jsgraGjadELIxIRuTpqrFbELOxuWpGBmvEieqpbEqcTImj1WKY5V4tFwarZDGK/FohWTPYUNl/ECp0Fsi9JXYLETYVQA6IuBUhOsoEk4V8scj8GiQPRbmWwKgwcfWWmzGZDMmqDHYpMHGdTausXGNrVTZMkL7eRpyMmAFhuah/f90OCqx9jRm2wtzeEO7kkeCiLBAZFg7NZk77OAAtgMTH2z09uAPocyBXFE6gJhHhONE24vIMjxjd1pSwOXmbPVyU9BFcW4KMCxPU5C2BczFOd1sfj7lcDBOB+t2A5YVFdlnmlHDCBlGRNOCEvbyoiXLPlP2BlRPlces9yltPrEzIHZHSE9UHijRBkv1wTJzpNwcLtGHS/WhEm2s3BqvMCeqvJPVvqlq70wsMJcMLGWi601lW63lZ49V7Zyqud7ffHu0/e74yQfTpx/P9z5bHny+OvJybfTV+tjL9bGXa6PPlocezfXemepoSmUgjnLAZGmVchO3U/LyuC1odpcER8qDc8noZlPFxZOp61219wZaHo60Phttezl14lX2+JuZU29nOz6d7fh0vuvN/Ok3C2feLPa9WRl8uTx4b6brXG+bX1JBPs3TkKchcLGcgwYuxhYwmRV0JJtI9giKh1dMQdEgVqEgc0gBvI4kFQqEEwgLMcVJFNAQ9st6ULaCshlUzJBsBonlx7p9oKUD0USSyWMvVgNEM6CoMCgoG4Wmv8DwRjVPgW5FVNMjSSYv5bD0QNShaPKiDnmFA1UFEUsSMc2ILIMBRxBLACMDOmIqrcmKgRNNc0Onl+wT9fG+xbHelezgUnb45NGW4nC4MBgsi0b7OrvOr22szc7und062Lt4/eLepQs7I4PDNYlUOFgQDReXFFeeON61uXlu//qtGwd39g/uzM4tJWpqU+nGkdHp87vXVtbOTc+tX9m/f+/xm6cvPnv++su5pbOdZ0Y6u4dP94zOLW4Nj862tJ5KJuo8ZoB2cZCCiOY5J0d9RNEfMY3JxhMNJ9LltRWh6uZkW6wk7foIuBzQ5cp56O3QoV39CjgRApsjhXlEeEREXpZEVZI0WfEoqldRfKoZsnyFnkCJ6SvyBEpMf6nuKcZaWJJDSPSJ2C8QL4tUmpEoSnC5QZ6Dzsun8vLp/Dw6P4925DOOfMbhYJ0O1u2Cbhe04YcUjWiat6mkLCMAgHkkC7wq8LokaHappqp4TN3vsUIBX8TvCwf8kXAwEglFQ4GozwpqiqVgnaN5xo0YN1I46WTYv96YvNzRstJQUyIpfhaGWdAXtjbTpbutyRtdzW/nR3bGRg096nbwjvycgLlpSNHIdWiGzDH7WZFlMQtVBmqcfQBGgrxSKOmlkl4qWxW6p5wBBkXLNI2ZQ95/jv6ey9UR7pAHBBFBvCwImijpErYh9H+7CPGI2NSscGVV3fDA+MbU4Opkn61eq+O965P961P9m9nBrezA9vShgE0PrU/1r0/1r08Nbs2MbM2MbM+Pb8+Nbc+NnV2Y2J4fP7c42d5YBwGBQGIZyRYwhFQOKgxHGCCzdlXN3+j4mq2jPPZIckBSQqa/rKiyMVre7IlmwXVj0QAAIABJREFU/EWNobKjoYr2aKyjuml0YWXvs8f7X724+ctP7/36q2d//Pb1j9+/+9///rN/+c0X//z3n//4w7s/fvvmd7948duvX/zq82ffvn34zev7X7y489mTm28f3nhx/9ond68+vX358c29hzd2H+7vPNjffXhw8cHB7oMbFx8e7NlfH968/ODmlfsHlx7cvHzv5t6dg72Dqzv7Vz6+cfX8z9bryEpaWK3FK3VkpQ6vNSprDepKnbzWoK43aiu18lIa261gdqflQkqeryEzcWEuiedSJFetksBTVcJ0kkzFcTaOxyrEsTJ+tIIfq8JjFdJElTxagUcqxbEqMlopjVRIg6XCYAk/UCr2l0oDZfhMMeouQl2FqKsQdRQJHUXiqULheAS2hbhjEaElBBv9XJ2HTRl0UqNSOSA9iOlMzGCrdbZCQwUSxbOC/ewGWJH7ycUyAsuINMXTjMCwIgckhsv1otrdRRyUcs9KPLFTk/ZDk+0hzj1MQQz4HBrDRnvY09jhybNorw1dbs6uB6MYG5Bz2H7p4uzL5WRtk67TwTrzGTvdLPKqpod0PSLLfqwEvVZBsT+S8nmavWqbR2r3CB0BsSssn47KvYVqT4HSV6z0FSuDZcZImTlcZo5UmsOl2lilNV7tHauyxiutyWrfVMyfjQfmUuHFuoK1hqKt1vKPj8cvdmWu9jbeHDl2d7Ljwczpp0v9z1dHXq2Pv97IXc9XR54sDDye7702eqLUYzqcEu0SKCdiXEKRrByPeLsKfaOVodVUdK89fq2r9uaZhgcDLc8nTrye6ng73fV+ruv9fNe7+dPv5rveL555t9z7ZrHnzXLfp2vDL5aH7ma7Zo6mVRayDgpRHE9Be/binAznZDgHrXCiKSi2gFm8YvKygSQNCgrH2xOYCgTCIplDtonDFGwBMwJEDxA9KBt+rHkl3eIVExH7QMsQiBcrfqwaUFIYFCB6NKdenkLDimi6JUomL5o8NpGkcYIGkMkLGkSGIMSKC0K6HtB1n6bqkqSKSEGcV5bqY+WDp45m+zpsAVubGlydHFgc7V2aHNhcyM5nJ7ra21NVVSXhSLKicqy/PzsytLWydOPSxRuXLl27dLmn60xpUVkoEA2HioqKKk51dO/sXr5958Gtew9v33t0bf92b9/wsWMdBzcf7l2+efx4d9uJ7q2PL997/ObR83fPXn2xurk7MDIzMrHQcWakZ2ByeGzu2Inu2tqmUKiQdgNAAUQj4IbUEdr1v7nLoxWnmk9lKuqqo4ljmRPN6XaeUlz50Omw99j2eQ/kbPgnkHiIBV4WBQWLKsG6jA2ZmISYipprYTasiOUvsfzFmhU1PcWqWYDVsKSEZCOqmUWyGuYlDwsVlpNpWqRo+MG1kZ/P5B2h8vNohx0Cy2dcTo5y5/L+bhpRNMyVRDM8hEQUVIFXsWjaG3WCDV3zWWbQYwV93lDAHw0FCyOhaCRUEPBFvFbQVD1YVGg3Yt08SyHoRildXcpUXThWO1heFEXYT4MIi077Peup0t2jqTs9x14sTg6f7hNEr9PBOfOB08E6XcDlBhQF3RSiqMPxixUYVmQAYZHGIgOKHp4EDy2Ihdgo1bwVqlFEA42iCU2LNCPSjJDD0eWKK20kkAgAhkjheVXImQ9zAA57XydJpix7JMkkqt8fLq1rOrGcnTw3O7qeHVif6l+b7FseP7M63rM63rMx2bM52bcx2bs9M7CVHVyf6t/IDmxkB7ZnR7fnxrZnR8/Oj2/Njp6dH9teGD+3NLW7OtPXcVLiNcBhhuIZWqQZTHOEgTLNEZojNpcVIY23i1R4HfGaIBo8tnjsM3wloaJkQXmDv7DOCqcCJU3hsqOhsraixOlk68TS6t6Xnxz84vWt7z97+Ntvnv/43dt/+fvP/vK7L//6x2/++sdv/s8/fPPnX//8x+/f/eGXb3/47OlXL+5+/uzWp49uPL91+cH1nQf7u48OLj65dcm+Ht7YfXRw8dHBxUe3Lj6+fenxrUuPbu49unnp4a1L925cvH+w9+DmpfsHF+8d7N052Lu9v3tnf/dna/XSah1eSovLGWk5I67USksZbHOk1hq0lVp5OY2XMx80jMwlc1vEuSSejvMzScmew6ZiaDImTFbzUzFhslqcqsZjlcJIORqrlCbi8niMjFZJo1XSYCkcLEND5cJACd9bxPcW870lwpli/kyx2F0kdBWi7hJ8upR0FArtEXgsDE4USEdDfL2XzZhM2mBTBpO2YNLkEjob09mYwcYNUKWDMoXxiSzHiIDlbRwOx4iAkwDALBBZVuQYzHEyx8kMIzCcwOZ8GSKEEgcElrOBmxjxMs/LAGJb23Knr0CibQ2zO3UgZm31soc8INkq5aahi8qNXwybq1mxrYkMjSg3cLs4moKUG1AUcjsB5QJuF6DcSJHNiOX36kHTiPh9xU0F3tNh3B0mnWHcEZC6o2pXWDkdls8UKL3Fal+x2hPFQyXaSKkxVKIPlxpDpfpgsTpW4RmtsEbLrdFKazLmn04EpxPB2ZrwfCqy2lC0fbTqXHtstyN1ra/pYLjt9viJe1Od9hD2ycrwi9WRV+tjrzfGX62PPVseerTQ/3i+7+yJVAhjVx5L5bE8BSoU0uxVOwus6VjkbF3JlfbEfmfmbl/z09Fjr6Y6Pp/vfT/b/elM52fzp79a6ft86cy7hdPvlnvfLve9XR54uzb0fGnw1lRHx//H1Xv+xpWe2b7+fM64RVbVTu+7c967chXJCiSLOSclJjGnCsyhqpiTmKMYRVJZanWrc7c7u92etsfjNE7tNB5P8rHnAhcHFxeY+x/cD7so+15gQ6BEgSCEolY9z7PWbxXn0hYAEZREcBIBwLBvmDEsDQEWXCAYnZGstGxjFRsja5SgkJxCchJkjCFMIhkeUjygBEBxKFBp3mmULPOKkQBzcLKNkXRKUCGnQlY1gsz8X1eITl7xppj01kzV6pEUG8vpNKtRtEpSCqAVktQoRoaUleXKQjnZbk9dWVlteVllUVF+tj/ky7hWUdrdfCPaerO/9eZwZ2My1jkz3Ds3GonHuvpabo5EuopD2XZZ1iXRrigZdltrQ31/X/f8VOJwe/P0zp397d3Gm40Bf7bHk+VyZvr8oVj/yNb2/vHpxd2LR3cvHp2ePdg/vLu0vLF8e/tmY3txSc31htaF5c3zh69ePHr9yevvb+3dHU8ujsbna6+3tnbGBkemWjvC1683BXy5OEbhCEFiFG6GyBXU/E2LLtqa6pqr8qtzXHllwcr66hZdcJmuEIgFWkzAnI6bzbix98ZxCgIGApYieZYWWVrkWInnFIHXREEXJSsvaJLkkGWXZstSrVmC4jaaeRWr3+rMsbpydFuAFR2Q0TEoYRhnZKXT0lPUeQPGkZ6OpaVhaWlYehpmSsctJmBwpIzMifHDktpwMCJJijSt8KzCs4rAqaps11SnrjltVrfD5nE7Mz2uTK87y2n32HSnJttoUrCYAWohCYQiTCRvBpWq3JjhKuT5TED5aD5fVHu99vny7NVrJSdtV8/GBqsr6gFUrqQBUzp8mUKzoCSCkhaEtKAkhtM4weI4hxECDiXI6BTvpAQ35D2kkMnIAU7Llm0hVvBYUAFBOAzlcJzHCe4lyueyBIMjAEcAniIVhjG4/jJNKy/Hr5RhndFIWlZ0T0Ygv7Gle2F84HY8tjgeXhyPLE1EF0b7FoZ75we754c6F4a7F4a7Foa75od6FsbCK8mBleTA7cTg7eTQ7cTg7cTA7XhsOR5dmRxcnRzenBvrutXEsQoALIbRKEpZENqMMhacQwhDyUSCEik69V0xvE6yGmQ0irVJaqYzo8CVVWTPKNPdpbaMcqe/xh285g01eELN2ZWRwZGlD58dffbG2Xc/ePyjz17/xZfv/Ob7H/zuR5/8/qef/f6nn/3ux5/++h8/+tnfv/uTb7/9g4/f+OK9Z5+++fjdx3cf3lnfuz19sD5/uLFwvLV0sr10urN8cWf94fHWg+PNR6c7j+7uPDzdeXiy8+h09+Hpzv2T7fsn2xdHmxdHG/eOt+4d71wcbZ0frH9jroafreIny5jJMma6kp+pEqYrhJkqYaqcma7kpiu46XJmqoKfquAny7hkGT9eRI8X0ROl/EQpN17CjhWzE0YrWBE9WkQP59PDBexwIT+Uxw7kMbFcqj/ERPOoaIgaKGAHirhwDmnUqYSzqZ4A1RNkuwJ0h5/uDDDtAbrZg7dkki1ZdEsG1eABNz2w3ktfc8IaB6y04qUKWqpi5VZQqsMilShUiSId5MlYjojlSLiPQ3mCIDDaSLEAgiUwFhCc8foDBA+hiOM8ijHGWQsDxsuLJSn+b66sHA5YCAUAeBznCMgDyOEYi+EsQXB/u9QmLjnTAPIva1YsKDCuvi+ly4ICBIEoAlHjDGYhLRZouSStmdIJUzrBQK7IrpZ7XTX+jPosvS2Tv+Xhbnm41gyh3Su1Z8qdPqXLJ/f6lb6AEslRwwE5lqNFgko4qBgaFgmqUWMgC6r9OdaBXOvw32jYVJV/vi534Vporalku73ioPfqceTG2UDzg7GOBxPdD5M9T6bCxiLx9fmB57OxJ9PhR8m+++NdE3V5nIUw/w+LgBAFIl2pMF1+azLfsVTp328oPm2vfhS98WK09Z2Jzg9nIh9M9jwfaHxtqPG9ZMe3Znrene56a7r7zZmeN6b7XpvufZLsORluKvXa8CuIAeAgEUCYcYiQwILj6Sg04wJkNVrUaekyxSypUJAAK8HUDUwgGZFiWQIyOORx0saJTlF1CIqDk12C6pF0l6haGcFYBsoErQBaIzkbJzk4+aWAZWp2n2ZPZZkVm53jdYbVqJSBXoGURtESoHSWLwhkqTTlkGWf251ht2sia5f4gNNeV5pfV5xTkZMRvnUt0d85MxKeG4+ORjqa68pvVBY7VNEq8Zoo6JLoUOWaspLG63WLM1NHuzsHO7t3dvd7e8J+f9Dr8WVkBAqLypeW1+8cnp6cPTi79/js4tHDR68enz5oa+traOiou9ZcVn716vVb44m50/PHD568+eyNb61vHw2NzdTf6qm51tLePdAbHesJDzU1deRm5wOcIlBAoiRugcgriPnvEJlWblTW1xbVFflLKnKqb13ryMksSv8mjiI0YoaIBaIoRDHyZSwE4LQhYAwjMpTAs7LIqxKvS5JNEDRBtIqSQ9LcguJmJaeoZjq8ea6MAoc3T7UHZDWL4e2Q0QElIwhtQWB6ykaPphtB5sszmMlEpKVjJhNuNhHpJsJkJsyX4WXjHSFJCTQr0YzCczrPqYKgSZJNU52GgFl1l8Pm8bgyPa4stzPD5fA6bR6r4qShYDFD1ELhFpKwUBxCZxAwh6KyKbpQUooVvd7lnAhlzZXnLFWG9pprB240ON0FEKpXroD0dGAyAwsCDBQIilIoeplIwzgc53EgEpRKcjbIOwHnBLyHEv2sEhD0HNWRz/BuFBNQlEUQCsdYHGdT3kWCwVIRZoEkFYbRGEY1Ul+GUcKwqrOsxnFW42OG11VbRiCvtLur7/ZYdHG0b2k0vDgWXpqIrEzEVsajt8cjy+N9K/HI7YnwwlDXwnDv8lhkOR5bTQ6uTQ2vTg4tT8RWJwc3ZkZWEv0riYGVxMDa5ECkpV4VFYoWcYJBMQbBOQvGojiHXd7AUIIHUGRolWZUitVIVqc5Gy96nN58V1ax1VNo9ZTonjKrt9yaUWnLrPHmNmQWtAYrwvHJjY+fH3/x1r0ffPTqz75469fff/+ff/zxH376+R9+9u1/+fkX//KL7/zzP337Nz/8+BdfffDjz9/53kcvPnx+797e6p3V2ePNxbO9ldOd5ePNxb2Vme2lyTtrc8dbS6e7t8/vrN873Lx3uPng2JjDdu+f7N4/2b13vH1xtHXveOf+ye69453zw41vzFcLs1X8ZBmbLGWmKoSpCm66gpsqZ6cruNlqYbqSmyyjp8q5qXJ+spyfKGaSZXyiVJgo4caL6fFiOl7KjZew4yXMeAk7XEANhuBgPj2QzwyGmIF81qhjjuXT/XlMJJfsywHRXKY3m+wLUr3ZVJef7PLTBo2+M0B1BP66RWzOpOo9oN5D1nvo6x7ympuqcYAyDSlV0RIdL1KxAhkt0mGBiucpRLaIBUUsyKM2EoM4i6OkoWE4yuAYSxAcAIIxfl0K2GXAGTA4Qb8UMPwy+0UAjiRFAnAA8oDgAOAJwAHAv+xkgSSPEQx26ewAkCUAcwn8Tdm6EBTigEZx0oD8plQNAQgKTRaQbsJNabhxEkAswM3AGrvU5JFvZcq3ssRbmVJLhtiaIXT4pI4ssScg9waUSEDp88t9frnXL0WzlYFcayRb7fPL4YASy9H7c6yRoBLN1mK5+kDIOpRnG8q3jZd4xks8ifLMZEXmTI1/6UbeenPJXlfNYd+1u7GG86GWi5H2hxOdTyZ7X5vtf31+4MXC4BsLQ4ah436892K07VZe0PJNs4zDfJ4qV7lunz5d6FytDhy1lt3vvfrqYNPb8a4Pp6Ofzg9+ayr8qO/q4/C19xIdH8/2fjgffne2743pnhfTfc+nex8mu7fCNzwCg5tQEsGgBSfMOGHGgYUwBIwyEwrF64xkMHxVyGskr0JOwGkR0BLJiCQtkDQPKAYDLAoEgrRxkktQXYLm5FWXoBopZqPKUoWMChkFsBrJOQTFycsyQQsosDJipmrPUu1eWQ9YnZmK1cFKOpU6gKkUp5GsAkkBhxma7VpZmQgAjVg4YLwJQnkCkUkiYNdynGquW2u9VhmPdc+MRmZGI0PdLa3Xa2pK8hyqZJUlh6baVcWpKnVlZeHOzvWlxaO93cPdvaODo5Hh0Zyc/KzM7GB2fmNz297+0Z3juydnD87vPzm/9+Ti3pPJqaWqqpt1dU3VVTeLi2uraxvikwvHdx/df/zmq298a/fgYnBk6mZTd/XVWzcaO7v6hgdGkuHocFlZFYFRqIUgEECYAXIFNf9Pi0hKjbVN5bkVuZ5QTcHVW9c6q0quI+kUZkkJGI7ROE4RgKEpnoQcJBgIWApyJGAZSmBpgaUEjhY5RuZZhWFkjrfKuld3+K3OgNWVbXUGNWdAcwQFNVOQvQxvh7RGkBKKshaETDPhr1yxpKWnkstXrqApAUtPvfJN6QbAF1oQiKKkYQzGAQshR9Eizcgcp/G8ynKqKFsVg1Oju3TN6XRkeFyZHmem25nhcWXaNLcsWgHBWswQM9OEhWJwTifFAKRCJFXAC1UOZ5PbPpTtThTmzJZlr9QWDFaXO50hzR6ClH7lCmE2kyaj0s9g5FvgXwUMZzCcIygZUBpgrICxQdZBChmU6GfkgKDniHoOQdrMCIthHIYbkWcGw2gcpVIcH4pnGIXmNIpWjJYJkpSMoBWXSgprxljGMLogu6xOf35JXbizcybWvjDYvTjcuzQaXhztWx6PrMSjq4no8njf4mjP7Ynw7Ynw8lh0aTS8NBpeHo+sTMRW4/3LY5Gl0fB6cmB9csCYzNamh6cHOjLsOslIOMHgBGuUWKIEb8FYhOAQgsOAQJAiSUqQUY3mZUHy6LagK6PI5i1SnfmSvUC0FciOYtVdrnmqbP7rgdKuqlvJpaW9T54ff/HW+Q8+fPZP337jN//4/r/+/LN/+8UX//ar7/zH11/959ff++MvvvzdTz77+h8+/qcv3//WaxfH6wt3t5cfn2zfP9i4d7B+cWftbG/laHPxYH3+YH3+aHNxb3V2f3X+cHPxYGPhcHPxbH/t4mjrXkrDds4Pt84PDQ3bvjjc/MZclTGBsVMV/FyNYngRZ6r4yXJmtkqYrRamKrhJI85cIU4U02OFcKKYGy9mxorIiWJmtIAcLSBHCqExgQ2FyME8ejCfHc7nBgu4gXx2oIDtL2D7C5hIiOzLBpFsui+H7s2h+nKZLj/o9BOdfrIzQLVngXY/bPORrVlkcxZV7wWNGWS9l7zuglddoNYBqu2g0oqV60SJFS+1gUIFK9RAnozmSli2hOdIeI6IOTmKJQUCowicTTGiQEq9cJwnCIMAxuKQxQkGI2iUoFBAo5A2blrAwIZSAgE5kuJT2F+cAYAzCKfEpQvx5a8vffZGASaKk4aG/f8eCwJMZtxiIVALsFgICwJMJjz9Cmb0JJnSUYCBfJG54WDrPUJThtDo4Vu8fFsm3+mXegJSt0/svXz6AlI4KEWy5XBQjgSVSFANB+RIUO3PtfbnWmM5ejRHG8yzD+ZZhwvso0WukUJHvNgzXemfqfbN1wUXr+VstpTtd9cehq/d7W84G7p1f6z96WTv89n+1+YG3lgcen1+4Ol05MlU5FEy/CDes93XXOV22AgYoolrNmEwx75UFdi6Fjrrqno60PDWRMeHM5FP5gY/nht4Mdyycy37UU/dO+OtH830fLoQ+3Cp/63Z8Ivp3ufTfY+S3cmWqyxOkRZgEOiBGYcWwsBw4Okog0Ijv2xlRCsjaiSn0bwCGQGnRYLmAclDiicploAsDlkc8ji0cqJLVD2S5pF0j6Q7ecXOSjbWWCGmcl06zdt5ycHJMk5xFsLKiF7ZmqnaslR7lmrPVGwOVtJIViM5lWQ1mtdIViUpAQMuSakI5UsAMgjCAcASBAcwQ8CyXbb8DHuuW2+7VpXo700O9E4NR/o7mntb6vP9HqssWhXJpsgOTXXbrNUlJdHu7pXFhTs720f7+wd7B2trGzdvNgUCoVBe0eh44uD4/M7R3ZOz+ydnD07u3t/bP25p6amsvF5bU19RcbWkpLamrnFmfvXuxdMHj998+tp7KxsHHd0DjS291ddaqq/e6o2OTc2uLC9v1dXWoxaAWgCOkjgCkCuI5ZuIAIUbVTdKs8uCjuySQPmturb62hYayKiZQswkkvpvmsRQChAMRfI0JdCUwFACSwk8IwmsLAmqJGiyZFNku6LYdavX4fRbnX6rI6Ba/aotoNkDqi0g6z5B9tK8g2R1SCsYzlksVLqZuHIFTbuCpF1B09NwUzqeloZeeQVNS8PS03Fji2gQEV+yo14i3FL2fVblWEXgNU11Gt+Drjqtutth9xoJMK/b53ZmOKxeWbIhFmgxQxzh7IxYpWl1dluNVa/RlKtW7ZpV7fV5p0pC85WFt+uK4zdr3O5cQQ3qjlxA61fSoMlkCBgwWYDJGMIwEku9x2UJKABaBrRK0BoGNZJ1UmKmkQCTbXmiFrTgkgXlUZTFcAonLvsuCI4keUgKFCXTtGrUlwAgAJDKL7O0yrEax2osq1GUTFEyz9sk1ePJyiupvJkYCK+MRVYmYrfHo0sjfcvjfcvj4ZV4ZCUeWR7vWx7vuz0RXolH1pKxtWT/WrL/9kR4eSy8MhFbHossjfQtjYZXE9GVeHR9cnA1ObA8EasoCDGMTJI8ADwOBAwKOOBxwGNEKuIGKJkw/PScVdEz7c4cqytXdeSI1mzJlqs4i1RXqeIslRwlqqdK9lRnl/e0xDYO904+e+34O2/f+9HHz3/x3bd//+MP/+2X3/7Tr7/7599+78+//cGff/0P//HLr/7wsy9+9t33Xlzsnu8sPT7aenHv8KV348HR5sPjrXsH6yfby4aM3VmfP9xYPN5aOthY3F2Z3V2Z3V1b2FtfPNpZPd1fP95dO91fPz/cujjaOj/c+MZ8lThdzk9V8EYF81yNMlsjzlTx0+XsbLU4U8VPV/LTlWKylDFWiIlSbqKYHS9mJkro8RJmvIgaLSTHiqjxYna0iB7KowxL/XA+N5DH9OcxAwXcYBEfzaPCOTCaR0VyaWN/2Bcku3xEd4DqDrKdAbrTT7VlgTYf1RFgmrPIxgzYlEnVe+FND7zuATUOrNpOVNrwMhUrVtFinShWQaFKhCQkV7CEJDxXJrJFzCcQCsNDgiUwOlXuZRChoIDjPIZxBM7jBIsSDIYzKE4hOIWRrPEASiAogbj0C0GSh6RgeHlTLT6UgF++QwSXJWGGp4iArBGtJyBDQJYADE7QOEEbW0QEgYZooQhAEYhaoMmEpZsxswm3WIj0NDQ9HUlLQxQMq1ZAg5tv9ArNGUJbptjuE7p8Yk9A6vVLvT6xzy/2+sRwUInmaNFsNRKUozlaNFuLBpVIthLN0WI5ep9fimZr/SHdEDBDw+Kl3smKrMmKjJnqrIVrOauNRVtt5XudNYfh68f9TfdG255N9T2fjb5YGHixMPj6fOzVmejT6cijyb6Hib57Y923m8qv63QVj7e6lfHCjLXa3P3mknu9V1+MtH80G/tsafTbK/G3E5E79UW7dYFnfVffHGr6aKr788WBT5aHPlgceHs+9vps5EGyp62yiDITJIKRCA7NmBFhJkwYno4S6RiL0zLJ66xs4xSdEnSKV0hGgrSRAOMBxUOKAyRHkByggAmRAG1lReP0ZYxfLkGxc5KNFa2MYASTVcjaWMkhKDZWlHCKNeM6xWcoNp9mf6lhLl7WICVDUiEZhWQ1ktUoWsShW9RKgjkKxfAEEEhapGgeAgFiAsACTr2uJK8sO6O5ujTR3zs72j872j/Q1dJefzU/kOnUZJeuOXXNpetZblddRcX40ODu1ubJwZ3Tw6Pjw5Ojo5NEYqq4qKK1revw+Gzv6OTg5Pz0/OHx3ftnF492dg5a27qra27U1twsL68tK6+trmsYHps6v/fs0dO3Xn3xQXxqubWrv7E1XHejs+5Gx2hyaXXzcH5hLT+/FLVA1AIIlEQtAE3HLd9EOIK7WdNQlV+d4w4V+8saq1sar7YrgsuSTiEWCrWQqHHmwWmAsynnIS1wrMSzssDJsqjLoq5IVk1xaKpTVV2q6tasXt3u0x0B1erX7EFZ90m6T1AzWdFNc3aS0SCjYYSAILTZDNLSsbQraFoa+so3LSmU1CtIWjqWbjYqmHGTGU83YWYLgaAkhpNGYbrx40YxIscqPKuIgi4KuizZZMmma06HzeNyZrrdWR63z+v2e9w+lzOL51RTOp4BbtQCAAAgAElEQVSeDihCqNXtnRnu7mx/pz+jxandsoodTm0o5J+uKLxdV7LReiMYLGUlv6gFVGs2oKyvpJPp6SmO8N/2ThgUb4LgARAJUiJZneRsJGcwfDM41RCwXE70mlDejDAoSqE4hRF/LQUlaZGkBJJ8We8nGFV/LKsxtMpQCstoFKVStMF911hW0+0+f7DoZmPH8sTAWrx/LTGwlhhYS/avJqJrydhaIroaj6wlwquJ8Fo8sp6MrSWia8nY+mT/RrJ/LR5dS/S/bPm5PR5ZHOm7PR5djfevJQZ7Gm9wjMIyMkWL4LIpl6KMEgwBkhIkJUhJJKOKqtvqCKrWAK9k8EoWrwVVZ6Ejq9Lpq9G9VYqrQs+oUT01BXWD0cTxqxcPPntx/N137//w41d//t03//nHH/3Hr77zv37z9//1+3/4r9/94E9ff/Wnr7/6+ZfvvHq68ehg5b0nxx+8ev72o5NXz/efne0+O99/fLrz6GTbcCHe3V0+2lw42lw83lo62ly6s75wZ31hd3VuZ3V+6/bc7tr8zur85vLM9src/sbS8d7qxcHGN2bK2ZlKYbpSmCzjZqukuSpptoqfqxbmqvmpcmaqnEmUkMlSeqqcS5Qy8VI2WcaPFzGJUiFewo0XMfESbryIniimJ4q5kUJqMA8O5pIjBdxQHjdUyA8V8oMF3EABG8ujYvl0LJ+O5NLhbKovSHX7iG4/6A6QnQGy0092+qk2H2gPkK1Z5K0s8lYW2ZgBG72wIYO66YU1drTGTlTbiXIdLdHQYg0rUohCGStSiDwJy5PxfAVki5hfICSKAgRDYBSB0eAyuAdJgSD4FMoMcBjgCILFCAYFDEYyKGAwyKUID5BDcBpcXrmgQdQ1Wi4NMj1OXQbpeZqRDFVDU4t7HpKcUcVCQBYnaAIwBGQM5q8FAZehMcoYyMwWwmwhzCYiLQ01p6GIGVhJWGOlmrxCS4bYmsG3ZQodfqknIHf7xb6AHA7I4YASCWqxHD2Wo/XnaAMh60Curd/4bcgay9X7Q3p/SI/kKP2XXsSUlaPMkyz3zlRlzddmL13Lv11ftNFcftB79SR283y45WG881Gy57W56Ovz/S8WBl6b639trv/ZdPTJVPRBMrIXbuzKUq7ySHeGMlWStVqbe9Bc9jja8E6855P5oe+sTX68OH7efWO51HtUn/+s9+rbg80fT3Z/vtj/+croB4uDb8/HXszF7id6yjJcpBmnUJxEcOMGBsw4YQJ4Og7ScZ5gFFqwcorOyhop6JSgkrxMMjJkRIIUIMURJAdIBidZgqQsmAwZOy+7BNUpKE5BcV3aEe2spFO8SnJGAlqlOSsn6qwgYCRnxjWSzVBtWarNp9n9utOv2z2iolOMSlIypBSSsdKcRtEiBryytSq/yMoKAgFEihFImiMBD3GFggU+761rVfWVRS11FWPhzoX48NLk2MRAb3v9tbqKkkyX1WPVXLrm0vX8QGA4Gt1cWdnf3jq+s396fHz3+O7J8dnR4d3by+uJxPTK6ub61u6do9Oze4+P7z64uP9kfXOvoant6rXGurrG2tqb1TXXq2rrB0cnj+8+vPfoxcOnbw2NzTR3RK8391ZfbW1qi+4cP9y6c6+7Z6i0tBbgDGoBBEZhCLSYcMsVhAV8fW1jRagy25lTU1DXVNPWdLXD68wxXQEWE7RYAGohjVZxHKMBwZIkR1MCS4s8K4u8IgpqSsNkm6o4VNWlaR7VmqHZfTZX0OoIqraAYgvIuk/WfbzipTk7ZDRAKyjgLQhptoBL+CGalo5eSUOvpKNX0tA0E55uwtNMuNmcqhwyW1J+XYygCMBQpMCwEsvKHKuwjMyxishrimTTVKeuu2xWj8uR4XJmej0BryfgdgcyM3IYVktLx00mSOJcvcMVzg30Zgdave4mp9aVYRvJD0wU5cyWh5avVraVlAtaNif6BC2o2HIhY08zU2npwDBx/G32C8MZnGABwRNAIEgJ0hpkrSTnJPkUg4PTsmVbLknbzAiLoAyCUAhKAYIlKYEkDciqgZlPbQ4hFEkoUpTMMBrLqiyj0JREURLLqQb/UBCsHm9ubqi8o613Ld6/njCe2HoytpqIriWi64nYeiK2MRndmIytxcPrich6PLaeiK0mohuT/ZuTAxuTA+uJgY3JwY3kwEZyYC3ZvxKP3h6PrCUGYm3NFCWSlEgzIiBFDAgEFCAQKUqGQKAoiSJlilF42SHrXlnL5EQPLbg5OUO2hxyZFe5ArdNfZ8+qs2Zdc2TXO3LbCm/Ge8YPnpzf++LNk+9/69EPP3n2s++88fsfffQfv/zOn3793b/87vt/+e33/v2XX37vgycvzjY+ee3u9z987cv3nnzyxv13n568+eDg9Yvd5+e7T892H51s3T/cuLizfr6/end35Wxv9Wx/9Wx/7XR35djAc2zdPtxeOdy+vbexuLM2v7u2sLs6v7e2sL+++I3ZCm6uUpytlKbL+PkqabZCmKsU5quFmQpmqoKeqeSTpVS8GCRL6WQZmyjj4iXsRDE7UcyNFdKjBdR4ET1WCEfyifFCeqSAGsojRwpYYwLrz2MG89nBQq6/gO3PY6IhMpbPGGDfviDVGyB7gmSXH7b7QGeA7vCTbT7Y6gctWbA9m2vOBDfd2A0XftMDbnhAnQu/6iJrHLDCihcrSImKFcr4ZZ0KlienjIhZAsESBIpCgNOAYFKVlcZZi+ANGAxCMJYUMJTBIIMAGiUYDLA4yaOAxQ3qPGCNbSEkOBJwJOCBgbe5hNwYKw6SEgDkDS/ipdeIwQFDAA65RHLgBI0DGiMoFCURC8QuE2MICi0osFgAikCzGbeYCEs6ajZBlSJrrVSTm7nlFVoz+A6/1B1UuwNSb1Du9YlhvxwJqtFsrT9XHwxZB3L1gVzrUL5jIGQdzLMN5juGCh3DhY7BAttgoX2w0D6YbxstshsaNlHqTlZ4Z6r987U5C3Wh1caSOz11x5EbZ4ON58O37o93PJ3qfW0u+mKx/7W52Gtz/c9nBp5Nxx4mwnt9jX3Z9qsC2pOlTBZnrNaF9huLn0Qb3p3s+3Rp7DtrU69P9C1UBNaq/KcNhY87a97sb/wg3vHpQuzbK6MfLg29NRN5YzZ2Nt6VZ9dIE0oiGIlgZIpDjwETgafh0ERIBK9SgpVTrKxspSWNEjVKkAAtk5xEsjygWALykGIJksEhhwKFYh2C4uIVt6C6BdXFy25BdfKKAUJUICMDWoGMxgh2XtYYQcBJ1oTZGNGnO32aw687/brTrzvcgmKlGJWkVMgokNUpTqNoAQU+3VFTVGLlBLsounWbJogiDSWSsLJUbXHeratVnTdrI60N45Gu6dHY4uTo7PjAQE9be9O1HJ8ny23LdNrdun6zpmZ1cXFjeXlzdWVnc+Nw787p0enJ8dn21n5nR29V1dWensjM7OL27uHpxcOD4/OTswfbu4e9vf194aGmpq6a2hsVlVdvNLTHJxe2do/PHjx/+tr7swsb3ZGRa809ff2J+du750/fXts7r7naWlfXBHDWYiIIjMJREjETllcQFvL1dQ2lOWWZWlZ1/tX2690d9X25gTJTGmkxk4ZbAcdpHKUQCyQMBwcjcozE0SJHizwnS4IuCZoiWzXVoSh2WbFrulu1Zlgdft3ul7RMVffLVr+i+TjBzfBOirMCWsZwDkFJI8h8JQ25koa8csXyShqSbsL+tsfSZLTlXVaoGIlMADkK8hQlMLTI0BLLKgKvSYKuyDar7nY6Mp2OTIfN63Jmejx+jzuQmRkKBApJKJkt0GwhUROpk1yGpDoZ3s0KLW57f7Y3XhKaKcuPlxeUBwo4MYOTfIIWkO0h2ZaHAi3NRJvMpEHET9lJUBJFGRRljbsDhCIBJUjrkLVB1gF5D6v4WCUgWnNlWw4BVYuFRlEaw+iXb3BJSqApkSJFg+xOkhKEorEnpCjZgL4zlExCnqFFjk81WGq6OxAoKim9PjEQ3ZyMrcWja/HIeiK6noiuxaNrceMD409iqxN964nLzyai64nYRrJ/Pdm/Fo+tJ2Kbk/1bUwPrk/1ryehqPLaeHIy0NEDApRZIpIDiPIqyOM4TUIRQIqFIUQrL6pzkEGS3pGZo9qDuzNGcIc1V6PJVugK1Dn+dM3jTldsULOsL1owWN810D22/8eDsq/cufvzpq7/4+7d+94/f+td/+vxPv/ryz7/53v/x+x/8608//daTO+8+2Pn6ex/88w8/+fmX7/3go9e/eOfxJ2/ce+/p6VsPD1+/2Htyd/vh8caDo/V7B+vn+2v3DjbuH229NHHcO9w6P9i4e2fjZG/1aGflcPv20c7Kyd7aye7ayc7qwebyN2bLxfkqaa5Cmq0QF6qV2XJ+vkpcqBHnq4XZCnamip8sYxMlTLyYTpSyiVJ2opgZL2InitnRImqskB4vokeLqNFCaiSfGi8WRgq54XxuOI8dKeQH8tnBAnawkBso4mIhKpwDI7lUJJeJ5jKRXKbHD3uyqZ5susMHuwJ0Z4BuywJtPtiWRbZmUU1eosELGrzwppu46SGvu0Cdg6h1ggorXqKiJSpWpOCFClYgY3kynifhORIe4FAPS1AEgaI4jpFGAgzgLEWJBGBxgsMJDsMZwxNvmJ0IisMhQwAGhywGOQOW+NJqSBjtc8YuG/IQcCTgCeMkRqY4vwTkcILGCMqw3RtB6VQHJk5iBGU8qTQYlqL9oga5A4UWM2Ex4Qai3mLCkDTUlAY1COs00Oxhbnm5dh/f7hPbfXynn+/M4nsDsmE1DAdkQ8MGQ9ahPNtIoWMo3zZS5BoudA4XOoaLnSPFruFCx3CBfaTQPlbsmij1TpS642WeZEXWVKV/piqwdD1/t7P6oPfqaaz+fLDZiDY/nQq/mB94NhN9NhN5PhN7OhW9N959u6m8I0O6IRNhvz5Z6L1dG9ppKH4QbXgr3vvZ8vhntxObN0sT2bbdq6HThqIH7VWvR66/N9768Wzki9sjHy0NvT0beXM2dj8eLvI4KDNCocYQRkALQVoIYMawKzhlIkWM12hJZ2Urq+iMpFKCSgkiQUmQEyHHA5oDkAMUB2meIFmUUCjWzkkuXvWImlGv7OIVBytZaUGneOMGJkPGIHGoNCcRFI8AneKzNIff6vTrTp/m8Gk2tyBbaVYlKQVSCiB1mtUpTkRhpma7UV7hVpSAy1GSk5Nhs1oFRqFBhi41VJW2Xavqu3VjpLc9Odg3PRqbjw/NxQfHYt0Dve21pYVBr9PndgQ87tFYbHd9fWtlZXdjfW9r+2j/8PjgeOX2Wiw6nJdbFMopbLnVEU9Or65tHx6f7x+eHZ3e390/nZxcnEwutLb0dHWFBwbGm1u6m1q6ZxZWzx++9uzFt9a3jyPDidHJpc398+Ts2umTN+fXD+tutDU0dfKcZkrHcQTiKImaQfr/NMuMcutaS5G/2C17CjJKmmvae5pixaFa8xUasVCIBaIoiWEUgTGX7E2OhByTMm6IHCsJvCxwsiTqqmKTRKsoWVXVqVm9kupR9AzV6lN1v6z5BMnLcC6ac0Baw0kZx3kUpdNM2GWFCnYlDXklLWXoSDfhBgLRgEuZ/z9ZZpoEPAUFmhIZWmJpiWNkUdBl0abIdk1zOZyZTlem05nl9QY83mCGLy+UV56ZFUJRJj2dMFmAxQRMJsJkgShKa4LW7fOOFwTjBYFIICPTnkGKXlbOZGQfrwVke0iy55kx6ZU0Mt1MWhDyZSU0htMIShkgfBzncZBCIELGRgkuWso0IPSqs0jSsnFCtphpBDFKQWkCZwFgSZKnKZGmX45fqcYvw0BPUiJJCSQl0pTIsQrLyrygi4LVqntCeRUtrZG15MBmsn89HllPRjeSkbV4+FK6IhvJyHoisjoRXouHNyaj64nwWjy8NhHeSEQ3kv3rKZ2LrcWjG8n+9dTKsX9jaijc0kgCHsVoFKcIyAMgEoSA4ZwZpVCMJqAAoUgxKsVpvORS9CyrPdvuCtlceTZ3oTOrzOWvdmXfzMhv8RV15l+dKGqYq+5cm547eP/BznffPv/xJ89+9fdv/+HHH/3pl1/+5bff//Ovv/rN99/98Mn+F2/e/feff/Hvv/jyn3/06a++ev9Hn7zx5btPPn3j3reen733+PTN+wfPL/ae3t1+eLz54Gjz/uHGg+OtB0dbFwcb94+2Hhxv3z/eOjtYv3tn/XQ/9Zwfbl0cbd+9s3G6v360s/KNuQphrlKcLRdmyviFanmuUpqrFOerhdlKbrqMMbaLLz30lzZ6dqKYmyjhJkq4RJk4XsKO5JMj+QaPgx3IpYfy2OF8biCPHS7i+0NkLI+M5IJoiArnQIPBEc1legLQqATryaa6gmSHH7ZlgdZMeCsDNGeClkzYlAlvuvEG4wzmAtecoMYBKnSsTCNKNdxoZy6UsUKVKFBBSAFBEdcoAuAQxyGKQqM3GRIskQodcwbJF5I8bpQdUzxJ8USKxEHjgMZTxnoOkjwALI4zEHDg0g9ikMSMeJlxJEvVZuK0GSVxwBrrR4RgUMBigAUkRwDG+LIpDcMNuhp8+VgswGLCLSYcQSCCAMSEWdIxUxqu4ESNStQ72RYv3+Ll2jL5dh/fFRB7c9S+bLknKIaDcjRHHQjpgyFrf442lK8PF9iG8u1D+fbRIudIsWuoyDFU6BjMs40Upsz0l3OYN1mRNVUVmK/NWWsu2emoMjTsbKDxYqT1UaL7SbL3yVT4+Vzs1ZnYo0TfYbQ5URlsspI3JTziUxL5roXywOaNgvOeG6+PdX2+PPFWMjaQqc0UeA+uF5w3Fj3sqHgtcu3d0ZaPp/s+Xxr6ZHHo/fn+t+cG7sWjZb5MyoxQCE6iOIkAw8cBzDiRhjNmUgKCzsg6I+mMpNGiQvIS5EWCkkmehxyLUyxuTGCQwQGDEDJknILila1eOVWv7BYUB5cSsNQQRrJWTrTzskKxAm6sEDmvbA1YXdl2T0B3ZalWjyjrFKNAUqNolaY1ilUhwyPALak3yqtyPd68DG/L9atFQb9LEWwcVZqT1d1wtafpWqTtxmhfRzzWMzkUmR0fmBkbGI5293e397U215UW5wd9nbea9zY29tbXt1dXN27f3tnYODu+e3xwkohPX7/WkB3IywnmX7/WODoSX15e39s/OT17eH7/yfHpg8XFjYn4dH//2NLyek9vf2nFtbLK64MjU6cXz56+/v7a1lF8ZnV15zQ2PNPRO3Lx2vtLWydXb7a1tEdEwZZ2BUUtJI6QlnTM9HcWldduXW8tCZZmaYGgPVQZutrZELlR04aZObMJWswQQyljf0jgDCRYCFiS5Fla5BiJpQSeE3le5BhBElRVsQm8Jki6ojgUzSNpblnzatYs1ZolqRmC5KUFF8XaAaXipIIDEUWZdBP+yqV13tgipqWjhpneZMLT0/G0NCyVAzPWdwiJ4zQErCFdLC2xjMwysijokmBVDJKv3etwZDjdPndGMMOXn1NQU1pZb3f4zGaQZsJN6TiKkIiFRMwQQSivpA7k+RNl+ZVOJ0NpFO9iBDcjehnZJ1qzFUeeZA8hQLmSBk0miKCkgeG4NB9SGMGgQMBwDgMCoBSSsULWTnJOSsxgZL9kC6nOIl72oTiPIDSGsThGGYsf4wDG0BLLKEZg2bDOQyhAKEIoAsiTpMhyKserLCdznMoLuizbsjKCjc1dkxPxjcnYejy8mYxuTsY2EpG1eHgtHt5IRo214dpE3+p473oivDUZXUuEV8Z71y//zlo8sp6IbSZj64aeJWMr8fDyWGR+qPdGSSEgaNSorSFYgpQIUsChYMFZC0pZENqC0AjO4qRIMhrD23nJLcheSfUr9lybt9jpr87Iv5VT0RMs68mpHgxdTdyI7p3snX7wYPPzFyc//OjJ11+984cff/yfv/zO//r6Oz/65Ol7Dzd/+d23/s9/+eF//fb7//nLL//4k8+//ur9n3z25lfvP/vkxcWHz88+eHr37QeHbz08ePP+wbO7e0aW+cnd3Ucn249Pdh6d7Dw82XlwvH3vaOv8cOPsYP10f/3unfV7x9tnB5sne2t/FbD5CnG+SpopF2bL+bkKYb5SXKiSF6ql2Qp2roqfruRnKsXpSjFewowVkmOF9HhRKvs1bjyl3EQxO5JPj+QzQ3m00agyFGJGCvjhQn4gnx3IZ6MhMpwLIyEqkkP3BmFvNtkVAD1B2B0ku7OpzgBs94H2LNDmg7cywK0s0ihlvuHC673kDTdxww2uuclqOyjXiVINL1GJYo0oUolCGS9QiHyFyJXwoExIFAA4wHGIogSOUYYnGMMpAFlDrlK8echhl9RtArAEZEBKzwSGlWhGgpCjSAFCzlhCEjhjnMEAwYLLuNilgZ7DAIsTDEowOMljkLNgFILTBMkbVnujDYgAtJEVMzyKhl8x1SiGQLMJt5gJBIGombCkE+Y0zJxOiDhTLNPNbqbRxTZ7udZMvsMndQeVLr/Ym61EcrRwQO7P1fpztIFcfSjPZrg2xordI0WuoQL7QL51uMg1Uug0HsOOOF7inij1Jit90zXB2drsxeuhteaS3a5qY5d4Pth8f6zzwXjnk8m+Z9ORZ9PR+xPd2511wwWuBpWol7BophzPc86VZN6uzt5rKH061PbZSvKirzmWoc4X+/Zrcx60lD7tqn61t/adkVsfT/d+tjj46dLwhwuD784N3UtGqwI+0oTQqQkMQAsBzCkTB4uQMhB1RrZyipWWVMgrkJcgI5OMRHICyXEEzREUB0kaI2iM4DCgM4JLVL2y1VAvj6g5ednGCMYKUSU5Az2lM4JNkHRWEHCSNWMqyXpla5ZqD1hdAasrU9E9oqJTrCFgVobTGVaBNGvGHbxYX1Wdl5EZ8nq6mhpuVpYHPbZsj631enW0rSHSVh/rqB+PdE1EeyaHInMTgzNjA6OR7sGe9pnR4YXkRHtTQ7i7c3FmZm1xcWVhcSqeWJydO94/PDk6XV5cvX69MdsfygnmN9Tfmpqcu72yubd/fP/hq+cPnp6eP97YvLO5ub+yutXQ1FZSWlVSXltRc3N4bOruvVdffeNbR3efru6ctveN1t3sGBybe/z2J4tbxzebe5rbIxxvNaXjOErhCImYCfM3EZlRmupulQTLcpyhsmBVZe7V5trOWzd7KCinp6fmnlQCjGCMh4SpM5jh5uA4kWVEgVcU2SrLNlmxSbJdVt2K1avaMlVrlqxn8oqXl7204KI5B8lYMShhBI+gdLrprz2WV9KQV9KQtHTkyhXklStIulGkYrgQLcCMQIOODyBn4KxoSmSolH1fEHRR0DXVabN5rTaPze51eYJeX14wVFFc2VRWe0uSnVfS8XQzYTYDI9yGoSRigSxgcxxep2QlKR2nrDTnoAU3KXhYxSfoQcmeK1pzUKBcSYdmE7SgZKpLE6fNKIkSNEqwKOAJIOBQICgFMrrh4DAizJI1T3UU0YIHwWjMsFAa/5KAIQFPpQRM5TidomQAxJR0pSyIIk0rPK+xnCJwGscrHK8Ign6t9ubK5PhmMrY9Fd2ajG1P9W9PxTaTkbWJ3rXxno1EeC3et5GMbMT71hPh9XjferxvMxnZSIQ3EpH1eHgjEdlMRjcno1tT/ZuTsXXD5ZGMLY+HJ7qbctxODKNRjMZw2oIxCMFjUMChACgJQhHHU3cWHAoEIeJAQoGIUxqgbSTv4fVs2Vniym0MlnUHynpcea2ewu6m6PbTi4efvnrnizfv/uSTV3/7D+//xy8+/+NPP/nijZOPn+39+ddf/j//9fX//Z8//9//+uO//Pb7f/zp519/9cFPP3vjex88/ezN+x8+P3v/yek7D4/eenj45oOD5xd7z872np3vP727+/h058nd3Uenuw9Pdh7f3Xt4vP3gxIBxbNzdXz07WD872Lh7Z/10f+1oZ+UbC1XifIUwXyUvVMsL1fJ8pThXLsyUC/PVqccIgRl9YPESzuhSGS2gDAEbK6QnSrl4CTdSwIwWsCP5zFihOFYkDubSg7n0UD43XCQMFrDRXDKcA4zZy7Ag9gVgb5DsCsCuAOzwE+0+otNPtvlASya85aObMqgGL7zhxK+7iOsu4roL1DlBlY0o1/AyDSu3gmIVFMhooYLnSViOiAV5JCASCkMROERRAkUAhpIEThM4TQCGIGgA/qo6RApQxkHIwUs6GYQ8gNzlZSu1xYaQwzAKEhxFCgBwEHAQcBQpkJAnAEdSAqQEYCwMCQaDnBEOwy7DzqkHcgaPCsNpM0KYEQLDKRSnEARgCEQREkUoA9WBmAnERCAmwpyOWtIwmqCzRfqGDTa5uVtevtnNtXi5Dp/U6Ze6/FI4qPT5pFiONhiyDeZZB0PWoXzbSLFrqMAxVOAYKnCOFnvGSr0jRa7RItdwgWO00PXXWFilb6raN381e+lG3mpT0VZbxUHvVQMxdX+s41G8++lk38N4z+lgy3pLZTSoXpfQJpXo96lThZ750qzVmpz9htKL3oa3J/vv3Koby3bP5DrvVAcftJQ+ai9/2l31zsitT2fDny4OfLI4+P5c/7vzA0+mB+sLQqQJpRGctKAvTRx4OgpMmIAzMhB1WrJxipFiViEvAVYhWZliOZByz3OAZAnIYEAgKDsvOwTFLagZou6VdfclicPOpUwcCskqJGtleSsnKBQj4IAxYSqkMlTdOIBlqbZMVXfxik5xGkmrJKXTvJURVJLhLYSDExuqavIyskJeT/uN691N9V2NNwZ72kfDndG2hkjrzcGupkR/7+z4wHx8aGlydG5ieKK/b7ivc7ivu7O5oaK4ID/o72lrXZqdWVlcnEkml+cXDvf2D+8cLc4vX7ta78/KKSmuGB4aX15aX13b3t45ePT4xcW9ZxcPnh8eXUxOzff0DpRX1JWUVheX1pZWXU9OL5/df+3pax88fPX91Z3T2vrOptbowsr+8/e/vbZ/0dAeaWzrYzntyuUEhloI8zcRHooNNY3lua4B0cMAACAASURBVJWZqq/MX3W9tLm+sq2htpOn7eZ0iCIUipAYSmIoaYAQX5rpGVpkaZFlRJYVeE7hOVWWrZJsFSVdUu2aPUOzZ2q2LMWaaUxgvOiheScrOCnOhpMyBgQLQqWlY3/3TfPffdNs+DiupCPGCvGvZzAjFmYB6WbCZAEIShKAhZClSIEiBYYSDQeHwOuyZFM1p9Xmsdoy7U6fOzPkyynLK7lWXH0rv/QmScnpJtyMpMiKhjBjGIWilBlhMUIgKQ2HKsU6KN4NeQ+nBgQ9KFqzRWsOQshpJtJkgn+1IOK0CSURnMEBjwIeGN2PlAooK2TtkPOQQiarBEVbSHcV0rwDw2gCowHBGFRJgNOQ5GkqtTBkGO3lBPYywkyzMs3IDCfTjMSyCsPKLKvYbBkj4d6dRGQjGdmajm1NRrcmozvT0e2p6EYivB7vW5voWYv3bSSjG/G+jUR4dbxnIxHemoxuJiMbichGMrKZjG4moxvJ6OZkzHjWk7HVZOz2RHhlInLrWi0OWMOlkm4hzRiDAwHHeYTgaFpNVVkyKstbOc7Kcjaas0HWDhkbTtsA52G13Iz85qyiVi3ruuCqcYRamqMb9+4++uKNkx986+HPv3jjDz/66Ovvvf3Oxdo/fvjwf//xB//955//919+8d9/+dX/9W8/+a/fff+P//T519/74CefvfHV+09SAvb09J1Hh289Onhxb//1e/vP7915drb36HTn4enOg+Pth5cT2IPj7Uenuw+Pdx4cb98/2rp/vHX/ZPviaOPunbWTvZVvLFaLC1XifKU4XyHOVQgLldJcpThXKc2U87MV7HQZPVnGTlcKUxVCopRNpCBS7HgRO1JIjRbRBkoqXiqMFnEG0ncolDJxDIaYwXx2IJ/pz6NjuVQ0REVyqGiIjYSY3myyL5vqDpIdPqItE2vLwruCsDMA23ywNYtsyiQbvbDeQ9xw4i/3h3V2UOOAlVZYpsMyKyxU8AIZK1SJkITliFi2iPlFkqNpgiARBLOYccQCCIKBgCUIBscpAmcJwBEv5cqwvwPWYNhDyJOkAAkWQBYn2Msm9RSWniR5o1fCOIPRBm6K5I3PGvqEEgxKMKmgGEh9hRTawxjUcBrFKAsCTQjA8MvIM0IaeVKzsUW0AEPGzGbMko5Z0nEUgQ6WqdJhg5tu8vCtGUJ7ptSWwXf7lR6/3ONTokEtElRi2ZqRAzOIiEbBynCha7jQNVhgHyp0jBQ5x8u8oyVuY5GYKM9MVmbM1QWXb+Tdri/YaCnd7TLuYQ3ng82P412P4l33RjtO+ptXmktjQe26iNzSiMGAOlnoXij3r9XmHDSVPYg0vT09MF8e6rGxo27uoDpw3lh40Vz0tLvynZHmz2b7Pl3s/3ih//252Lvzg6/OjnRUlDIIQSEYaUGBGSPMOGkBhoBJgNVpycbKdla5LGLmDZKvCCn+UsCM8YvGAI9DOy+7Jc0lqBmyNUu1GzcwJ6/YWFGnUkFmneKtnGgXZKMDk0pHFUhlajZj/PJpDp9mdwuqlTIKLXkrLVgZUQEMZyE8kt5cc606v6ggy99UVxtpbx3q7RgJd432dfR3NA12t4xFOiaHI/PxoaWpscXJ0dnxoYn+vnB7042KkpJQMDvLk+vPjPZ23V6cX1lanEkmZqemjvbvHOwfrK6sDQ2NFBeVXrtavzB/e3Vlc3Vla2vr4MmTN8/Pn/y/TL13dFx5fTbO/1lL0+6933u/5faZudObpFGXRr25SpYtWcXqGvXeJav34iKrutu79tpsg136BlJoCSSQUJIAG3iBQAikkZdA3l/298cdGc6ZozP2sc7x8fHVM8/naQfHj0ZGZy5evHK5qq6w4HRB4Zm8orPFpy/2DEztHT15+No7+3efdfRPlpbX1TX3LG7cvvf6u5t7D6629dc19zhdobg4irYgQGHazFriKNYMT+edLkgv9Kv+rEDuhYLLFSVXLp6utyl+o4GjzDH0elnDATkBQZEgiZzAmCjKkmSXJbsqa6rVqaia1e7WXCHNGXR6kzR3ks2RYHMmKPYgL3uI5IJEY5CVBhKlA1icRV9k1q0c8QYqZkQ8wTCDkdGbc3X8ACyvP1kEKzxReF6VRbuiuGx2r93u05whhzvs9CZ7EjJTsssixZUF5+rTc85RFDEaockMdQuGhYJmitOpBgNEllU4pLHYwfEuJPsFW5LgSJZdqaonXXGmUUAxmKDFQswWGIM9BlsYzLACoxcGcjKjl9ALbiz6kBQkalhxpivODKsrHfJ2BhCOE1iO51gCAYFQhFAiWNHLiDG2cpwMofx79CI2IlgJsRFe5QWrwFt1upmYkHatr31ttH1lqHV9NLo63LY63LI60rIy3Lw60ro83Lo02Lw60r460r481KK/VnT0GmxeGW5dHWlbG4uujrQtDbWsjLQtD+uv9sXh9vnB1vmB9trK8pg8z2ALQwwWbGEEAGUa6N2+VkFwyLJLVb2q6pUUryj7RMXPK34oeJDot/tzknKq7AlneHeBLeFsMFJTXD02M3/w/ouDr3zi8V+///z9F/vP9ua/+YXnv/zBl//th3/5Hz/++q//6Zv/8eO/+sX3vvTjb/3J97/2mb/9s49/9VOvf/6th+89PXzn0e0Xd3aeHW0+O9567XDrycHmo/2N+7c37u2u37m1enRz9fjm6vFN/c3and31u7sb925v6rTs6Oba0a21o5tr+zvLH5kpVqaLpeliaapInCgUpkvU6RJ1skiZKJQnCqXxQkmvpR/K44fyhdFCdTBPGsyThguV3lx+IF8ayJf688X+PKkvR+qNiN1ZfHeW2JGGdStHd7bYGRHaM0k0i2/PxI1htjWNb8ngm9NJUxppSMFXk2FjKt+QiuvCsDYJVSeg6gR0KQgvBWG5H1zwggt+9qwbnPeh026uzINKXKjAweU7uByNjdhAROMy7GyqyqRZuZDIYogAgDQNKAvL0EhfUgaAAEBY9qSEF4mcbnbnRAB4yIqQExGSecEqCjZClFhjNBTRSZ8vwjIiMsKyzsD02czft5xxAhMTvWJgxpwgGQcFDkkskhCWAasvbWKKxhSF9L41ioIMhfVC1djLwlEWzmRiKDPLWDizgTEaGcKAAgVc9OBKn1AVlK6EpLoka31YbQjbGsNqQ5LcmmxrS9Xa0rSOTFdHlrMr29OZ5enK9nZm6YYOf0+uvzfP353j7c3z9+cHBgsTRkvCE2UpU6fTZs6lL13OW7ycu1pTeKPl/H7npcOeK4fd1ftdV261X56vyI2m2CvtXL1X7MvwjOcGZktSVs5l3rpS9Li79qMTXa0B63kubiRs3yuPHFzKOa7Oe9RU+qLn8sdGGz812/XubNeb09EXk9Enkz31JUXIzBCKg2ZaD4HpHRyciVE4QeNVF29zx6p4ZRuSbFhWoSBxSOSQbj7kGQ7TgNCswiKXKPsVq0+2BhR7ULUHVLtHUtyi6uJ1ABPtSNSw6BAkp6hYIS8yHE8BOxISHe4Uty/F7U91+xPtbn0A0w4FB5Y8ourAkgqwYAEexXap7GxZJC+kOYqzsy6dLTudl3muILutprKnqbavuW6grWGst2N6qGdmpO/a6MDkQPdgV2tbXVVZTmZq0Jvk92QkJ3S0Ni/OXpuZnJiZGJ8aH7u+uXV9e2djbXN2Zu782fLyC5fGR6eWFteWlzc3t3YfPHj98PDh4Z0nQ0NTBflnKivrTpddyM8/XVhy/sz5qpaOwaP7zx68+vb6jePmzpGKmtaG9sGVnaM7Tz+2vf9oaHp5Ynbd5w+/8orJYmJpMwfMHBVHgXhQlFkYScz2Sp40T0ZFcfWVc40VZ+p8rhRjPEdZUCzaQaOYfsPyOgnjiSLwKk9kQZBk2SqJqizZbapTtTrsmtvpCrlciS5vkt2VoGohqyOkaEHZ6hdkDyQaA60UEC0WHG9g4uIoXQYzGGk98hXz0xtic8w6Z9LdExYaMSAWZNY7fAmvyopTll2q6tG0oN2VoHnCrkCaJyk7nHU6u+Ry4fmGQDjfaIQ6gBnNwHJSJB8bTgIi4BSIHCxyQNGDlYBoPwEwb6biTKMYxWLBFguhaPzSQ29hEAV4mpMoVqShwmIb4OwQu5DgQ2JAtKdY3Vl2d0SyJbJQ0Qt99AAAC4juVYZIhlCCnKwXKegOjj+kYhhbMa8QovBEFXmbINjSwpnLwx1ro20xNBppXRtqXh1pWR9tXRtuXhls0fmWTrlWhlvXRtvXRtuXBpsXB5r0Q6L+jcvDLSsj7asj0ZWR9pXRjsXh9mu9jbO9LW31tYjIFMAUjShALIxgsCALzQOk6FQMY5sku1SbT3OEFNXHyz4i+4nsJ3LA6koPpJ5WA0VIyxG9Be7U8mB2TeaZ7sGRrfdfP/jSx++9vr/0bG/uu196+xf/8MV//cev/Nc/ffO3//Kd3/7yO7/5+d/+2w+/9tNv/9kPvv65v/nTj33lk8/++M0Hn3h29NaDW8+Prz873Hr1YOPVg81He+v3dlfv3lq5c2v18MbywfWl/Z3Fve2Fve0F3ZGoczKdkB3fWjveXT++tX50a+0j10rUqWJ5qliZKpYnC6WZUut0qXWiUJ4utU4Vq1PF6liRMlooDebioTx+JF8azBUHc6W+CO6LoL4I35vL9+eJA/lSX46OYZJehNiVwUdTUWcG35EtRrP4tgzclo4bw2xTMow1caTixlTckIrqw1x9mL2ajGrDuDoEq0OoOoQvBWC5jy33wfIALA+gCz581ovKPLBIYwscMM8Bs1U628Zk2UCalU1VQYrK+HgGspgF+qwRAgzRSQ/DED3jwrAEcISDQmyvEokQSvr2il5dI/LWl2MHOn/SZbM/pGt/aKZ/CVd6uln3p7KxkioBIgljGWKZ4SSOlTlOD1MLFC1YqJMtwZMDDkMjfS3s5WqzxQRoClqMjNlAGYw0omEKNp/T6EovuRyQqkNKbYJSl6jUJihXw9aGsLUpxdaa4WxPc3RE3B3Zno4sd3fE15sb6M319+T4e3J8Pbn+3txAX0GgN88/WBgaLkoaLgmPFIcnSlNnzmXNlUeWLhds1Jfeaivfba/Yi1be7rx8o6VisTK/M91Z7SLRsDaU6ZnKDcyXpGyWRw6vnnlrLPpsuP2SQNXb8XJ+wkFF9tHlvLs1BY8aS591XvzYWOOn57rfm+95a6brjenOZ9PdXeeKsBlgC4QWFpoBtLCcBXBmhlCcDUkOorh4q5O36gBmx7JGFJUTJBaKHBZZIrCQMCymgcBwsRSzYvMrtqBVCyi2gGrzKVaPqDp1GQxLGhIdWNKI5BRkOxYVFvNmYOVI0OpM9QTSvMEUlz/R7vJLNgcWrSxxYMktqBoSVYBFC+dXHZVl58oi+U5BDHu8F0qKSnMzi7NSmqsreppqe5pqB9oax/s6Z0b6Zob7Z0eHpof6R3q7oldrL5YUZSYGwkFvZkpSZ1vr0tzs3PT0wrWZxfn5nc2tWzs3lheWhwdHSopKqy/XriyvLy9tLC6ubW3tHh09Pjh4eOf+0/HxuazM/AsXLp0/W1lYcKa4tLymvm1+afvuw+f3Hr2xunPY0TdV09TT0jm6tXv/6Mlbew9eHDx8MTG77nSHXjllpkwcbYaMiaUNDDTDwvT8VG+Km3ekeTMqCi/VX2y+UtEUDmab4iFlQZQFMjRmAQEMZk9kY8gJBMsCr58QJVlWFdmuyJqqaKrNade8DmfA5UpwepMcniQdvSSrX1C8WHRCogGoMkCyWLDBwMTFUadiAMYYzYwOYPovDScM7PeLKgymANGfOIxlwqtEUGXFZVW9VpvP7gw6vWGnN9UVykzMLEnPr8g9U1dw7qpoDcbHA7MZGY3AYGTMFk7nYRSDTTQx0zzFygy0cUSPcPl5a6KkpUiOFMWVIdjCJotgNiOLJbacomOYhcEUEGlWoliRZhUAbQxr47ALS35eDslamurM1jw5WPRRdGykCbAYcLH9Jg6KCCqQU/QH/2UUTJfBIFQIsSKkYqLik5yALGvpqZGFoa61kdbVkbb10ejGaNv6SMvGaOvmWNvGaOvqYMvKQLMOXTpQ6W9iVCz2m+0rw22xr6PR1bGOpaH22b7mme6GhYH2mvNnWCQwHKZZnmIJxYommlA0TwORgwrHygwjYmKTZbemBTVHomwLYtGLJb9oS3YEcrVAAXZEoD0baRE1WOLPvpJfObo0t/XW8cqdtZG372187y/e/dm3P//Pf/+n//6jv/jNz//mv//5W//9i2/95uff+rcffv1n3/3zD/7qs3/zp29/+b3XPvvi+L3XDt55fPuNezdeP9p+erD19Gj76dH2o/2NOzdXjq4vHd5YPr61enh9eXdzbndzbm974WBn6ejG6sH1pYPrS4c3lg9vxJZWjm+ufeRaiXWqWI0Rr2JlqkiZKrFOF6sTRfJYvjhRKI8WiEN5/HC+MJjLD+aIw3nyUJ40kCsO5Ip9Eb4vh/TmkL5cvj9P7Mnme7IE3YLYlSl0pvNdGUJHltCeQdrSUUsqbAxzTcmwKRW26W6ONNycTq4mc/Vhri7M1SeT2iRcHcLVIXw5iCr8sDJILibgiiAu95OzXlzqgiUuVOjEeRoXsYEcB5ehUmlWJt3OJquMgiADIKNb+yhOz1ox+gBYrOGXQChAKEAoshzPQgFBSZ/Og0jiOJFjhVhIGcsnZRwSB2O7l7FpHyhxOgOLaWkiYAWWk17u14GTb4RYIryNhQrNSgwjAiCyrMgwgoUmFppYKM5CQQYQhkIMjSkL1D8L63X1tEXXxpDZBMxGxmykjQaGsgA7hLkyuOgRK31yVUC5ElKvBJWaBGt92HY12d6S7mxJc7RlONuz3NFsT3fE15vj780N9OT4e/P8vXn+vvxAf0GwLz8wWBjqzw8MFSUOF4eHi5PGy1KmzqTPnMtcryvWdy9vtpy70Xr+etP5pcr8rgzXVZ80kOEdTnOOpTumcnxr5zLvNl94b6b3YV/TFSvsSbRvFYePq/LuXCm4X1f0uKns1bbzbwzWvjfT8Ym53neudb850/3mXP9kRR4xWaCFQxSLLCy0sKyJZgwUb+HsWHbyVrdgcxKrAys2TrRByQpFhSMKh0UAeQBProgcT7NWSJyiohf4Bq3OoKoFFKtblF2C6sCiHQp2JNiR4MCSg5dckqzxkgIgb2JUFvoVe4rbn+4Lpbj8QavDK1qdWNTRzkkkG8crDJIo5FcclWXny7ILHbzsEOTscFJxJL0wM7n+4tnOhuruptrBjuapwZ7ZsaHZsZG5sZHJgb6Rns6Oq3U1F84VZKZlJodrLl2anZqcn5men5lZnl+Ynbm2tb5++/rNpYXl+bnFwf6h4cGx6clrrc3RiYnZzc3d/f37R0ePH7361ubW3pmyC5cu1lysqC4tLb906eri8s7a5u3NnYPje883bhxHeydrmnq6B2e2dh8cPHrr8PGbd157u398weEKnjplpkyQsSBgZi1xFKFwUUZ+kjPRhbWQGipKK2241NZU05mdVmw2YIsJU7EyDsyA2AlRF8MwlgmWBV6WJEVRrIpikyWbJGs2u9vu8Gouv90VdPvCLl+K6gjJ9oBsCwiKl5fdiHfoAGY0sfHxVHwcFR+bAaMNRjrOQMUbdCWMfglm5peLKgy2MPjlE4R5hQiqKGmq6rFqPrsr5AmkuwOZ3qRIYmZZen5F3pn6/NO1iHfHx7MmI2c2x1qgLBSkKGiioJnhKSDRrMJwVo7oEa4gUcOiPUVxpKuebNGebKYEkxGaT5bAGIBpGtNApIBIMwLFSjSnAmjnkAMJXiwFeDlR0tKsriyHNwJ5p5nGJ5thWN9pik01QYnlJMjql0PrSwcHy8oQKrqrnhAr4W2irFltbocjcLm8cn2sa2usY32kfXM0ujnWvjnWuj7Ssj7SsjbcvD7cujHSvnFyP4zpXkMtujwWAzDduzHUujrSvjzcNt/XNNvbuDjUtjoaXRhsy0wKMSxhkcBA0UwjmhUYRqQoQtMCy0kQqnrlHsE2q9XncCa5fBmaJ1Wxp1g9mbIzA9sysCOCHbm8M0/yFjvTL5fUzNxY3/7oweLT3Wtf/vj9733l4//83c//6wdf+vVPvv7bX3zrf375nf/3q+/+9l+++58/+cY//8OXf/SN97/zpXe/9pnnX3jz/iefHrzz+Pab928+P95+drT9+p3rz+5cf/Vo++He1t1ba8e3Vo9uruzvLO5uzu3vLB7eWD68sXx0c2X/+qKOYTqMHewsHV5f/shMsTJZKM6UqpNF0nihOFWiTJeq06XqeKE4XiBOFssjBcJQHhkpEIfyeH2ReTBP6s/h9TjzYK7Ulyv05YoD+VJPNt+VSXojsn4/7MwQO9LFaCYfzRTa0nBrGjrx0JPWdNycAhuSYVMqbkiBtYmgLszVJqKaRFQdgtUhXJ1AKgKwwocq/LA8gM55ubNeWOJii5xckRPmaiBiBxEHm6WBNJVJszEhkRawwHE8A2JduvouA83EfLGsvtTMCRjLUB9GgTGHIXdy/YPw9zdDffMbnJwBud/3/MYIFgt1yiUBIAIgcfD3mtlLGschBXAKy8mQUxhGoAFhGJ5miIUmZoqjaMgwhKEwQyHKAvUkqf5G/1zMUMhkoI0GWu9LNJuA0QQQhQIEl9m5Sq90ySdX+uSqoHIlwVabaGtMddaH7Y0p9tZMZ2uGoy3d2Znl6csN9OYGenJ8Pbm+2AmxINhfGBwoShgqTBgpThopCY+fTp06nTZzLnP+YmSlqmCrvmynoXS78fR2w+mlyty+TE9jQBrI8IxmuJZKwntXio/qy+42Xfjktf6j9itXFG4o1XOjLPnelYIH9SVPms48bjn7qPXc0+6qN0db3p3te2e2982Z3rfnB1cbL9ggQhYWUSyiWM7EQDMABoq3cDYkOYnqFmwu3urAigp4FQg2JFkhr7BYBJAwnACgfj8kFsaGeK9s8ytaQHWEbM6QVfPJilMQ3YLi4mUHFjUoOJDkJLJDkJyCZEW8zHCCGSiA88m2FHcg1RNIcfuDqsPNKxrHO7DkwJIDyzoD402sV7KXF589nVNkw6IK+ZDDmZsWLsvLvHrpXEdDdU9L3WBH8/RQ7+zY8Pzk+Pzk+Mzw4FhPV8fVumh9zdXLF4tys6ItjYuz1xauzczPzCzNLyzMzm2uru1sbq2vbCwvrERboo31zQN9w1frmqemF3Z29m/fvnt058mrz945PH7S2dHXGe2tq2nq6hocGZnpG5ysqmnp7B49vPv6zYNHQ+NLNS29g5NL2/uP7zz92K27z27efdY3Pi9Z3afiLBYjS1v0E6JFZITijIIUd5JPdvskf9iZdul0bVN1R2HOOcrEW0xYDz/pP4JZQFiGQE5AnEBiOWJZEGVFsVqtdkW2qVaHw+F1OP0Od8DuCDi9SS5fit2dpGhB2R4QVR8RXVhwsFhlGNFs4QwGOv4UZYijTAZgiKcN8RaDkdKhS6+PMpqBwcjo9g0KEJrlKUD0jmzCq7xo1eO9quJR7X67K9HlT3UHMwMp+YmZZWl5FYXnG3OKLpso0WhERhOnx5AtJzKYiYImmlBAojkFQBuHnRzv5sQAVpJELVVypNl9uaI92WgmJhM6+XcgDOBpmqeAoCtDLLIynMoiDfFuLPqRGMRqkqSl2b3ZmjeTxTYG8Pqlh2YQRSOGiU0sncjtMoQyd+Ke121+CKkASBAqhFcIb5NkhyQ7UjMKpgcHtsc6tsc7t8Y6diY6N8fa14ab14ab14ZbVoea1odbNkfb14fbVkfalgabl4daVobbdCvH4kDT0mDz6kibLn2tjEaXh1rn+xrn+hpXRzvWxrs2J7tH22sdVhskMoQSw/IWQBhWYBiBYUS93YondoytEMocJ/O8XVL8Tl96IDHP5cvRfDmyM1N2RnhXDnJEsJYr+4pDuQ3FNTObG8dfeHHwpY8df/Xde3/z+ac/+Iu3f/q3n/nl9/7sv3/+zf/9j+9/+H9/9L//8cFvf/GdX/7gqz/8689998uf+PrnPvqn7zz61LPDN+/f/Ojd668fbT093Hp6tP3szvWnxztPDrcf7G/eu71xfGtVvyIe3li+e3v9wf7m/f3N41urx7dWj2+u6G8Obywf7Cx+ZLpEmS5RZspsE8XiRBE/WSxPlagTReJEkTheyE8UiqMFwkiBMFwgDubwQ3niUJ44kCP055DBPGEwTx7IEwcL5IE8pS9H6MomXdl8R5YQzSDdEak9Hbdn8O2ZJJopRNP5llTYmkpaUnFLGtG9iI2pqDEV1ydzdWGuLoxqk2BNIqoKcdUhfCUBXw7hyiDWAey8D53xcCVutsjJFbtRjsbmaGyWlc6wUukqk6JSGmb1NSPAER26KAYDltcVS1qParIiQpKeQdZnLWO0Cca6DbmY3KVgoqATOyILJYAkiGX9MqBXILJQZDmJgRJAMmAlBkgsG/te3b6ol1EBIEIuVt/JsjLDSRwn608ITfP6wCZgCEMh2oIYGtM0psyQMsfol4WCet2UycRYzMBsZMwGxmwEcQbgoi0FCixzCBfcYrlXrgxYq0NqbZL1SlCuTVQaU7WWNEdrhjMa8XTl+rsivq5sb0+ujmGel1RsID84WJw4UhIeK0uZOp02dTp99kLWfHn28qXcjZrCzfqSzbqyxYt5XalavQf3pzmv5fqPa4o+1l/7uZmuNwcaP31t4LD5UrNLXCpI2ivPul9b/FrLudfbK55GKx61VTyMVr7WW/diPPp8vOOj093vzA3u99QGRcKZAKJjU5bAyAADI1JEI4pLsHlEu1fSnETVkGyDkhVJKifILBZZJADEMxxhWEwxxESrkLgF1a9qIasj0e4OWjWfpDqJ6OIVB5E0JNqhoGHBQUSnqGi8pEIi0Rwx0hLF+mV7qjuQ7g2leoJBVXPzigOJGhKdRHZgxQ4FmUa8kQ3Z3BdLz5/NL3OKqg2JHkXNT0+trTjXVF3efKW842pVb+vVY91/JgAAIABJREFUka7ozPDg3OT44vTk7NjIZH/vQLS1u7m+tf5KWWFuR2vT8vzc0sLc0tz8wrXZ5fmFlYXFhWuz02OTw31DRblFeZHCuisNtVcar80sbW3tbW/tHRw9fvLsnaPjV+dmluanF5bmVxfn12quNOcXni8sqWho6tk/fnpw7/nM4vWOganRmbVrqzePX3t7a//R9sHjmeXris1zKs5iMbEMBRkTS8fRKlLKIiVJroSQLZBoT0hyhPNTimovNpcWXLQYickALRb0csrk5ZUCcSJBssDLgiBJkiJJiqraZVlVVZtmdzs0n8sdcDpDTk+S25fi8IRVR0iy+QXFSyQ3Fh0sVmlGsFhQvIF+Jc6ia2Dx8VR8vEX3cRhNjMFEG02MyQwMRsZgZi00olneAoiF0QFM1G1TgmiVJIcku2Sb3+lNcfrTvYk5/pTC5Mi57KKq0ostyVlnTGbeaIQmEzIYQUxRo5HRwhkt2MIIFkagWZmBNgY5kOCFUoCoSYorQ3am2325gppkNGGzGdE0oRnCMCLDiDTN00BkOJnlVIBsEDsQdiLeg8UAkRN4W7LiyHT4chRHmGJliiEUgy0MYjlevx/SDAaxhCgPkayHUCGUAZAAI3JQgjgGaQhbCbHzvN3hSsgrqpga7L8+0aXTrO2J6OZo2+pQ0/pI8+ZY29Z4++pQ83J/k45e830Nuu61Ntq+0N+4NNS8NNyyPNK6Ota+PNy2MNA823N1ob9paah1dbRTr+QYaa122hwQiQCKDMtTgFAAM6zAQZmDMgclQlRCbBjbEFIgVLDgFK0hzZ3mC+V5EwudwXxnsNCRUKz4CyVfgTN8Ia00WnB5vK33xidfu/fXn77/919844d/9e7/+cYnfvTX733wl+/89G8//a8ffOn//uyb//Orv/vdL779qw+++qNvvP/dL33865998Wcfe/jZF8fvPtl7496N58fbzw63nh3tPDveeXa889rh1p0by3dvrty9tXa4s3Sws3h0ffn+7Y3HRzuPDrcf7m893N+6v795f3/z7t7G8c21w52lj0wWKdOltqkSZapE1XWvySJlokjRa6XGC6ThPH4oTxjOF4byxP4IHojwQ7nSSIE0kMsP5Uv9uXxvDunN4ftyhe4coTObj2aStjTUnkGiGaQjM4Zn7em4NQW3ppKWVNKUDJvCXEsaac4QmlJJYypuSCH6KHNtIqpJxNUJuDqEq0L4UohUBnFFEF3wo7Ne7rQXljhhkRPm2mMOjmw7yLCCRJkWsQBZAjkBcAIDCMVgGhAWigAQluH13XTAEAglPf7FQT7WQA9F3QdvoZFuvkBExryiI5DetaHrYXrrPAtFmuVpwOv9zQApNCfpYREOySyWMVE4LAMkMVACrASApKtfv6/DByIFRAtFaCAyQNCLfGiaB4yoGzoAQ2gGWyyQYTBNIwvN6XN/Rp2EGWijgTYYGLMR2LFQbEPnnOScR6z0y5eD6uWgXJOoXk2xN6TYm9MdrRmOljStLcMZzfb05Pn78oL6CXGgMPTyzXBx0nBxeLw0Zep02rXzWXPnM5cv5W3UlmzUFq9UFU6WpLQnqvVuPJDiXM4PPqgp+NRQw9c2pv5kaeSTM323as6OpHu2T6cdVEYeXC19Fi1/3n35aVfVg/aKu63ld1oq7nRUP+hveD7Z+fH54cej7YmqwppiNb6IYoGRBgZaZkQ7Vt2i3SPanbxVQ6oNigonyiyvsIIMsAQwDzAPMKZZQnO8hbVyvFfSGZiWYHcFVM0rKh5BdvGKk8gaFDUk2iGvEcEhSA5BVjki0hw20TIN/Yo9xeVP94VS3IGg6nQR2UUkB5bcguIksh0KMg0lCvpVx/nCMxcKz/qsDjuOAVhLzeXe1ob2+svR+su9rQ1jvZ2zY8MLUxOL05PXRocmB/uGO9p7Wxv72prbr9ZNjgyvLCwuzc0vzy8tzS4uzy/OTEyODQ2PD412tHRkp0XyswounK6oqqxdmF/f2tzd2Lx99/7rT1+8d+fe68sL6zsbN5YW1s+UVeTmlBYWXig9c7mmLnpr/8nto6dzq7dmVm5OLu4MTq3cvPd84/b97YPH08vX3d7EuDiLycDQFo42MtQpWhO0ooyCJEcoSQtl+jPSvOmRxPzLZ+vPFFbSZsEQz5lN3EvWQlEoNs0MBUwUQiRBlCVJESVFlq02q9NmddrtbofT73IHnZ4EpzfJ6U3W3GHVEZLtQVH1CYoXiw4WKRQtGI3cqXgqLp7SpyzjDNSpeHP8yQlRJ2G6F9FMcWYKmmlIMZjmCMMJenAT8wrmFVHUJMVt1UIuX7onmOUL54UyStPzKnJLa0oqmp3BrLh41mBgjSZoNAKjiTWZodmCjBQ2UNhM8zQrA2QF0AaQhkQPlAJITpS0dJs74gjkC2qS2cKbzYiieJoWaFpgGJFlJYaVACuz0MpiG4cdkLiQ4OOEAJITBWuK6shyBfKQ6DFRxGhizXoMwMzquzCxk09snknSf2hwnAyACIAIoYywQv5g+5jn7f5QRm7pleGuju2xjs3R6MZI+8ZI69Zo9PpE5/ZEdHsiujnWtj7SujrYsjzQpNMv3dCxMdGxMta2Ota+Mtq2PNK6NNwy19c439e4NNiyNhpdHmpdHGheGmpdHY0ONVfZVQ2wPMuJNCcwUDQz2MxgmhMoQF6WFzOAZzkZIRVhOxI9vOxXtLDNk+nw5zpCha7kswmRK0n5jelnOnMr+kuuTF1q2Xx46/Bbn3/8/a+8+eNvfOJf/u4L//bBl3/946/95mff+M3PvvGfP/7aL7//xZ//3Rf+zzc/+/2vfeLbf/72X33uxZfeffXzb93/zPOjjz++/da9G8+Pr79+tPPsaOfh7urd64v7m7N3bi7fvRXrl7p3a/Xh3saj/a3HB9uPDrbv7a4/2Nt8dLD9YH/z3u768Y2Vj0yVqJPF6kShPFEkTxTKk0XKZLE6FTPTK7oGNpwvDueLI/nKUJ4wmCsM5giDuWQgB/fn4P4c3JuFeyOkJ0J6csSuiNCRJbRlkvYMHM0g0UxBB7DWFBRNF9rS+JZU3JQMW1JQW7rQnC5cTYZXw/BqMq4Lo7owqU3CVUGuOoSvhHBVCFf44UU/LA/AC37ujIct83ClHljsgvkal2tncxwwy0pn2Vm/DDhOF59FlhMZQGgQ414MQ2gaAYYAGnNAwFDCSAYsTzMotocCRR3zdAB76cV4GQXTN5oRlmm9g+rkysFhlcMqixWIVBYqLCcjXmGxDJEMkD4arHCcAjiZ5eTYJh4rMUCigagP8FgYETBSTKIDIgtkhuIZGgOGxPb09NMiHRt6MJqA2cyajYzZyBjjKWOcxXjKwlNshgDOOfnzHvm8T73ol68kWOvC9toka0OKvSlVawhbm1K09kxXZ46vK+LT3Rx9+QH9NViUMFScNFiQMFoSnixNmT0fmbsQmTmbvlCRPV+eNVWWOpDtbU1Q6lx4KM11vSz8WuPpz0+2fWN7+kvrU+9N9a6Upc9me66fS79fW/Ra6/nXOy++3n3p1a5LDzsuHrdeOGg8t9988U537bOx9ncXhp9PdRclBjgTiykO0RyycMBIgXhKZgQHUTyi3SPaHVixsqLKCioUZZZXoSgBIgBMGIgoDlGA0JC3cFaWuAQloGh6hNkv2z2C6joBIb2JIyZribJDkFVIJAB5M6MwyK9oqe5AViAp2enzy5qLyE4suXjZxSsaEm0cUQCSaRy0uSuKz1WdrkxyBZyC6paUrKRQw+Xy7ub6jobq9vrLPS1XJwd6FibHl2emF6Ymro0OTw8NjHZ19rU2j/f3XBsbWZ6ZWZ6dW55fWFlYWplfXppdXF1YmZmYGegebGuMFuWWnCk621TX0t05sLi4ub29t3X98P6jN157/b279z+6NL8+Ojh+pepqQV5Zft7pstOXzlXU1jd03dh7dH3v8ebu/Wtrt8fntmZWbt04frZ64+7m3sOlnUO3N/zKK2azgaXNkDYB8x+Zw95wQVqeX/WEHaGCcH5WIDs7lHcm/+L5kipASXojotnCmc0cYAgAPAA8x/EcFDCWCC8TXhZEWZJVq2q3qg5VddjsLpc74PYmuHxJLl/Y6U/WPGG7O8nmTBJVH5E9SHBwWGWAaDKzf/SK6VS8xaCrX/FUvIE6FW+OO9HA9KFLk5k1U5zZwpooTgcwmiOAJZjIRFAlWZNlpyA6VS2oeVJc/gxfOC8xsywj/2JeWW3Ruau85IuLA0YDZzRCowkYjEB3JBqN0GjBZkawMBJANoDsADkAcXKiHytJoi1N0bLsvjwsh4xGSFGEpnmKIhYKUxSvf9wEQOagjcN2RJxI8CDRi8UgkpIkW4bNHXEHc1ismSzYQqHYipiZNVo4kw4D7EllXUwPi0kPHJQQVjBWBEF30tsxsYuS0xPIOHupbW6gc2O4dX24fW2oZWOkdXu8c2s8ujnWtjnWtjHatjXRsTkSXYtpXe26iUP3HK6Oti+PtC70N872XF0caF4daVsfi66PRXXn/dJgy8Z4R2/9RVFUacAzLGGgyEDRQiMLjcw0ogHR/3o0IBSNLRZM0byFERjOCpCdxS4oBoiagNVEXku3Boq9GVVJRS2pp7siF4YqmlafHh5/+48ffu/Lb/zkG5/4xXf++N9/+JXf/eJbH/76gw9/95MP//vH/9+/f/+XH3z5B3/53tc+/eRP3jj8wpt33//o8WeeH3369cN3n+y9/eDmG3dvvH688+rexv2byw9urTzYXXtysPlwb/Pe7uq93dUHe+sP99cfHWw9Odx+cHvt7q3Ve7vrD/e3nhxuP9zfvLe79pGJIlmvjxovlMcKxMliZapYnS6zTZaok8XKeLEyUiAO5QkjBeJgDj+cJw3nyYM54nC+1J+D+yKoNxv1R/j+XKEvR+yKiB1ZQkcm35Ujd2QLbWmoMyK2Z5D2dNyRyXdkie1pQksKbknFLamkOQU3pKCGFFwfxvr9sC5M6sKkOoSrgqgqCCsDsMIPKwOoPADPedmzXq7Uw5R5UaHG5mkgxwYiGhfR2Ewb5xARyxGOJRiJPFFZjqcZRNP4JXQxNGZorPs1ENRrojANsF45z3IC4Hi9k1f/D/dS7oo54zmBhSIDRX1sBSAJEl2DtXFEgVDF2EaIDfFWgGQWyhDLCCkcUhkgMpyebJcoWtB9TTp1ozmJYgT9Qx9gBQ5KECqQU1iGh5wIAKFPrjqxijYqNoNpNDCGOMpgoE0G2hhniYuzABPjwTjVppY6hQse/qJPvOiXriTYakLW2gT1apKtMVVrTnO0pju6I97e3EBXtvcEw4J9+YH+wlB/fnCoMHGiJHX6TMbMmYyp0pTpM2kTJcmDEX9XqtYUlCpVuidF2ygOP208/dmRq9/cnv7q1uzj9iuzOb4bZ9PuXil6reXcR3uqXvRdedZb9bjz0oOOyoOWC/tN5/ebL97tqn020v72tf43rw2cz0hljQBSrN7EQcdTbBwlA8GOFY+o6QBm40SVFRROUDlBYXmZ5QWA9N02HmBs4QQK2pHoEa1+WQsqDr+i+WW7V1SdWI4dD5Fgh4KGRCcvOwTZwct6Dow3MwoNfbIjxRXM9CemuQMB2e4kkgOJTqJ7F2WVxQqDJYr3ya7z+Wdqz1dHkjJckt1vc5TmZLfWXu5oqOlsrOlsvNLTUj/W2zUzOjw/Ob4wNTE3NnptZHiyv6+vpXlyoK+vvXW0r3d1YWltcUkHsNWFlfXF1YWZ+ZH+0d6OvotnL50/XdHTNTA9Nb+2dmNzc+/6rTv3H73x7MUn9w6fdLT1nC+7UFJ0NjenuDD/zIXy2vLKq40tvTf2Ht0+frZ79/XJpRsTCztzG/vXj58t7xxv7T1c3jl0uIJx8RazAdBmjjKxwMDmpeVlBFLdoiPZmViaXlqUWpKdkFeWU15+ugaxVlM8pCyYohBFQf2TE2RF3cdBiMwLChFkUVQU1aEqdpvqsNvdNrvb5Q64vCGnN9HlC7sCyQ5v2OZKsjoSJJtfsvqJ5IJIpRneaGLj4iynYidE2mBk4o30KQN1yngSCDPRBjNjNDNmC2thoJnRJ7gIQDwHBUxkXtA1ME2SXTZngtOX5g5k+JLywxmnswoqC8/U55XW0Kzt1CnGYOAMBu6k2gOaTMhsQgYzNNO8hZFoTgWcneHsALlYMYDlsGRLtzojVncewF6LGVMUoWhC0SjWCAUklpMBK7OclUUa4l1Y8iLJz6uJspZudUXsvlzZlmhmRDMVmzHTn9aXskVMFQOE0ZvBT5Zv4UmiFBMVE4UQOxE0UfG4Q5nnqtrXJwdvTnVfn+zeHI0u9TesDjZvjrXr98Ptiej2ZMfWWHRjtG1jPLo60rY50bk+FtU1sKXB5rneq4sDjasjretj0bXR9vWx9vXR6PpodGW4dW2kdXOyq6fmLA8xwwmAFSjA68TrD0UWwAoxWzVDaEY00YRiRTMjWWiZAlYa2i3QQSEnw3uQmiQ6M9VAkT+nobl35/0Xj7/1/qMffOWtn37zU7/4u/f/7YM//80/ff1///N7H/7uJx/+9sf/++t//N0vv/urH3zlh1/71Dc///yL7z749LO9dx5cf3G4/sadrTfu7Dw/3n5x5/rz4+vPj68/Pdh67XDztYPNVw+2Hu9vPLq9dvfm8t3dlfu31x/tb9y/vXb/9tqD22v3b68/2Ft/uL9xb3f9I1OlymSRMpYvThTJU8XqRKE8XihNl9omi9WJQmm8WB7OF4bzhcFc3JvJDUTISL48nKcM54vDBdJALt+fg7szud4I6c8T+/LkzmwhmkmiGaQzW+zIFDuzxM5sMZqOOzJINENoS+VbknFLMmpJJc2puCEVNaXyV5NJXTKuTcI1iag2kVxJINUhXBVClUFUGcTlPu6CnysPoLNertQDil1MgZ3KszMRlY7YQMQO0q1QJpjjeIxFUVARJ+gjJjTANI1YQABDGIZwrKAvhCEosSzPsjwHBRaKHNQ9FyILJS5mr5delkXF3FB6YBnLiCgQy5BXOCxDpCKicljmkIKwFUIFcDINZQ7KQJ8f42SalWhWZDgJYhVARY+VAKiwWGU4mWIEACT90x+EKkZW3QgEocJxEgN4lhVYTtAbFC0UfMnDjAbGbATGeNpkYMxG2mRgTPE0ZYY2CItUUOFEF9zCRb980SNc8km1ifa6sL0xxdmc6mhNc3RkujuzPb25gb68YG+uvyc3VpA4Upg4WpQ0Vpg0VpQ4WhAcyQ8N5Ph7M90dydYGH7mssS1JtsWC0NPGso91X/njqc6HLZWL+Ulbp1Me1BY/bTv3dm/VWwN1L/prn/Zeedxddbez6rCtcq+5Yr+p4k5nzeOB5tfHO9+cGagtyIFGFlpYfdOSMTCcAUgMsSPZI/0ewKycKAMiA6KwvMhggcGEQTyDMA2RkSFmVsOSV7YFFC2gaCGrwyfbXCRWIvWSe2m6CxHzDiKpHJEYjqeARHMewZ6k+TN8SenekF922FlBg0KsgAoKNo6ogMg0cfH28wVnGi7WRZIyk9yBVH+woapyuDva29rQ1VTb21rf39Y03ts1Mzp8bWxsbnzi2sjI9ODA1EBfX0vTeG9Pb1vL5NDg2sLiyvzC8vzi0uzi6vzy5vL69tr28tzK3PR8V1vPpYqa6cm5paXNrc3dzc293f2HDx698ezFJ7dv3qksr87PysvNLszPLS0pvlBeUXepuqk1Onh97+Hu0dP1W/emlm8sX78zt7G/e/+jS9uHW3uPF7cOgqG0V14xmwwMbQJUPC0wuDAzL9mdqCE1oHhL0kvO51cUpZ8pzbpwrrhK5l2nXmFNJhwbRKYQOGmUADSCnICxxAuKJFllya7ImiJrVpvLanVpms/hTnB4Eh3uBLc/xe1PtbuTVEdItyMS0QWRyjCiXkV/Ks78h87DU0bqFT3LbKTjzPQpM22iWDPFmgG0AEQz6CToIiIsYSILolUQ7bLVq7mSXP50f0IkIbU4NftsTlFV6YXGSGGliZLi49n4eGAwMAYTYzRBowkZLchkwSYKm2hCsTKANgZqADsAdgHeh6Qk0ZamOCNWVz5AXrMZm80x6GIYgaaFmDoAFRbZWKRBXu8/TOBtyaI9zerOsXuzOeIw08RykhvTv5r1UekTAGP0U00sEnrSogD1IQuF8CovOnjeIas+T2Kk9GLzxtTQ7kzvzene65Pdm2Nta8PNG6OtayMtq8PNmxPRrYno6lDTUv/VzYkOnWBtTnSujbbP9zXM9zWsDLdsjEdXR1rWxto2J6Jb4+1bY+2bY9HN0ejmWMfOVFe05gLhbTGFBRAzjShAACdQLE/TvIUiZppYGEwBnmFEDioMlFkos1ABSKVZK83ZaKgBpDHIwfAeKAVFR0Ywp35w/OYX337y7T9+9IOvvPWTb37yX/7h8//5o6/8z6++/eF/ffDh737y4e/+6cP/+uF//+Lbv/rBV3/2t1/4/lff+6vPPf/ixx9+/o07H3908427288PNx/vrjzaXX2yt/Ha/uZrB1uvHmy+erD5ZH/jyf7Gw93V+zeX799aub+7eu/26r3dVR3D/uDN+kemS9XJQnk8XxzLF8fyxYkiZarEOlEoTxWro7n8RLE6XqKOFEiDuaQ/G/dl4eE8aShP6I+goXxhMI8fyOX7sklPNu7LFTqzSEcW3xkRo5mkI0voyJTa0khHFt+ZyXdm8tF0oS2VtKfx7Wl8W5rQkkoaUmBDCq5PxnVhXJ8s1CUJ1UFcHcKXA/ByEF8M4oogKvfDC37uvJ87H8Bn/LDUzRZoVESlsq1MrsZl27iwQAsIQygQooiC9WXEmOUEAHgOCIAhDMtzemAZSkivkOcEvT8eYRlwBLBE73868Q6JJzkw+eULIkmPM2Oi8IIVIRnobAyrCKoQqSxWAVIgUjmsskh9KY/RUAZQAVBmscpAmYYyi1V9/BRiK4cUGNtrUAArs6zMsjLgZIaVABABy8eCKTTS52LNFs5oBmYzZzICkxGYjcBkpI3xFmMcZTaxPM36ZbHYTs478UWvWBVQqoPW2iTtathxNWxvStFa0p1t6Y5ohrM74uvO8fbl+XtzfH25/v68wHB+aDA3OJIfGMzxDkR8PRnOrjRHZ6q9NUltTdY6s/w9OaGJgvBIZiAatHZ6hNls/52aguft59/qufxWX/WLgdqn/bVPeq887Llyp7PqduOF67VndxsrjqJX7vdcfTzY9upoZ21hHjZzmIaQYlkTQ8fTnIGRgWBHiou3ekS7k6g2TlQBr7C8SCOJJTpuYRryDMIMgmYgUFAjsj6kElQciVaXT7I5saxB2Q5jdgztxJfhFGQnLyssLzFQ90R7RHuS5s/0h9M8QZ+oOaCsA55exmFleRXwEoUVRijLLq4vr8lPjeSnZecmp1WeLutpaRxob+5tvdrdXNff3jzZ37swObE0PbM0PTM7Nj43NjYzPDTa1TE52D8x0Dc1MrI6v7gytzB/bXZhZm7p2sLq3NLK3PL64sbywurEyFRHa/fayvbqyvbW5u7Gxu39o8d3H7x48vTjm9ePujv6y0vO50eKSovPn79QfamqsbqutX/42o39x9f3Hi9uHVxb3b1+9HT1xr39R29u3n60tfd4eevQH0w7FWcxxFOMibXEUSoSc1Oz/Va3hqwewZUfLigvvHQu9+Lp3IqzRZd4aI87xZpN2GziXvqGGBrpWWaod0rxisAroqAqsl0WbYrqsNnddptXc4VcvrDTk+jypXgCaZonWdESFC2k2AK87GaxygDRaGJPxVlOxZv1Enq9g+MVI/VHBireCOJNdLyZiTczJgswU6yBZk00R9EQsISFPAcFRCReUATRJkiaYvc53GFPMNOXmBNMKUzOPJNdeKnkfGMwuSDegIxGaDBwRhNrNHEmEzKbkcmCLQxvYXiDBVNAZqCVQRrATo54GeJFSljUMlRXxO4rhLzXbCYWC9FvITQtMLSoOzgAUgGyQqwhwcPLIV5OFO2psiPD5s61OjNoVok9mBRH0Ujvr9LLRPSvDCAMIDT7e6Fd9zlDTkJIxsRKiI3nHYLktjkSElKLLlRFNycGb05135zuvTHddWOma2cyujXevjrSsjLUtDrSoiPZ2nDzxnj71mTn5kR0Y7xjYaBpYaBpY7xja7JjcyK6NdmxPRHdmezYmYjqb7bGOjdGozsTHU2VFyBSdH+AmcZmhlCAWPTOEU6gWdHCCmYGWxhCMwLkVIStCFkJtiFig8QOeQfkXVjyYSVArEnEmmz350fOdER7V99/fvfbn3/8g6+8/dNvfvIX333/3//xi7/5+V//v3//+w9/88MPf/fT//31B//1s2/8/O/+9Eff+Mzff/mdr33m6Z+9c+8Lb979zPPDjz3affv+zTfu7DzaXb0+P3ZzaeJg/drx9vyDWytP9jce760/uLV6vLNw98bSg711Hbf0sHMMwHZXH+yufmS6VJ0okCYL5RjrKlImitTJEutUiXWySJkqtk6UWIfz5ZECaTBHGIyIuoNjOF8czOX7IkjHsP4coS9H6MoiXdl8R7bQmS10ZUvRNKEzU+rOkrsypc4MoTNTbEvl21L5tlShOYU0p+DmVNKYyscALCzUJPJVIXw5BC+FUGUQVfhhRQiVB7gLfu6cjzvtZcs8bLETFNiZHJXKsbH5TpxjJ0mEEXUAw5KOSXpOC+rpLsDrJg7uD0o3EJIgFFnI6wW+sc1JlugGRQ6KLBezD+mZypfjKTFJjCiEV1kkAiSxWGaxComNxSqLVUiskFg5YuWIFfI2jtghb4fEpts99D/DQJnhZMTbseCAxIZ4G0QqgDLNSQDKHFQYRgCcyEKRgzJgBZYTABAoipgt0GyBlAWaTKzFzFnMnNnEmo3AZGRMBtqia2MG2mxiFYbNlNA5Jyn3yRcD6uWAtTqo1iTYroa15lRna7qrLdPVluHU+xJ7cn19eYH+XP9gjr8/4huIePoj7sEcX1+2pz/iGymGve/ZAAAgAElEQVRMHCpKHCgK9+aFG1O9FU6xVADnZNiXYL95JvW15jNv91x6q/fyR3svvzHc8Hy48XFf7YOemtvNFxbOZaxU5N1svLDfXnXUWXvcWX+9rTbT5eSMDKa4GIDF0cgIVE5yEs3F22MhMFZUGF4GWKSRDIjIYExDwiDMIEJDbAICDTUke3ibX7aHVFdQdvpEzYkkOyfZOFFDsoZlvY/KyStOQdawpHCCDAhPQZkhHtGe7ApGginp3oSA5HAiRYOiA0kaEm2cYGUFhSEShUQLiiRm1FfUnM4tPV98ujAjkpea2t3cONbT1d/W1NNydSDaMj3YvzQ1vTg1vTg1vTA5NTs+Pj002N/WMjnQtzo7uzG3sLO6sbqwvDg7vzy7uDy7uDa/vDK3sr60sba8ubG6PT+7tLa8tb66vbiwNr+4eXT36eHx03uP3tzdfzgzOV9fVVdx9mL5herKyvpLVU3Vda1rW3t7x8+2dx+u3bi3sH10886Lvftv3XntvZ2DZzv7ry5t7AdD6XHxlDGepozA/IrJJdqyEtNcot2B7F7RmxXIOp9XcbG4urz0yoWyKyJ2xp8CZhM0GYDZxOqCq16KyLG83kSDiSzyqiLZZcmmKg5Vdep7YA5nyBNIcfmSnd5ktz/V6U2xOsOKI1G2BwTFwxErAwSjCbxyynwqzhwXbzEYaUOsz5c+ZaB1GcxoZoxmYDAxFoozUayJ5miAAEtYjnBQQFjiBVUQbaKkqXaf5gk7/emuUFYwpSiceTpSXFV8rkFzpZ46BU4ADJjMnMmETCZopoiF5ilGMFOE5hSaU2hoY/5/pt4zuK38TPfsz3ctEumkfzo5IRAEmHMOIqmcqSxRYs5JTAAYwUyCYJIoUlRodVCro932ONvtMA5jj9u5Z8dxHSfu7MzO3nv37uyHA6pddYrFoqpY+kDUc973fZ7fg0wOp0ApHau5ortQ85fr/kpIUlwunqZFhhFohmcYgWFFhpVYTmKRxmEDYDcS/YKcTuRM0chXPSWmv0JQMyiaUPTHln1LzJwUpCj4IpRNM9iawACSIJQBlACQMdII0QnWCTYwMRMClnv41PmWlbGBzUj3Rrh7PdwZD3fEQ+3xSOfKWNvCncaFoabl0daV0dbl4ebFO42Lw83R/oZI2+Vo3+2VsY61cNfqWPvKaGtsrG11tHVlpGV5uGl+8NbqaOvqaPvycOvqSNuV4zUcEFmOpxhsp6CLIRTDu2hCsZhiCMWKNCdSCd+AaDlZrOJNnjd43k0EDxZTeCUgaOmyO0/xFvuyjhbW3LrRNPaF1+7/9MtPf/mdd3/34Wf+8edf+pdffO0/fvfd//HPP/6v//uX//Xf/4//9e+//I8/ffinjz741ff/6mfffPe7n331q2/vfuHZvfefbr6zH3tnf+2Vrfm1qTubs6NPNuYfxmfvr07dW57YWZm8tzyxszx1b2lyZ3V6b33+0dbCo4PZ6+HWwsOthUeb8482518K1cqjh8WxGiVcp4/VqHc+nsPUoUpxpFq5Uy3fqVIHKqTBCrm/XBqokPsrBMvW0VdOrHBYdynfWYI6S/nOUrGtRGgrEdtLpdYCob1I7CiW2wvFljzSVig25wu3c9DtHHwzGzbkoIY8fCMXX88hV7Px1Wz+apZ4JVusT0OXMsiFDHImAE8HwOk0eCoNHvMxR1KYIylcjYerNrlynSs3YJkOimXWj1gMMYQiTgxJinXEglCGVn0XJ0JOZBkeAjHRhAJEdLAwhEhCWAJIhEjkBRURGUDRWmKwIIGuT4CAD16jEE5sGjkoAiRzWAFEA1iFRIdEh7wJiQGwhgQDC27Em4DoAGtYMAFO6BwNJA6rlrZh0eCQwnASB2UOyAwrMYzIcNKB+V5iWZGhBYoiFMXTNE+5oNPBUS5IU8jSMIeds9yJDjvtdDAOO2VPplkK+iE6rKJTPumUVzzrFy8ElcsZ+o1cd0Oe+3aBp7HQ11TkbSnythZ6O0pSuspTe8oDPaWpveX+/srAQEXaYFXG6JG80LHCkWMFA3UFzcVpl9O0Ot5VS6i2DGOpNmv/UtXzltNvd5x/q/PCm92X3hi48UrvtUddV7ZvnwrVZA5Xps2erVi7eXq7+eJ288W1hvORiyfTdQM6EwcwzsmwdoYkQmCah1e9gm5ASeNEDQgqFBSOl1jMM5gw6MDEAbCTEynoxkqqaKSpngw1JU3xBiTDgyQdSAaUDCwbSDaR7OVVn6j7RNWNFRUIMoN5ByvT2CfouZ600vT8otTsNMntRYobym4oGYDXAFFZrDBIoqBE4Qx36uWTFw4XVtZV1pyoqTtRVdXb0jTa0zXQ3tLddLO7qWG4q3M2HI6GI9NjocmR0fGh4dHenp7bt4a7Opamp1eic+vLsdWFlbnJ2WhkeiYyFR2fnp2YW5pdXplfXZhZulx/7drlhuHBUHNje0/vyO7+Gzu7rz94/Nb9B69PRKLNDU0tt1pvXG2qr79x5vz15o7B6bn12cXtxbW9pY2Hs2sPNvff3H3l/d1X3l+7/2xt59WZ5bupwbykJMqeTLuSKSbZlZ0SzE3NTJFME6kpgjfXm1tbeOR01bmzdZdPH7msywFbEuewA5czkTtkacIxBFiBMChAKGIs8USWJUMSdasMTNW8hplqetLc/kx3ao4nNdcXyPcFCtz+PN2bLaoBXvIBpEIkOZ1c0iccyYectmQq2U4lJbuSkhNYKauU2bK8O6xechekaGgFYFjAW3t7XtCIoBPRUI2A25+VklboDhYF82rySo5bDg5RDiYlsTbLweHkHA7O7uAcDnjwYREYRnSxEs2pDDQ44uGwD8mZglmg+Eq1lArFWwaQh3JhirJOVphmMA3ExNYEaSzSIfYgwU+kNEHJEvU83VsayKoT5VSKQhSFnE5AMejF0ct5oGR/0clykAmDEgdECBWCLf+hjomOeLckpahmWkZezckLLQsjfZuRrs1Iz0akay3UEY90xcIdq6H25dHW5dHWlbG2lYMBa2mkZW7w9lTntemuG/ODTctDrbHRtthYmyVg1jcrIy0rw63LQ61LQy2xsfbzR6otcz9FIweFnQxvd2IHhSgGv6ju5DiR5SwPS0LDLHa+KPl4yUfEFEEOimqm4inQUyv8uSfSy6529kx/8Hzvp1955Vfffe8PP7RuYN/499999//58w/+v3//5X/9jz/813/+9j///KN/+Ltv/Or7f/WTr7313c++8rV3Hnzx+f1Pv7L5ycfxJ+vR+PTQvcXIazsrr91ffbK9+HBj7sH67L3Vqc3FyPpsaG16bHMhsrM682Bj7tHmvLU5tIawhxvz+xtzL43VyGPVYqhGGUvwD+WxGjVyzAzV6SOHleEqebhaHqlWhyqVgQq5r1QYqJD7y6W+Mr63nPSUop5S1FsudJfyXSWko4R0lIqdZYkKlbZiob1Yai0UW/Jwaz5pyeObC4TGXNyYS27l4Fu5uCEX38jBB22W6Fq2eDVTuJIlXs7kL6ThM0F0OghPprLH/PRxP5cotHQzVTpbprOlBig3YbaMCRQhFCDgMZIASrR5QSwDILGswLE8BLLVbMkBCUKR43iO5V+ANl4Q5TGvEF61togc5DnIsxxOwDVYnrFaLoFgeRfhgbkjQbjHKsAq4nXEGxy2Bi8dEAMSE/Imi60fmgAbABuQGCxUOKRCrEOsYd5AWIVIBUijOZEGBx0HQOY4GQCZYQTr74mmLQyVtbiADIMTEDkKuijocLIOO23JGGWjHcm0wwYITQpFfERHp3zyOb90IahczjCuZZvXsrSGPM/tfO+tPKO5wN1W7OssS+2x5rCKwFBtxnBt9tiRvMiJ4tDx4uFjBT1VWTdzvCd0WImdt/3KYlXazrmSpw1Hnreeft5+7vX2c692XHit9+qTrit3m85GarJHylIXzlfGbpzYbLyw1Xxx/fb5xRtnZ29eKPT7gQtgGkIXC5wsk0wTFzCw7BV0r6D7RMNAsuVCtGYmkcOEQTyLMQ0wDaCTRXZGprFXUAOykaa601VPmmL6RdVEog5EN5YNJLux4saSh5e9gmoJmMwSmcaCE0gU8hA1U/eXBHPKg7lZqi+F19xQcUNJ54gBeY0jCoMUBisM8Yr6hWOn68oOHyk/fPbI8foTp0Z6e8MDfcNdHd2NDZ23bt7paJ8eG1uZmV2ZmVucnJkJhcf6+/tbmoc6O+Ynp5aic/Gl1bWl2PLs0srsyuz4zFR4Yjo8vTCzGFtYGx+brq0+XlZcVX/+6vXLN1taejbvPb2/92zv4fOHT96an13pbe8Z6L7T1txz+1Z7T+9o32Dk6s2OprbB2eV7K1uP59cebD18697j93Ze/uTm3hvb+2/Or94PpOXbkii7jXbZaMLAkszcdNPvFw0P0VJEb5Y7uyq35kTp6bM1l84cuaxJgeRDnMMOHQ7O6eQoClnZ+USNA0cQFDESeSzLki5LhiwZiuLRjRTDSDXMoMef5Q3kpQTzU4KF3kCBJzXf9OVKerog+jhORkDiGD75kDP5kNOW5LLZ6ORkymZLtKvY7YzNxlga5nByTpeFoocUjaywCkSSIOo8r/PE4CW3pKYYvmxfsMiXUZqWV5tddKzi6NWqI1cANJKTOYcD2h2c3ck5HMDhBC4auihMUzxtvfBxMs2pDDA47AbEj6RMySzUUso0X6XmK6dZzeHA1quhdQNjWIkFEsNJAGscMiD2YilVVDIkLVc2CwMZNVW1F3XNz1CYoS2WP6ZpfNCBiSyEFUUfrBAZbGkYwvJBl4rG8wYhOiEGJCbm3Zo7Iy3v8Nn622uR/o1I90akZz3cuR7uXAt3LI20LAw1LQ43v1Avy9OxPNq6GmpfHW1fHGxeHGpdGGiaH7i9eKdxeah5daRtLdQRD3XGxtpXhtuW7rSsjLTFRtuPlRUzrEQxxEVDJ01cjEDRvIsiNI0piqcZwSq3ZDnR4nEwjPRCw4jgFZVUQQpIWoZq5qm+Yk96XUbx+ZzKmwODC3/93uMfff7RL7719h9++Ff/8LMv/ttv/vo///j9//nPP/2vf/+V9fzHH37wp59/8Iu/+fSPPnj+3c++8rV397/85u5nXtl6eWNmMdyztzL5fC/2+v3VV3dWHm3M7axO3V2Z3I1Hd+PRvdjMveXJ7cXI1sL45mJke3liJzb94rkfn92LR18K1cqhGil0WA7VqCNV0liNOlarhY7oI4flsVpttEYZrdGGq+ShSrm/XOwtEwYq5IEKZbBS7isn3aWot5zvLuW7SnBPudhdJnaVSe0lpK1E6CiVOovFtgK+rVBszRda84WWfKExFzflkaY80phPbuWim7noeg6+mglv5ApXs/krmfyVDOFylngpg1xIw5b/8HQQHE9lTwThsVRY5+Oq3XS55ipRqVKNLTVAQMAQSgiKEAgYSQhJVnWy1ePFJvonRZYhkBXQwVbQ+ttKbAWtpOFBx8qBSmEWEIYjiXcoq0XswGnKsjzH8X/JjrLonBxWAVZZqCJsYN4NkAGJiUUPICaLDcibiHdD3o14E0ANYZOIXoAMgHSEDIQNgE0GJs5mLFI4KCfOaUAGQGIYkaIEl4t3ubDLhZ2W1ZXCTirBznG4gMPBOBysw8647LTTxjiSaEcyS9uByvFlIjhm4gup8sUM/VKGcSVdu5KuXs82r2UqDblaS3FKR2lqR0lKR0lKb2WwtzI4UJl+pzZ7qC538HB2X2VGe6H/UkCuxo7LXjJbHtw6Wbh/peb1ppPPWk+/3Hxqv/HEo5Yzj9rr91rPL52vip4o2rp29O7tM3eb6++2XF67fX7p1tml2/XTN+szTTfrYAmDoItjbTRjY3gK6kjyiYZPSJB8dSDKDBEoICVmr48fTAFoo2Uae3klIBuWgT6ouP2iZiJJ4wQdiAaSTCgbSDSQ6OUVn6iZSFaAINFYcAKZxh6iBmVPkT+7PCM/1wykKV6/YLihpEPeALwOiMphhUEyjTQo1pVVH6uouXrmYk9T+2BHTzQUmRgeGu3t6W683XWrYbire3o0ND8+tTwztzQVnYtMjA8ND7S1jnZ3x+YX1hZXVueXF2fnZ8anF6YXVuaWo+PT42MT0YmZxejinf6Rc6fqC3JKjtWc6GrpvjMU2dx5en//jfv7bzx8/Nb8bGykf2R6fDYeu7e4sN7VNXTy7NUTZ67fau6bnt+cj+0trj9cu/f6XOzh1t6bW/vP7z99b2p+Mzu71GFj7MmUM5kSWFyRU5Cu+3yC7hPMoJKa48kpy6w8UnT8dNWFs3WXPWpG8iHOlsza7azTCSzLLk0hC0sPWGIVgxEsS6IuS4YkGorsVjWvYQbcnvSUQI4nNdcXzPenF/vTSjypBW5/nmJkCGIKhApGEgR88iFncpLLlkzbbNYKMcGht9kY+19WWR4ckKwqEwBFhCQiqIKoC4IuKV7FCJi+bF+gMDWrPD2/JrvkWHnd5fzSEy5KsNmAw4HsDs7uYJ0O4HJZAgYpGlM0YRiRATLNKRSjc9gDeT+Ws0Q9X0spN/zVsqfUSatOJ+9y8S4XYVmJpgXrrREAmYEKC3VEvEQOCEq6auSpZmFxyanL5y/Jgm71H9EUpChIUejFzvAvJzDLl2iB6CBUIFIhUBBUrVJmwptIcAtyiic1Ny23+sq11nikfz3cFQ93xcPt6+HOeKQzFupYGWldHmlbHGleHm1dHWtbHm62NoqLQ00JrQp3xsY6VoZbVkdbF+80Lg42Ld1pXrrTvDraHhvtWBvriI11LA42VxfmsZzIMMTlQg6KWJRIFyNYu1Yr58MwEstIlg/TYoUkXqORjkUfL6UqRpbmLfCkV6fmnkgrPF9QfWt4dOmb7+z9+EtP//6v3/rN9z71xx997l///hv/+ccf/M9//tn/+teP/t9/+ei//8NP/uVX3/n9T778d99+7wdffPat95989e29z762/Tg+GZ8eeHlz9o3d1Wd7sVfvrzy9u7QXj27Mh7eWJnZi0XurM7trs/vxub1YdHc1uhuL7sRm7q5Mbi9PbCxENhbGt5Ymd1ZnXgrVyWM1UqJRpUYN12ljNcpItTxWq43VKKE6wxq/Rqq1wQqlt1ToKkL95dJglWydwXorxIEqpa9C6ikTustEi0nfWSa2FvEdRWJnqdxcQFrzhbYCoSWfb87nmy0ZKxRu5+Eb2dyNXHI9G1/JAJcz4LUc4WqWeDGdnE3lzgfAhXRyPl04HcSnguhEAJ1I42u8XJnmLFGc5SZXboJCmVIJD4FkEUgRShyoEJIAJ1gt6QlYFDygF8KPl4GJ8mUgIihxQLB4HBwUOShYBEXqYANgCZhFkKJZwtA44ZFNBD54lhMZToJE/3iRSHQkGAdDmNtSMix6eMknqak8cfOiV1JTETZYpAGoQ2ywSGOgSnESxUo0kChWpDiFRRqAGscqDCPTtORyCU4npije5SIURVwuTFEff2asMIrLCZ0OzmFnHcmMM4l22hinjaMdnMigYhGcdOPzAeVCQKpPFS4GpSvp8o1stSFXb8wzWgrdrUXezrKUnopgT1mgpzzYV5HRXRxszfVcT5WOiXQFtA8UBjaO5989V/74xpFnTaeeNh7fazh2v+H4XuOJh20XNm8eX710+EHL+YetF3ZbL9xru7Tdemml8dzi7fMrrdcjV8/6eIG1scjFIQqwNoaxMQKNTCJ7iOoVdC+vGVBWOUFioMRAgeYwzREGERoiChAGIReHbIzC8D5BDchmUHYHZXdAMv2SZk1gOicaUDKgZCLZjS1jiGmtEEUGC06gMMSNlaDqLQnklGcU5HvSMlRfmuL1YsVEghV/Vlks01CmkcSgwvScc0dO9bV1T0cmp8OTc+NT02OhiaHh4a7OvpaWoc7u6dGxaGh8LjK5ODkzG5mYCYXD/f2h/t7F6ejm6vrqwsr89Fx0YmZmPLo4Mz87GR0fG49OzCzMLPR1DzbdbCkvrj5z7FxXa8/8fHz34fPt3Vfv7b3+8Mnbiwsbo3fGFmYW9/eednUNnTx16cjx+uOnrzZ33BmPxpc3Hq7de3V66f7YZHxr762tB8/vv/zu1PxmVlZxUhJlP0Q5PuFQMV+WlZ0qGyaSfYKZqWfkpeQXp5XWFR47c7j+/NErmuC3JXF2G2e3MU4HR1GIdiGWISxDrDdCyPEIijxRZDExgemq1zT8Hm+ax5fhTc32BfJ9wUJLwHyBIm+gUHNn8bIfQEUWVR5LtkMua4VoszG2ZDo5iTqU5LLZGLudtVumQSfncCUAholjEoMhknhe5UVNEDVRMmTVp7nT3P4cX7AoNas8vaA2r/zU4eM30nOqbDbOZgNOB7AftFk6nZyLgjRNaIa3yBo0JzNQYzgDYC+WgqKeIxoFiq/UE6wRzWInJVGUQFG85UK0QmAMI3KWgCEdYg+WUnk5TdFzDW/5qWMXu66eUgSNoTHl5Jx2jnIlumBeOBJfZJnZg9dfluM5TkBQQUjFSLNQ9IQYWHCLks+dkpdZcKS1tWdjvNeawOKhjnioMx7u2Ih0xsOdq2MdC3caZwduLd5pXBlpWRpunrvTOD/U9MJhvzzUujrSHg91rI62roy0Lg+1Lg42L91pWbjTvDjUsjLSHu1vyk/PZFiRpglNEwdF7JZFkxVfxLetrxZ44QV0GCENAo1DGiQeIqYqZpbmK/QEqwN5p9KL67MrbtwZXvrmO3s/+dLTv//WO7/9/qf++KPP/8vfff3ffv3t//zjh//x++//X7/9m3/99Xf++LMPfvPh53/2zXe+85mXv/7Og888Xd+ZH7m7MPLmw9W3H8Wf3V95dWfllZ2VR1uL+5uL91Zn7q5Mby1N3l2Zvr82+yA+9yAe3YvNPlib243P7saju/GZe6vTW0uTGwvjGwvhl8ZqxHCdGqrVwnX6aLVsFYONVEmjh5WRw7K1QrxTLg1XqYPlUn+51Fsq9JeLfWXiYKXSWyZ0l/J9FXJfhdxVKnaWCF2lYmcJaS1ErcW4s0TqLJbai8T2Iqk1X2jJS/gPmwrE2wkkB27Ixjdz+CsZ4FoOfy2bv5rJXwjAc6nc+QA8F8Rng/zpIDoVRMf88Kgf13pgtZsrN5hSgy3XuSwR8liybs4YS1byERMFciLH8QBKLGvlghMClqhUhqJVrJzYB3I8wjLNEobFEInWD2kGWdOV1ahizWHci/IUKz9hRShYnuEEihNpTmKhzAAJIRUSDYsmFk3Em0hwE8lLJC/i3dYERiSvJPow7+ZFH897ADY4pANsUKxMsTINFJpTWKQxQHWxEocNDhs0UGhGphjZRUs0LdIUT1PE6oCgaYGiEp8Zu0X1dlkFY5zdxtiTaGcy40iibclMchLjsrMyBzMU5YjJn/PxF4PylXT5WpZ6PVu7maM35JiNuUZLgaetyNdW4Gsv8LXmum+nqVe85KIHnzWFm0ElWp2xfqZk90r1K40nntw+sddw7N7NY/ebTj9sPbvXeHr75vGXOy6/2nPt1e5rT7qv7bRdWrt9dvHmmeXmi7H2G4P1JzRIgIPjHAx0cqyNZW2MxPIvOFJurBhQUjlssUwIzWEaYBoiClhGROhksZPVOMEnakHZDCpmUHGniu4UQTWgYEBBB4Jl3zCR7CGql9e8/MEExmDBBWUKe4iapvpKAjmVGQUF3oxsLSVN9niJ4jmIPysMlmkos0igudzUtL7WjonR8GR4fHZyZn5qZmosHB4cCvUPjPb0jvX1R8PjS1PR6Pjk/MT03Pjk1FgoPDAQGRhYmI6uLsRii6uxxdjC9MLs5Nz81OxEaHx8LDw7GV1diI0NT/R2D54/feni2cttTZ3Lqzs7D9+8t/va/f03Hj19Nx6/Pz42tRBdmo0u37zZeu7ctdpjF85evN3YMjA1txG/+3Q2thuajg+FVzZ23ti8/+zuo7c3779eWXks+ZDTfshl/292U1KK0jN9kmEi2Y20DD29KFBUnFZ6OK/mVOWZs3UXNSEl6ROMw8457KzNwTqcwFqIJarMLaQvkniiSKIui7os6ariUXWvqvsMb7o3NTslmO8LFqaml/iCRb5gsS9YpHmyiZyKkCrzisgr9iSXNYTZbYwtmbIl08k2OjmZtll4Xwdrd7AvduD0wd3I6pglvMoLOs/rouxTzXSPPy8lrSSQXRXMq8ktPXX4xA1/eqnNxtodrMPOOp3A4WBdloC5IEVhmuEpGtG0QLMSA1QWGJD3ITEgaLmyWaT4ynR/laAXOFyiNX5ZaRaa5q11PctKLNIANiD2ECko67mauzgr/2TLtattF49qks7RmKES2NKDN0js/LjJBb+4gSUsiEBGSAVARujjFSIiJhE8ujerqPJMV+fAxnjvRqRnI9KzEe7ZjPSuhzvXI53r4c54uHNh8PZsf8PincaVkdbVkbbl0dblsY7VkfblodbYaMfKcOvqSFtspHV1tH11tHV1tC0e7oiHOhaHWxfvNC/eaQu1XU3z+imaUDR2UdhBExfN07RAMyKTeP5Cwzgrkypb+HwOKhDpHDaJHFDc2aa/xJNW7ck6llFyqai2aSwc++ZbOx9+7tFHX3/+m+996o8/+vw/f/TBP330wb/88pv/9pvv/J+//vY//+Jbv/vRl/7+bz79k6+//e1PPXlvf2VzeuDx2uRnXtv+zLO777288cbu6mv3V16+ayWXFx5sLOzG5zYWxu+uTO/G53bjc7vx2d3Y7F5s9u7y1N3VqXurUzurM7trc7ux2e2liZdCddLoYTFUp4WPGIn9YZ1uxZlHquWRamWsRhupVocrlcEKqb9cstTLevorpO5S0lPGd5XwXSVCd5nUUy53FOHWQtRRKnQUCx3FfEeR0FEkdpYqrUViS6HYmMffzuMb84XGAqEhB1/LANey0LUsdCOHv5bNX8kgF4PoQhDWp+HzaeR0Kj6XLpxN50+k4iMp+LAJqtyg0oTlJqg0QbpMMFIA4DmOYCwRXrFaGBAQMZQIUiCUOIYHQARAQCCxWrRS8R4v2dUAACAASURBVPTBeppm8UFHc6I2heV4hk1cv6y5DVhfofjicgaRZJ1DE2ktKDOsSDMCayE7oYKIjgQTYOPF7AWJyWGdgSoHVAh1jlMB0BDSEdQh0gFQGWC1vhos1BigskizPkIc0hmo0UBhkU4DlQYKw8ksUGg68ebociGHg7OSzi4XoJzQ6eBcDs5h45wO6LJzThvjsDG2JNqWRFmnCEhxPkLKNHw6Vb0UFC4GxYtpyrU09XqGdivbuJ2l387UbwTE8xp9QaYb/EJffsrU4dzo0dzFo7nrZ0vvXat5cOvEg9sn7944erfh5G7zub2mU5vXah61nn+j7+br/Tdf77/xuOvaZvP52StH5xvOxNqurrReu1xehJyMxaEHTgY6Wc7OSBwxsOzhVb+kewXVxJLKYYkBAgMIAzENCQ15a39IQ+hisZPVgOCXjKDsDspmUDYDkukTFI3jDSgaUHRj2UolWwJmlbMoQJBYIrqg5EIerGTq/pJAblVmQbE/K88dzFS8KbzqRqIOeB3wlo9DYZFIg6Du7m5sngqNT4bGl2eX1pZic5PTkaHRcP/QWN9A5M5wNDyxOD27MD03Oz49PzE9fmd4pKdnfHAwOj65GF1cW4rHVzcWoktTkZnZyehkaCI0NBoZCS/NrczOLPX3Dl2qv37z6u3Otr6l1Xv39p/ff/jm3pO3Hzx5KxbbiYxNjo2MD/SNNDd1Xb3edPLslbOXbl1v7J6a34jfexqJxgfD891D00sbj+I7r23tvzmztJOVWWRLctoOOZ2HnBov5qUG3bzqxoqJFL/kK0wtqMypOlp8/HTlmTO19TIyD/1vlC05UYvsdAHaqvWhEccRBAQIRYwkjCSRVy0fhyK7VdVjmH63L93jTwiYP6PEl17iC5b4gsWGN1dQgoTXfZrpVkx7EpV8yHnoEw5bMm09yTY6OelAwOwJ+XE5gcPJ0RSy0DnWR1UQdUnyiKJblH2Kkeb25/mCxYHsqrT82ryKs+VHr5ne3ISAOViHk7MlU1a5s7XQS9goGIHmJBooHDKR4MNKmmjkK+5ixVempVTyWp7DKVgTGE3zFMUfYDjEhAsR6ZB4iRRU3QWGv7Ko9Fx3w7XOS8fcssExGDCYdkHKBa0bGEUjF4WsVkxrlPxYwKwewYOZhhCd5w1eMLFoEsnjC+aX1Jzv6Rpcj/RsTPRuTPRujvdujfevh7s3wl3r4a61sQ7LfLgweHtlpCU21h4Lta+GO2Njnasj7bHRjtXR9pWR1rWxjvVwdzzcsRZqj4e61sNdK6GO2FjneqRnorvRo3kpyuqLIS6KWHL1YvaiKKv5U2JZ2cINW3tUCBWEDYRNDptI9Ml6pplS4k077M08nl1+teJE5/TM1rfe2fnwc48/+vrzX3/3vd/94DN//smX/uGnX/7Hj77655995R8++uDPH339Nx9+7mfffPfDL77xqYexe9E7b95f/OCdh195e//917bfebL+bHf5ydbCk63FRwmv/Pz9tej9tehufG5vfe7hxvzDjYWH63N7a9Gd1Zmdlcn7sem9tbkHa3P3Y9F7S1MvhevUUJ0aqlHCdXq4Th+tUSwls0wcI9XKaK0eOuIdrtLuVCoDFfJAhdyXuITJvWViVwnfUyZ2lQidJXxHMeks4TtL+PYi3FbCt5fwbUXY0rD2Qr6lkDTn8425uCEH3sojDXm4IQfdyiXXs/GNHHIjh7+Sga5kkEtppD4IL2Xy9Rn8KT88E8Bn0vjjKeiIDx02uUqDrTJRmcaWabRXEhCSEBQxlKxNIOQSneiAE6AF3WATsCgOCBzHWxcyjhNYljAMtgpYD+C8L9LyIoAJs8aBI1Gyto7WMRYR+S8M9wIHBOtGBYAMD/hmmBgQawBrLNIZqLJIY6DGQJVDOgAqyyocp7KszDAyCzQO6SzUWKixSGeRDrDBYZ2FmjWZsUinocogjcUmzSV+IQNUCFWa5imapyje4Ui8Brpc0OWATgdwOaDDDh026HQgpx3Yk+jkQ67kJCo5yZV0yJGU5LLZGKeN5WhkcrBA4I4Y8JSBz5r4ggddMOF5nTtvcNdT+P583/yRgrna3Pna3Pnj+UsnCpZOFq1drN65dep+4+nthuP3Gk9t3zweu1jxoPnU8/4bz3pvvtp3/Wnv9Xst9XNXjy7ePBVvu7zaemni6qksVUZOBlMccLKcg2FtNGtjJTZB8vUJqk9QDCioHJYYKDLASoAJbOIShiiAXCx2MBoU/aIWkI2ArAcVd0AyvbysA6IwSAfCQZBZcWPFqnh2Y8UieoguKNPYRHJQ9pYEcquyikr82TlGIFP1pUqal0gmFAzAaxzWOKwDXuVwiqTdOHt+pHdgYiS0Mre0sbK+MrcQHZ+MRibDQyPjQ6PzkzML03PzU7MTY5HZyZloZHKoq2e0p2c6PLEQXVxdjsdjm4tzy9ORmehEdDoyFRkJDw+MzEWXYqvbY6OTly83tDR3Dw1FYut7Ow/f2n389v4r7+09eWtpebu/Z+jOwOjQnfDgYLh3MHTxSuPJCzebu4cX1nZXNh4OhuZbekItPeGVrZfjO69tPngzPLMeDOQ7bawtiXIkuRTEZ/tSDSwZQPTweqqckuPJKc0oqys6errq3NkjlwwxJfkQY0tmbHba6bIYuNASMJYjgOMBFBAUeSwLRJFEXRQ0WTY13We6U01P0OPP9qcVpgSLfGnF3vRS78EEhkU/zxspqiEBYkuibEkuq1HFlkzbbIx1ALMEzOHgHC7OqlOxSIwHQGEeQUnkdUnyKLJPVlIUPc305XmCxYHs6vT8uvzK8xXHrmtmhoVStBrFLPVyuoDLBS0/CM1gmhFoVqQ4iYU6JF6ipBM1WzIKFG+p4a/ESo7TJTidxOnEfzmEMYzIshaGw0BCClEyZLPQl15bUHKu6VL9wPVTabrJUIihIOUE1n+bYrDrL3qlP+YjszyTALHyAMgIKhhrGBuEGLxgIsHAoscXLCw/emWwb3hzvGdjom9zsv/u5MDWeP9GpHs90hkPdcZG29dC7evhzthoW2y0fT3ctRbuiIU74+GueKg7HuqKh7rWxjrjoa71cPd6uGc93H3w9KyNda2NdY40XdEUN01hmiEUkzh6WbpFMwKT6HuSXtz/LPOz9T2COsQmIB4o+EQ9XfcXm4FKX9ax7PLLR+sHNlbWvvPevb/97KOfffDsF996+7fff/9PP/7CP/78g3/86IM//+yrf/7pB7//8Zd/+f3P/PRrb7+zu/hgYeTzr21/69NPv/r2g88+u/ve0/Xn+yvPdpee3l14eXvh0db8/sbc3vrsTmx6Lx61Yl6PN+cfbc4/3pp/EJ99sDb7cH3WMnfcX53eiUV312ZeCtVqkaPm6GElVKsNVQlDlUL4iDFWp44clu9UiKM12kitNlwlD5SLQ9VagiNVoVh++r4yqadc7i2TesqkTkvDikhXqdBRRFrzYUcx35wP2otIR7HYVkCaC3BTHrGsHLfy0M1ceDMb3soj17LQ9Wx8JQNeSgNXsvClNFQfRPXp6EIaOhtEZwIWyRce8aFqg63QmXKdrVDpbAVJvIygAIEAoYCgaD3W3gNwAgQiAALH8hwnsJzAcrxF4gCcwDCEoTHL8taqMMF6sTi8UPxLn2ECwwEViBTCq4kbG5Qsyz5EMkQKwwpWwY/FlIJQI1jneYPjJMtVSAOZRTqHdQ7rLNJZoECkc5yKkAGADrEH8W4W6QzUWWhy0ITYDbBpAdwYpDNIZ7HFEXDT0OCgyUKD5VQAVJoRaU6iaYGieacTuSjscmHKhV1O5HJihx067MDaEdlt1iswZbnC7DbKlkwlH6IOHaI+kcQGEHdU504a6KQGTmvsScl10Y06C/1zxwpXTpUtnyydq8mZrsqaqs6YqcuerMuZOVm8dvXIZsPJ7Vuntm+dXDpbtn299lnf1ecDN552X33SffVBx+VYw6nlhlPbHVfWmusXms43Hz8s0Rx00dDJWjBfxkYBBytz1gpR9QmqV1BMJCgssljIIgWQiyUHQWZMQ+wCxMmZWPZLmhVkDshGUPGmiJqJBIVBBpRMZFVZJpLRPtEwoCSzRGaxSEOZxh6sBBVvkT+rMrOgNJCT70nLNgJpijdFUE0kHUTBsAaIxhE3Ei/UHe1raR/p6Z+bjK7MLS1Mz0XHp2YnZiZDkfGR8ML0bGxhZWF6bio0tTi9sDgzPzZwZ6CtfXIstDy3vBbbXF/bWl6MzU0vzE/NzYxPR0ZCw4Mjs9Gl9fXdmZnlpuauwYHQxPj82sb+9t6z3cdv77/yyd1Hz+cX1ocHQ5HQdDg0HZ1fG4vMXr7W3NDcNxKZX1jdWYjd7xmavt48MBheXLv36trd1zYevDU5t5WVUeiys44k2pnkkiAJGh4dSxoQvIKRpgUyjcx8f8Hh/LqTlWfO1NUbYkrSIcYyVtgdjLXEYxnM0IhjsWWmt5otMRR5LEuiLsmGpvvcnoDpCXr8Wf60gkBGSUp6iRkodKcWePwFujdXVNNEwe0RFOhikw+5DkwcjC2ZSU6ikm2M3RIwO+N0Akt+7E7u47vRgbOXEFUQTUEwZSVFd2d6/Pkp6eVpuTXZxcfK6q6UHbmMePeLVkzHgQ3kRR2zk4IUg2iaMIxAA5mFOsReIgZ5LUcyChRvieYvJ0qWgxLtTt7pIhSVEDCGEThOAVCHUAfIjYUUXstWPKX+rGN5hac7r18cvHUmaPosAaMpSNPIRYGDB7roxDHMZTUiJZyKhGUkq5eZEIMQAyMNEwOLJhE83kBB7bmmwf7RzfGezfHejUjvVqRva7xva7xnc7x7I9K9GenZHO/emujZHO/eCHdvRno3It3roc61sc6NcM9GpGc9bMlY50akKx7qjIc61sNdm5HejXBPPNQVG2kfbrigSgbD8BRNXAyhaYs5crA7TTD4BZYVAVA4Tn7xPcuKEGgQG5D3EDlVMbNUb76RWuHLPppZeqn2fN+D+PJ3P3n3BwcC9pvvfeoPP/rCP/38g3/637/xT3/3jT//5Ku//cHn//aLr76xNb2/OPrtT7/846++/dfvv/yl5/fff7r+1v7Ks92l13cWX9tZfuXe4uPN2Ycbc3vx6P21mf31WUu9Hm7MWc/++uz++uzDzfnd9dn99dnd2MxubPpBPPpSuFYL1aoJ9ny1MFItj9UpIzXiSLU8VCmG6vThGrWvBA2Ui4OV8mCl3F8u9pUJfWVSTzHpLeX7KqSeMqmrlHSV8h3FpL0IdxTzbQWwo5i0F/FtxaS1ELcV8K1FfEsR31LINxeQpjzSlM/fLuBv5/ENufhaFryWha5lo8uZ0OoDu5AGLRr9uSA6E4CnA+h4CqzzwiqDKdPpEo3JN3iVlwCLERQgIAgKPFYwlqwyWcAKgBUwkiEUE2t9liTcHCxvsd5pClkmVyulkShRxTJAiWpKy6CIsIyxAqGMsIz5RFUKtILSRMZERVgDUIFQRUjjOAVCjeOUA0uP6KIFB01crMBC1ZrGWKhx2IC8CYkb8R5IvBB7kOAG2A2QBxEvIl6IvRxyc8TNEQ8SfET2Q9HH8R4aGgw0WGhaOsdCjWZlGigWtoOieOsKTVGEcmGHxTO1AWtjk2yjbTbabqOTbVRyMpVsc1mn9UOHXMmHaIVmanX+nE+64FevZ3oac1J6SjOHq3PGa3Ima/ImD+dEytNHSvz9hd6BkpTBssBoTc7suarY1aOrl2tnTxXH6qte6br4bOD6k87Lu631O60XNm6fXW88t9N17W7H1ZVbZ5dbLxUGAsDmhE4aURx0sZyTZW00cHIyx5u84hEUn6i6eVmHgsJhgeZEBhAXgyiOMDABkXIBZGewgzWQlCobAdkMKpaA+Ty8Yu39dEAMKLix5CHqwQ1M14FokThECsg08RItKHsLU7KqMovK0/LzzPQcIzVd9fhFTYeiBkSVFWQaG1DQOKKy+EhRSev1m4OdPdORyfmpudmJ6ExkaiYyPTM+NTM+vTy7tL22HV9en59emJ+eX4rOT46ODXV2RYZHV+ZX4rGteGwzHttciC7NTs3OjE+HR0Jjw2ML86ubW/vLq3cjkdnx8bnobGx9+9H23usPnr778NVPPnjy1krs3vh4dGJ8bmpyYToaC08s9QyEwpNLd0Zn7ozOzC7d7b4z1dQ9NjS+PLlwd+3u6xv7b0eXd8tLa512xpFMO5NdIhS8qiEjQQWCVzCzPZnZ7uz8lILK7OoT5afOHLmoCV5bEmNLZuwO1sJJMNSBgDEYsMQycVhbRIIVUdQlxVQ1r276NXfA489KzSgIZJb4M0q8acXuQKE/rcTjz1fMLFn2BFQNM1zyIWfSIafNRtmSKVsyZRkRbcm03XLS2xnLRm+zMy+ywAnHOZKIoFp7NlnzG94sX7DQn1mRkX8kq+h4ae3V/IpzDkq02VhrCLN+j8sBKCd0OYHLBRmGUBaikOYZqHBYR4IXSwGiZopGruIpNlIriJqR7OTtlOBMXJSxy4VpWmCBzCKNhhqLTCKlikaeO1jrzThaWXF+rO3acHN9msdPU4ihEEMhikZOF+dMCJgFzYEuF6BdCbwkw2CWEQAnAZioZuZ5kxAdE43wpiSlpKTmV55s6O8d2Yp0b4z3boz3bUZ6tyK925O9WxPdWxM9dyf7EuoV6dqIWJLWuxHuWRvrXA93b4R7rK8bke6NSNdaqD021rYWav/4nyLdLedPYCCyDM+whOZEiuFdLqtEhqdonqZ4hhFpVrTSYFZ7BsclFBdCFWKdiF5RCypmlu4r8qRVBQtO5VZeqz7d+fRe7G8+ee/Dzz3+2QfPfvGtt377vU/98Udf+MefffBPH33jzz/92u9/+IXvff7p/vLQ853oD7/y/O++9f4Pv/KWJWCfeXXr7YexN3aXn91feW1n6dWdpVfuLry8Pf9wI7q/Pvtoc/7x5vyjjbkH67OWdO2tzeytzTyIR/fXZy3E1IO1md21mZdGq2Rrc5hA0R9WxuqUsTolVKeNVCuhOn34sDJQIQxWyf3lQm8p6i3DPaWot5RPXMLKpb4KqbtM6CzF7YWovRB3FJP2QtxShJoLcFtxAkt/0KsiNOahpkKxMZ9YVo6b2fBmjiVg+HImuJQOLmWi+nRwKRNfSEdngvBMAJ4KoGMpuMYNqgyu0oRlBtJVk2MQx0AIBMASgiVCZIhEkDg+i9zBx4BlCcMQhuNZlgcsz9CIZQjDEoq2gpM4Udxl1VQe1IMl8mEw0eXDARFAkT3oa0ZYRljCRMVEQ0hDSIVAgVCDUAdAAUChaZHjDjLIBzhEgFVAdMi7eckHiRsgNxH8REhBvBeLXl7yI95nvfFhIQXyXmA9xMsgkyYemvcwxM1iN4NMGhgsNCDUWahy2ABQsfSSpkWrYpVyYacDWUxum42z2bgX9uVkG22zSHQ2KvkQlZxE2ZJpuw0EiHTGEOpT1OuZnvaCtJ6SjL7S4ECx/05J6kh5oLfA255r3M5SGzOVtjyzrywwebJkob566kTh7Oni/bb61/qvPe6s32k6u3X79PqtM5tN5/d7G54MNt7tuHav88bEzQsaJMRJY4rBFIAujnUwrI2BLk6FoptX3ILqFTWPIGtYUADmaU5gIc9whAGEgYkhjALQTvMuYGI5VTLTVW+a5g7KZqpoeIli5bd0QBIQej5ha/RZ4WggygwSXZzCEA/SU0VvviezMqO4MqM4352ZrQUyVF+qpLuR5MaKxgkqS0wkqCyWaK6usLDh/PmOhsbJsfGFqfmF6YWF6bm5ydnZyWh0YmZ+enE7fnc7fje+vL4yv7q2FJufio729o0ODEUnZjfid7c3d9bX7s7NLE5PRWcmZsPD4ZE7YzPTC/HNBxvbj1Zi96ajsenZWGxj/+7+s72X39l/9ZP7L7+9tv5gPDI7OjoZGZ+bmd/YuPd0Jb7bMzhef6XJioINjy9eb+q72tQ/NrO+sft88+G7Myt7tXVn7MmUy844k1wiFEzFkACvcIJXMLPdmYWphcXBkors6uMVp0/VXZCQkZzE2G2sw8la9h+GQiyNWAZzLLF6mS0XIi8ooqjJsqloXt1IMdx+zR1wp2SmphemphelZpb6MkrdgSJ/Wok3UKiZ2ZLkDuq6goSkQ87kJEeyReJIpmw2OslGJR1y2ZIpu521OazVH/ci/0szmIOJJjAiqJhoWHSLil/3ZPmCRf7Myoz8ozklpyqP3sguPplkx3YbsDug0wWsPeTHAX8XpClkMQkphmegzCEN8h4k+bGSIRq5qq9E95dDMWBz8S5GpGje5frYFcWyEsspFFAB7yVKmuguSMk65c86dvXUmbHW+oGGMwHDQ1GQsgxTFHJRgKYTtFJrkE101TKEZQhLE44RAJAQUglRMdatM5i1SxQln9efV1h7pad7aGuiLx7ujUd618d7N8I9m+O925O996b7tyd7tyZ6NiJd8VCHBelYD3dZU5c1Y1nLw41wTzzUuRbqOHB/WBvFrvVQZ21JGcuJDCMybKKrk6KIy0VcNE8zPOUiNM1TLGFYkWMPSqA4GXAyxjohboRNLKQIilWtUuxNO5xWcDqj9NLxiwPP9ja+9/7ODz5nTWDv/PpvPvn7Dz/7xx9/+U8/+eBPP/nq337u5Z3Z3s+9Fv/NDz73y+995qdff/f7n3/21++//KXnu59+Zeu9x/F3Hq69tR9/Y3f1tXtLT7fmX96ce7I592R74fHWwpPN+ceb8w/i0b21md3YtDVvWc8LSbsfm34pdNiKfynhI/pYrWaVqlg+juEqafSwMlyjDNVYOES+r0LoLSO9ZcTC0g9UyAPlcl+Z1F1KusukzhKhvQh3lvAdxXxLAWwp4luK+NZioa2QtBaS5gLSmIdu5YDbebgxn7+ZDW9mg1u5+EYOupLBXc2E13Lw5UxUnwbq08D5IHc2DZxO5U6ncif84JgP1bq5KhNUmrhYxwTwlAtwDOES2BsBEQlAAbCEZTDgBABEAESG4y2sFGNlv6wCyUQODDEctghSCcVCMiaKdSqzXEMsJwJg9XjJL4IRGKuE1zBWMdYxb1hGHQAViA0INZaVWVZGSCfEREhFSEFIA0BhgYJ4g4geInkF2U8EvyClEtGPhRQspghKgJdTkZgCeS+HPVjyQ8HHEQ8NTcj7ONEHJD8n+oHoZ7GHgW4GmhB7MHFDYiLeBMRkocpwEk1bj+CieIcDJQgFdmh3QJudtV5Xk210cjJl5Uk/9oMlUZQNZCJyShOu+NWmLE9rbkp7nre7IKW72N9R4G3M1G9n6jfS5OsB0pAmtmTrw4ezR6szp47n77Wdf9hR/6D17GbD8fiN47Ebp9Zvndvtuv5ksPlRf+OTOy3Pwt3XaiqQiyYuBlEMpDhIcayDoZNdmIYqEt286hE0n2SYRNaQILNIYCDPIv7F9YuGiIaI4qCD4SngJrJfMtI1X1BxByR3qqR7edmAgspiHfCJLhUse3jNy+spomFAWeMEhUESBRSGeLEWlH157ozqzNKqjOJCb1aOHshQvami7sWKwUkqy2tAMLGoAV6muarcnMsnT1w4drynpX06NLE8u7gytzQ3GZ0KT46PRuYm5zbXtu9tPdhY246vbGyuba/Or4723xno7p8Zj66tbG5t3N/avL80H5uLLs5MzYXHJsZGwxMTs+ub++vbj4ZD0cGRydD4wuRsfH3n6c7DN/efvrv/8tura3ujozMDg5G5pc27D9649/D5UGjuwuWmE2evX7vVNTEbH4/Gr93uvdrYN7Fwd/PBW+v7by9uPKmoOOa0s7Zkyv4JB6KAQiSRIzLLe3gzw0grChSVpJVW5tacqDxzrPoM5tTkJNa6S1kcJoqCDI1oCr4QMAgFQmRB1GTJkBW3qnk03aubftX0m950f3q+P70wkFHizyx1Bwp9wWJ/eolqZomCmW6aKhYSN9dkl81BWxr2YhPgdHDW/vAv6RUsINa7o0UV4AWDlz2iHDA8OZ5gkS+zIqPgWGHFhaNnW/1Zh5PsKNkOk23A7uBeDHNOF6Ap5KKQi0Y0S2iWUAyhGIGBKsAmEv1IThP0HNVXpPvLGORNdhHXAebmwIYncaxCswrFaVBM4dVszV+Rll+fV3qx4+qZkdb6zitHvYpK04iirBwYepHFPFiEHjzW6zKNGRoDIBGsEaxhrFv1xzxvEsEjq/6UYGFh7ZWW1jvxUN9auGct3L0x0bce6dme6L83Obg90b810bs92bs53r0Wbl8LtR/MWB2WdFmuxa3xvs1Ir/VshLtjo+2rI+1rY53xUOdc782slBQWSBwn0QxPsQJ1kGJ20ryL4l0uwtAizQoMK74oL2Q4iQMyRibGJkQmL/plLV0xcnRfaUpGXXrh2eyKq6evjD69G//up+5++PknP//aG7/69ru//f6nf/eDv/rjD7/0hx9+6avP792f6f36e7u//9EXfv39z/38W5/88MtvfPczr3zjvcdffGPn/ccb7z5ce+dh7K0Ha892lp9uzVvPy5tzT7cXnmwtPN6cf7I5/3Bjdm9tZn999kE8+mhj7uHG3KONuceb8/sbc3vx6IO16EuhanWsWh2tUUcOy6FabbRGGapK0OiHq6SRanmoWh6slu5UywOVYl8F318p9JbyPSV8f7nUVyb2lgq9pXx3Gd9TxncUo84SYslYRzHfViy0F/OtRXxzAW4uwE35VooZN+aThlx4KxfdzuMb8vCVTPZKJnM5nbuSBS9lcOcCTH06qE8D54LgbACeCcATKVydyRw26SqDqdChV1ZpGlIuADieBQQAHgAeYQlC4SCDyQNOQFBiAc9xIoQSgJLlKrRAvQAIEPAs4FlIOMhDKFrxF5bjD6z2EgBywpcBZasLHAAFY1UQDEIMCGVIdEg0zqr7gjLNKSyrWO4MQkxC3Ja2IaQT4sbEjXm3JPl42SfIfiL6edEvygFBTiVyKq8EeCWAJT/gvRz2AOIBxAuFFCikCEqAKAGsBKAcAEIKiz0MgNqNmgAAIABJREFUcgPiZf9/qt7qua58z/K8z9Np6dCGH2/eh1nMaJHtNKVZZiahZVssWWixdI6YwZyGxJs3b+XFulVdU4zTPTUxEzXTD/1XzMM+dmVH7FCcCMtvJ7T29/td67OQV0QegN2QeiB180DjRNXFy5aAOZ3M4SAOB3ak5jBo3cPs1hXdLqTb+VT3hF2wpfO2fVz6Zxx0oEJKTpjkUtx9KWZey/LczPXdzvNfyzYux/VLMfVciJ7xwTMecDFE72SZ3TVZcxcOrN06sXLr+PzVw9MXD01d+Hzy4pGl2+d2HtzYarm+8/D214OP99rvVEWDyOFSBIg5AXECdInAIfDpLuQEKpI9VPMrpl9xu6lmIEkRoCQgCVDKp2avlAXRKSIbL/PYS7Ww4o1p/ojijSjekOz2Md2NFF1kBmBeovio5qWan2kBSfczzYNVlce6gFWe6CLzEyOmBgt9WVWZJTXZZSXBnHxPPMsMRVW/D2tuKKs80QF1U8VEVOWFvGDg84qyg2Vl187Vd7Y+Gu0fmhwZHxt6OtQ30NvZ86R3cH5uaWV5c25maWZyYWFuZXZ8tudx18Pmh6ODYxNPZ2Ymk8uL69Pjc6ND40MDo10dvZ3t3U/6h2eTG/Mrz9ranzQ/7u8dmBwZn59b2F3Z/HJ99/3q1pvxqZXevon+gank4u7azvu55ee3G9tP1988dvLKmfpbPX2T49Orl663Nj0eXth8P7vyOrH5fmrpZWXNcYHD6emcLc3JO3kCKBWJBiQvdWd4MkriJWWZ5RU51Ycqjh2q/oJAIz1NtNk/buFc0OmCPId4Dgk8hiK1GhsIsyYwXVU9iurWDZ/pCXr80WAkJ5SRF4wVhuOloYwSX6QwFC3xhQtkPaqrvgyPVwEkfZ8zLd1pqVe6jbPZUhgOu12w2wSHE1hBZsu25+TQJ7wAwgohGqUmU3yaO+4J5JrBfH9GRSzvYFHl6dpjtz2hks/Sgc2JbQ7wSbqsn07X/8pzEiQRKCLWeWggFmRGpmTmGIFi3V/EI5+TlznOEjBqoeg5QeFElRM1DnqQEpM9Bb74wUD2ycKSY00Xj3TeOXP1WKVKFNGq60vxfNGnILaLxy4OuVyIc0GewzxHBI4AgUGkpnJgxKTUzZiHMQ9mHlkNBsL5BTXnLt94NN3dluhrnulOWTmS/a3Jvtb53paF3tb53qbpzrsznXdnuu6meByPblo3sIW+1sW+BwvWb/a1zve2zHU3TrbfnWq/a41o984cYUSFSAFQsrCHzo/55VRjNS8JgiQAhYeKiDTL0yEARcQqxgbGJqE+poRVM9PtL3CHyoIZdfHCE5ll9YfPPnq1mvzfv176+19t/evvX/77X7z/j7/57n/8w6//37/51S83J1eHW//1D1/+z3/77X/83Q//13/99l///P3f/dmLv/pu94/vNn/9aumb7bkPmzPv1qdeL4+/WBx9vvT0xdL4i6Xx3fnR7TmrGGxka25oY27Q2ihuJkY2E8Mbc8Obc8Mbs0MrU09Wpp6szQz8orvW7KzWO2r0zlq9q9Z4XKV01OrdB9zdB9ydtcajCunRfqWtSnlQKaXgh5Vya4XSUia1littlVpLmXy/CDWVSY2l9F4xsryI94rovSJ2p1i6VURuF7M7JfLNQnItF17LITfy6PVccj2PXM9n1/LY5RxUnyleyILns/C5THguG57JRKfj8EwMnYrh41F4NAQ+D4h1XqHGK1aaXImb6LLucomcEyDIIJYAoBBJlKoISQhKGEoISkCkCMoQyVYjyc98GVZbuQpFBgGFSAKIWWctghQr44ywCpFmyQ9KuYZMhCwHkcYkk1IDExViDWCNBwovKlY7pSCoAOgQ6gS7MXZDqFPqkSSfLAcw9SDmkZWApAU1MyapYaKEmBImSgjLQSQFsByUtCiWQ5ZuYTlIlDBRwrIZp3qMqBEoh5EcwnIIUD+kfoC8AHkh9onQ5EVdQDoPVJeguKwJzMUcDmLNXg4HdjqJy4WtdLPTAawYqd0m/qclLJ137OOBE+XL0kFFOBlQzkaN+pheH9XOR9TzEfl8RDnphccM7qjmOumBlyPK4/1ZT09WJC4dXLp2dPH6F9MXDo2dqxs/f2j+xumtpmvbrTfWGq+863vw3UjX4r1LRaZKnTzlAeYELIjQKQg2TkjnsAtpUPEy3SebfsXtZYaBJUVAjIeMxxKPGIcwB1M2eidANp65oF8yY3ogrgdiujeq+oLM9BPdBLIOJANIVgIsIJtBSQsqhp9pbiSZkGkCll1QE5ifuKNKoMCXuT+juDanvDSUl+uOZZvhqOYPEMMNZJWnBmBeqngIUwUxw22UZ8eLYrGzh4823bw71N0/NToxPjw23D/U+bi7p6s/Obe0tra3uLCRTKwuzW8kZ5aG+0faH3SMDoyNj86MDE3MTs/PTCafjkwOPhmxBKyvZ3A2ubG08WpodO5R59DAyNz49EpiYWd1++3G3vv1nXeJxb2p2Y3Z5PbKxuv13feLG1+2dQydPHfj+MkrJ09d7emfHBhJnrvU0D2UWNn7pr1/dmLp1dzalwePXXBYE1g657TzRMRUxIxnJtKjRrQoWlyeVVmRU3Wo8tjB/ceQoKWnA7sDfjLyWVoiAsLzqSEMI5kyVZYNShRZMjTNYzUy+wJRXzAzFMsLRPP9kYJgrDgUK4lklPkjRaqRoanesGFiDqR9ZtuXZt9nrRDtvM2qYLYSYLaUajqcwPEz1REBtYimhOlU9kiqX3PH3cE8b6Q4lFmdVXSkpPpc3bFbujd3nw3aLXSvCzk56HBB18fehk8oQl4goiiJosIDVUQmID6qxiQjyx0swmqGg9O4jxD6j55ylRNUTtQE6AE0RIxcPVAWyPxcjxwuLqh+eO1Ex+3TZ+qKMGCC8LE8/WdiaXGkrG4ay75hfQCCBGEqWZVyKROTMS+hHln2u31Z+ZUnz5y7P93dluhrmuttnu1pmuttmuttnutumu1qmOm4N9V+d6r97kzXvdnue2MPr1uJ5qn2O5ZELfS1Jnubkz3Ni/2tyZ7mqfa74w9vTTy6bc1nn1eWi1CxIEQ8oC6BuXjKC7KLl5wpS70EgBXfVqy+eBGplp4RYhDqYUpQUiOqmeEOFHgjlcGsg9GCE9nl509c6nm2OPenD/N/+8vtf/rpxT//5uV/++Pbf/nt6+fTPZujj/7bnz78z3/73f/4x1//33/93b/+/u0//NnLv/7h2Z++2vrp9fL3e8mvN2c/bMy8W598vTz2cmns+eLYi6Xxl8sTzxfH9uZHdxdGt5Mj24nU6WsrObo5N7w+O7g2M7gy9WR1emB5sn9xvHd5sv8XPbVmZ7XWVWe2V6mP9yuPq5T2KqWzRu+q1R/vl9vKWXu1+rBSfliltO2Xm8tJa6XUWi63list1uxVSpvKUjSpeyX4XjG5W5jaIt4upHdL2K0idrOA3C62ysDw9VxyLZdYn69m42u55GoevZAFL2Ti89n4bCY4k4HOxNHpGDwVx8cj8GgIHA7DWi9f54PVHjHDa2CkOp2iywkQkhGWBYGIIsVIxlgWBQIEgqEMLJ8hYBDKFk5eFCgAErQWFETFSIZIgohBJCOiEqzKzJQkL8IaIQbGFrXMpNSNsYGgRrCKkUaJToiBoQahwgOFE2Wro5KHigBVEagi0ERRA6JOiBtjNyFeSr2S5GOSn8o+JvkkNSipAaoEqRJCkh/JQST5EfMTJSTpUapGsByStKglZlgKqmaGYmZIWoyqMapEqRrBLAiQFxM/kYJYCkDsFaFHRB4BGRxQOaDygsrxsstFXS7q4ojDDp12i1sPLA2z2wRLyWzWRd16HU7jMUfyGamThYMm+dzLjvnYETc65kEnfPikn54OyvUx/Xqu725RpKUyq6Muf/Bo8eTZ6sSVozOXjo6dOzB+/vPZKydW713abLq2fO/Sdtutb0c63/S2Ldy7dLO21MskxgHiEhAnIJcI7IJg47ATmEjxSUZA8QQUt4fpBpZVETEOUg5RHhEOWbkxzAFLwGQO+5kZUbwx1RfRPGHFDEmmn+i6yHSRGUByI8VHtSAz/VQNSJplULTgGgoHVZ54oRqWfXnejP0ZJTXZZeXRgjx3PMeMRFVfkBpuKOsicyPZL2leJukARHS1OCPiIbg4I+vamQudD9pHnwyPDz0dHXja29Xf2d49Njq9sfFidXU3mVxfWd5ZX3s2OT7X0947Njw58XRm6MnTkaGJ6YnEzGRiePBpT0dvd3t3f8/g1NxacuXZ04mFnoGpgZG5iZm1xNKztd0PW8++2X729dLay+nE1vj0amJhd333w9ruh6Gx+UvXGg4cPnf5amN33/idho6rN9vmVl4tbn+41dQ/OLW5uPXVxasN9nTBls47bJzDxkEeEQFTgWpADWvhklhJTcGBmoIDn1ccqys/gnlt33/hbemCzS7YHILDBVwc4gUsiASIFIhUFClCMqGqorpl2VRlU1c9hu4z3UGPN+wNxEPRXMtJH4oVB6PF4VhJMFqsmZmG4fcoKufg931ms2j06alKsI8LABv/iSPl5KDDBTgeCSLhBQwgQ0RBTMOSTmS3pAd0T4YnlOeLlsbyDuSWHi+ru1Bx4IqkxiyIlM0GUzgPJ3A6IcdhTkgpiiBaFV+yABTLSQ9ZgGlRzZur+/J4ErC5pFSel2eCoIiiAqEmQlMAbkB8WMtUfcWeSJUvdkjz1x2tO9x+8+TjGydrirKthQ3PIf5j6iulmjzhRYsqQCwHh/VAICHLwfHpIQbBBiEeJvlMdzy/9PCJkzcnOlsTvU0z3Q0z3Q2z3Y3J3mbLYTjX3TjbdX/y8Z3Jx7es8ct6ptrvzHXfn+9rshaMs1335vua5vuakj2NU533xx7fmey8P9/XUpSTy/EEQslC0btEmgL4ChLHM56nFnMLQtVqsxRESYSKICo8UCDSKPNSJcjksGZmeQJF3sj+cPbnsYIT2eUXz11/sjc/87tXs3/1zfrf/7D7jz/u/f7NQqLn7ouZvn/9/dv/7+//7D/+9lf/z998/+9/+c0//+b13/3w7C+/2fntl8s/PJv/dmfu663Zr7dm365NvVmZfLU49mx+9NnCU2uL+Hxx7NnSxN7C+E5y5JMXcX12YG12YH1myLqHLU89WZ7sX5se+EVvndlVq3XXGR01ekeN2n3A6KozOmu07jq9o1p9XCk/rpQfVyqPKpW2SqmtQn5QKTeXkZZS1lomt5bLjSW0uUxqLpcbS+n9YnKvGN8vle4VW45E6U4BvVMs3SqSbhXK13PJtRxyI49dycHX8ujlLHApC17KhhdzUH0WqM+C9VnoXAaoz0ZnMvDpGDoVx8fC4HgUHwqAWq9Q4+GrPHzYUHiBCDwWRZJaBgLrYRjJBMkIMAQkDGUgMIFP1YwCKPECBdCyYCgYKwQrmCoIy4SoGKsYKQSrlBoIKRhZPCqdYJ0yEyMdApkSDQIFQglYRzWBikDhgSIgFSJNRKqAVIhUhHWMTYLclHop9WLsxtitqkFVC8mKX5YDTPIx2Y8lH2J+KPmt8YsoIaZGmBrBcpDIIcpChAWtLSKWQ5AFEAsRJYKkEJZCiAUg8REpmPodFsAsIEI3x+scr/FQ50SVs4Ad1nLfRZx2xDmx05FCTFlnkvQ0l3WNsPz0ts84RxqvC7hQUT930yM+6XhAPR5QzkT1C1meawXhG4XhW8Wx2yWxO8WxhrL445rcnoP5A8fKxusPTl44PF7/+ezVk6v3L2+2XF++dzF569yb3tavhzo32+7MN1xNNlw5XpCjCJBywBIw0c6LNo46kYkVL9FCqjekeLxUN5GsCFjiMeUgEzARkJUAQy6ROAG2CzKPfUwPK+5Mtz9meCOqGZJ1P9E0gemiZADZRzQ/1f1ECzIjJJshxfRg2fyImdcE6sVaRPHl+jIrM4trcysqYkUFvswcdzTDCAWZ6YGKLjATSUHZ8EuKAVHUMKoL8w0IAop6oKyy4cbtga6+yZHx8eGxgd6h7s7+0eHJtdVn6+svlxZ3lpd21taeJ2aXB3qHJ8fm5hMrczOLidnl5OzSzGRydGiit6uv82HXk97hqdnV+dXnU4mN3uHZnsHpsenV5Mrztd0P28+/29z9enHt9eTcxujkcmLp2drOu9XtdxOzGy0P+6/eajl/8e7pczcvXm3o6B7bevH9xvNfPuyaGpzYmFv58tLVRqcd2NI4expnT+dEDhKeSoKkIS2oBotiJQeKDx0s/fxgxdHa8sOIU+1pwG5LBZktpJOFhAeQiZAKkCAkU6KmHBy61zD8pul3e0Nuf9QbzAxEckLRgnBGaSSjNBwvjWSUhSLFhjtT1zy6LDvtQlqaIz3NZbVZpv+chZh6LAe86OIgL2ABEOssbb1TMtlkqk91R9yBbH+kwBctDWfX5pYcL6u9WHnoCpFCtnTgclGnEztd+OMWEX3qVraWhxzHXDzjRJkDKg8NKAWZFtXcWao70ynqNpdkd1EnR5wpLIUKoUGYn8ghqsQlI98MVfpiB9RAtTdy6NLJLx5eP952/WRGOCIKRBQpzyGXE6YAIjzheeJ0gk80qf/0P1uvzkhGSCFYQ1BDSE2Zv7CJiUczIhk5VV+cuD7e0Zzoa57rbZ7rabKeZG9Lsrt5obdl6Ulrorth8vHtyfbbk+23xx5dH3t4ffzRjcn2W7Pd95J9jZbRI9nbNN/XtPCkNdHXOtfbkuh/MP74biQQ4QQKkCSI1MVjATBeoBzHeEHmBYnnqSAyUVQAlK3eeU5kPJRFrEGsQaRj4qZyQFIiujvHHSj2R6vDWYcyCk8V1lw7d6Vzbaz/daL7u82xn14mPqyOLPTefzbd9Q+/evnf//j1//kXX/33P73797/48H/8+Yd//M3rv/nh+V98vfWb10s/PJv/fm/++735b7cT79em3q1Pv14ee7k4lpq9kiPP5kd3F8b25sd2EiN7yZG9hae7C2NbiaG1mSdbs0PbieH1uaHVqYHVySfr04O/6KnTuuu07gNm1wGjo1bprNM6avSOGq2rTu2oVtqrlMdVyuMqrbkIPqhgDyqkBxVScxlpLmWtZXJzCWsqpk2lrLlMai6X7hWie0WosUy5nY9uF+C7xexOIb1TyG4V0NtF8vVccjlDvJIFr+czC+Z7JQdfyoL1WeK5TKE+S6zPhGczwLksdCYOT0fhyTg+HkFHwuCgn6/ziTVefr+H82uKCJggEFEkIqAiYNBaGAKGgIREClOrDwVYLqCPLvlPAoZIivmLsUKISrBqETqsDxBIBKuEqATrCMgQKQAoCCoQSDzHBJ6KkAmACQITRRkiDTETEt0qSbF6mTHWCTYZ81LqZcyLcUrMKHVT5mXMJ0k+zLyIekXssWYv6/m0HhSgR4AeQHyA+iELQCkAaQjRMJYiWIogFsRyiKoRpkaZGqFyGNMAxF5eNDhedwmqwCs8J3/ainAc5TnGu6jTgR12MYWhS+fT93Hp6Vx6usuWxqXtc6Z/5rJ95nSkC7IoVer0sE8+GlCPh7SzMfNyXvBqfuhKrv9Kju9ylvtihnE507hTEGipyHxcnd9/rHLkTN3EhSOLd+q3Wq6vN11duF2/dO/iuycPn3c0rjTfWGq5vtR66+nNsxFVxQ4RcwJ0CIKNE9NckosYSPFgNaR4g7LHR3QTyIpAJAFTHlk3sJSAcQA7RWwXFIH4mRHVPXHTFzN8Uc3jp6oJqS5Kush0UfIg1U90H9aCzIwonrDi9lLVgyUDUJWHKk+8RAsp3mxPvCyjqDa3vDJeVODLzHbH4kYoLHvcomyIko/qYdUdlHUDoIAsH95f7mNUByAvEr144vTjhpbB7v6xoafDT0Z6uweGh8bX157t7r1bXN6bX9heW3uRmF3t6xkaGZxYTKzOz60k5lYXEqvjI1PDA2PtD7s6H3X39w5Nzqwsrr+amd968jTZOzw7OrUys7CztPHlzsvvt158t7j2ZnxmfXxmbXZxb2njzfLml3NLz56MJM5euF1RffzQkfMXLjd09U49+/LXu69/7BteHJxYTS4/v3O3DQrMlsbZ0jiHjeOdEHKY8lSBalAN5YcLaosOHqn84kj1yaqSQ5BT7Ok/EzAncHLQJWBLwwSRiIB+rEXWFdVUda+qe3TDZ7gDbl/EG8wIRnLCscJQrDgcLwnGiqOZ5aFosW5mmLpfYbItzWVL49LSnJZopaVxP9cwiyNls1uT38cqS8gAZJgoTDJkxSMrPtWIeIO5vnCBL1IazqnLKT5WXnuptPYCkYK2dGC3I4cDOV3E7rAs7ITjGM8xjic8bxkTrB2JygGNR24shyQ9ZvpysByyc4qdk+xObHcgB0dcvGTnJAcvA+zDcljSMzVfqTtUpfortUCVO1h7+cSxxzdP3jl3SFc0nkOWX4xzIZcDpmYvDrs+dlpaXhKOwzxPoJgi2GGsEKxBqGKsUerGWMfEZMxnGNFoRunx45enulpnexrmelsSfS2zPU0z3Y3JnuZkd3Oyt9mKNs92Ncx2NyR7m2e770133plqvz3TeTfR05DoaVjob14efLDQ3zTf17Q08GBh4GGir3W8496DKyc0pvCiBLBiTWC8QFJHL4uYBeSUQVGQRCiJUBWALEAFEB1iHWEdETdhfqZEdE+OO1Tqj1UHMw7GCk6VHbh99Wbvq8Tw++WhV/NPXiX7F/sb14Ye/Ond2j/++tW//PbNP//2zb/8/s2//eHtP/3mzd/9+OKvvt3701ebv32z/OOLxe92E99szX29NfvVxsz79enXy2PP50f2kiPbieHtuaGd5MjO/OhO8ulucmQ3ObK3OLa7MLaZGFqfHtieG9qdH9lKDG3ODm3MDK5ND/6i96DZfcDorFE6D6jdB/XOOrWzVu06oHUd0Drr1PZq6WEl66jRHlVKreXkQTmzBKyljLaUs6ZS0lTKGktwYxlrKKWN5VJDGbtfQu8Wktv56HY+vFtI75coNwvwrQJyu0C+lkOu55AbBdLVXHQtj17JJZdy8IUcdD4b1GeCsxngXCY4G4dnouBUFHwRASfi5GgYHPBxtV6u2s3t9wp+XYVQBsAC6VJBwFYJOkIMY4YAgyJFUIJW5EukgkXZsPp4PvrgEZSBKFlGD4JVglVKNEZ1i9NhqZo1lkGkQCABURJ5AkHKY4qg9pF3qUNqiFgTsQaJgZlpbR0pdSOkY6wz5ibExNgEQAdAxcRNiFeS/BYyijA/on5AfUgKYDmEpRBRwkQOi9DLi24ReRENEDmEpSCWIkyJMzWG5TCkAaKEqRqxfmIpCKkfYK8ATAGYLlEVRFUQVQA0UUwNYaIgi7wkCpKTQ3aHmJbOWdnSdBtvfbbb+PQ0Pj3N5UzjHGm8zKMyGdbq+KCbHvWz0xH1XFQ9H9fqY8q5MD0bJCf96FSAXoyb94qj7QeKeo9WTFw8unLv8mrD5flbZ2evnVpvufass2Gj7fbmo7trj+4std5aab15qbKYchi5ROQUgY0X0l0yj3UoeYkWVr1h1eujuiZQmceS5ZsXEOGsGjCAOUhdkDhERSAByYxq3pjujWqesGL4mWZCSReZJjAL4+sjepCaYckTUT0h2fAS1QJEqTzUBOJGSlD2ZHtilZklNTnllfHi4mBOthmNaYGw7DZFSReZn+kRzRNUdAMiL2MnDlTnhgKKwAUUtbakrOH6rZ72rtGB0adD473dA4MDY2trz5+//Hpz593m1tudvQ/Ly88Gn4yPj85NTy6Mj85OTiSnJ5Ljw5Mjg+Odj3o6H3b19w49nVycW9qdSmxMzG1YPcszC3tLG2+evfnVzvPvFtdej0+vjU2tTCY2lzbfrG6/W1h71fxooLj8cGXtF0dPXqm/dP9+U+/S5tuF9dejkytPRhfuNjwuL68TeWpBm+zpHOcEloDpWAuqgWx/Tm3RoSMVJ47XnSvLr+Ps2JYmWgJmc4h2h2B3ik4eu1IJEywCCpGEqUolTVZ0WdFV1dB1t9sT8PkjgXBWMJobzSiOxEvDGaXheGk4XuoPF6lmTFd9jCj7PnPu+y+Wh16wO8R9aa5PAma59u1O4HCKDpdoBVosAYNQQliRJEOWvYriU4yI25fjCxcGMyrj+Z/nlX1RVnuhoOKMJIfttpSAOVKHXuzisMNFHBx1CRInSDzPOFEWkMZDjYOGSHxUiSpGhmJmOAUj3UlsLmJ3YidH7BxxCYpLUDhRF4gPymGiZcqeYs1XYQarNF+lO7D/ysljnbdPnzlQLHAixyGBR7yAOQH/PED9CcAhCPTTkQwCCYoSgjLGVh2zhrFqncEwMTH1KEogGi85cfzSdFfrbE/jbE/TbHdToqc50dOY6G1MdDcmepoTPU3zvU3J3qb5/qbF/talgdalJ60L/c0Lfc1L/S0L/c0rQ22rww+XBh8sDrYtDj5M9LcOtl4baLnWeOGoIsmcQC0rgEsgLisb9zG8bEmXJWkilABURCiJWAVYF5AKsA6ph8phSYtqZrY7WOqPVocyD0UKTpYdvHPrTv+7pbFf7U3/+vncTy8SPz1PfLs+/u36xI/PZv/wZumvv9v5p59e/fNPr//2hxf/9ZudP321+fu3qz+9Wvr1i8Xv95Lf7sx9tTn7YX363erk6+WxFwujz+dHny083UkM7ySGt5OjG3PD23NDW3ND28mRneTI5uzg5uzg1tzQ1uzg5uzg9tzQ9tzw9szwL7pqpK5auatW7qyVug6qXQeU7oN6z+dm1wG964D2uFrurNXbq7RHFdKjSvlhhdxWLj2skB+U0eZS3FLBWspZUyluKqNNZbSpXGoopXcL4b0SfL+Y3sqDd4vI/RLpeh66mYdvF6UKLa/ns2t5xKpTuZANL2TD81noQjapz0IXc+nZODwbR6fj6HgEHAuDoxF8KCDW+UG1R6jxggxTIUTDiIkCFnir+oFhKMuSQZBspVis47PFmE/18VgWRPCfXyOrqdkCUFmPxAyCFIzVVPMyVQnmT4kkAAAgAElEQVRRIZCAyESBIihjqEAgAyBL1ERYwUSj1ERETxUlIOvdSqfUTYiBkAXu1C1wJ0Q6wAZiHsQ8FpIDUQ9AHiuwTKQQkYJYCmI5ROUwlcJECkHsxyxEpLCsRZkaI1IUyxGihJEUZFqUyGEB+yzHB6QBJAUF7OVEQ4CmiE2ITAh1ADSOYy4X4Tkq8MzlItZfjVSZhV2wHGjp6bwtjU/fx6Xvs0DmnGMf7wOwnArVCjjsJcf85GSQnQ5Lp0P0ZAB/4YNHTfGYG57ys8uZ7vulGY/qiqYuf5G8UT9/q378/JEnJ2pnbp5dbLiy2npzu/3+blfj+uN7Sy03R29eCOpeaOeRCyAbL6ZzikDcWPFRPaR4QorHR3UDSApPGI8QBywIvfUgF8B2gbqgBqSQ4olp/rgeiBu+iGoGJOOjUZ5aBzAf0wPUCMuesGIEZcMAVBepAajKI03AHqwGmJlpRisyimtzyqsyS0tCebmejEwzHJLcHqAYAgtIRlT3RVTTA4kHkYNlJRW5OX5ZMhHOCgTPHf2iraF5sPfJ6MBof/fg0MDY4sLmi5ffvnn7q1dvfvni1Xfb22/Hx5LjT5NzsysTY3NzsyuLybXZqfmnw5Ndj3s72jp7uwfGZ5ZnF3cSS3vzqy9Xtt7Or75OLL1c2ni78/L79d2vF9ffjE2vjU6tTiW3lze/XNt9P5XcvnyztaL2ZFXdqVP1t+82dN653974oK+9++nZczeOHTsnikrKaGoTLIaT08ZjnlCRaUANqYHsQE5t0aHj1WdOHKzPi5fb02B6WuqbYK3gHE7g4JCLx4J1i8KyNYFRpsqqpqi6ppuG6fX6wv5ANBDOCsfywrH8YLQwFCsJx0tDsRJfqEA347rmQ1CypXO2NJfNKl/+2QrR6rS0xi8Xh5wccHGQF4ggEkEgEEiYqBLVFdmrKH7VjJq+bG+kMJS5P6PgcGHF6bLaiwUVpwB0p9ug00k4jjicyOkkThexWkLsHHEKkouXeEHmRIUHKg91AXmQFGRqTHNnYRawu2S7i9ldxOHCdgeyc8QpyJyoisgjEh+UI0jJpHqh5q1UvRXUKM3IPXKr/mz7zdMV+VkOO8+5oMBjwbJvWBXMHBJ48smIyFsRZp5YWCyRp0BkEEjoo5keI41gA2ODEI8sB8Lh/ONHzk/3tCV6W2Z7mixfxnxvS6K7MdGTssjP9dy3Jq2F/ualJy3Lgw+WBloXn7Qs9DUtDz5YHX64PNi2OPhwcfDhTE/TcNvN4babs31tN08eBAJ08VgQGf9RwD4q1n/iEK0gqShaM5kCsSYiFUAVUpMqAUmNKGZcNXPdgTJfrCoYPxjNO1l24O6tm10fVsZ+2J3+8dns717O/+71wh/fLv329fwvd6beLQ29SvR9sz7204vk79+u/u7t6h/erf30avHHFws/PFv45d7811sp9Xq3OvlmZfz10tjrpfFXS+PWJWw3+XQ7MbKTGN5NDG8nhncSw7vJkWcLo3sLo1tzg1tzA3uJoWfJkd25oV9010g9tXJ3jdxZI3XWyZ21cnuV3F4td9apXQeM7gPujmqtfb/ysEJ6WM4elrO2culRpdpaQlrLaNt+ubmMNJWRxlLcWEbul+KGMtZQSu4WwTv58E4Bvl/C7hbRW/nkVh6+W6zeKpCv55CruTglYDn4Yi66mIMuZpOL2fRiLq3PhGfj8EwMnorBL2LoaAgcCcMDPrHOD2p8Yo1XzHczRfZQLEFARIFgJFuDlCKbBMlAsA6nDEEJACZ+RMtzPBJEajWHYaRgIBOkYiCn8L5QtkYxjBSrVCW1aSQqQgrGCgKy9a8QKhAqGKkf48wqIRrGOgCKVQmGkIaRxqgpSR5K3Yy5JckrMQ/EuiVakLoFoAFoAOwRoQcgD2YBIgWZErFsh1SJSEpE1qKYBREJEBaSlAhVokSOMjVO5CgkISxFIA1jyfovEcRCkPoB9QvILWIPpn6EPQgaAOiWq57jKOeiThd2frx1O2wp/7RFRkhP4+3pvPUXx57mcu7jRBufj8EhDzsZd5+Nm2czjPpM41xcr4/rZ2Pq6bB8Isi+8NGzYf1atu9Bdf7QqYNj9UcnLh578kVN77Hq/tMHEncurLXd3my/t9vdtNPVvPboXrLhRk0sChwicgrQxiMbrwjEQ9SAZIbVTwLGFB5LPCY8wpyIOYA5QDiAXAA7ROIQ3VgNyu6I6ovrvqjmCSmGj6oeLOsiVThsuRCDkh5iZkgyQ7IRkHXLhWgJmC5ia2OZ5Y6WxYuqs8srM0qKQ3k5noy4HgrLPo+oukUpwMwMIxhRTQ8ibojLszPriosyvO6QqoQNfX9B4fX6C50PHw/2Dgz1Do8Mjk1PLWxuffnm3Y8v3/zw/PX3e8+/WVrcnZpcSsytz8+vrazsrK3szE0vTIzN9HT2dz7setI3PDm7Or24Pbu4u7j5Zu35V4tbbxfW3yysvVnf+3p97+uVrXdTye2p5E5i+fnK9tvV7XfD40tnL98/eOzi58cvXb/zsOlB36VrTVdvtjS39lLiEZ2EdxKnHdjSeNs+zvaZ07bP6bILyIUlIGlQDci+vGBuTcGBL2rOnvr8Qk601GXDdhuwpfN2h2gxCe0O0clZaFosiAQgBrFMJY0yVVZ0VTMUzdANr8cb8voigVBWKJobihaE40XRrPJIRmkoVuIPFxqeDE318C6Unsalpzn3pTltdsHuEGz2VJuldQCzTBzcxyJmlwtar56WbYRJhqL4VC2omVHTn+MNF4WzqjMLD+eWflFWd7Gk6ixA5mdpwGZDNid28BYPSXLyzOmiTp45eObkZV5UOaBxqTpmP1Eiip7l9uWIyJ3uJE4XdTiwVa3nEiVe1HjRBNiLaBArGVTLQWoulHOJVqj5KgvLzty/cvH++eNBj99h4zgn4D8i53kOuzjEfYxOc/z/4j9EooRAig1kzWGEaIRoGKuUWgsbU1ECHk/GF8cuzPY+mu9rnetpTvQ0z/e2JnuapzvuWT7D6Y57Ux235z/euhb6mxeftCwPtC4NtM73NS0NtC4NPFh80rYw0Dbd3TDYcvXp4ztT3Y1z/W1nDlbyTpEXiAiYAJhLpAKUeEGy7JfCR/UCQP25nkGoIawRamLJzZSApEY0T6bhzTeDZYF4bTDjYCz/dEnd7du3u9+vjP2wO/Xjs9mfns/95mXyd68Xfvtq/jcvkz+9SPywO/NhdfTFXP/2VPfuTO/7tfFvtqe+3pz6ZnP6m83ZDxvTH9an369NvV2Z+NISsOWJlwtPny+M7i2MPlsY/+Tp2JsffbbwdDc58nzx6bPFkZ3k4HZi4Hly+MX8073E8C9664zeWr2nVuup07rqlI5qqbNa6axWuuq0zlqtu87srNY6qtT2KqW1BD0sk9rKpbZy6UEZa62QWiuklnLaXE6by2ljKb5XAhtKSXO53Fgq3S+m94uZFQi7nU9u5eNbhfRmgXSzUL6aiy/noKu5+EoeuZxHLmTDy7nsYja5mEPrM9G5TFifRU5EwRcx9EUMHw7DWp9Q7eWrvKDSLRS7ScjrV2SdEYVhlSAZiRQjWWIaRjKGEgSS9Sr0cfCSBZEKIhEhw1ixspkIWG9DMgKyBfyFIrM6MBGSLdGyotBWJAUACQIJYwVjDWEVY4NQ3apyxkTDWLdKdABQAVBFUcYoRTyzVoiEmgBrAOuIeYjsA8hA2C1CN8ReTP0WesMav4gSZmpEUaOKFqNKBLOQrEY1I0M1syQ1Q9YyqRxDLESkCJbDRAl92iIiKQiZX8AeSHwQewH2AOQWgMYLykfiGXO4oOU0cziB/ZN62XnrQ9o+ly2dt6W5bPuc9s+c9s8cMg9rTPlk1HM2038+y3chx3cpL3A5P3Ahx3cx13ch23c2apyLGldyfHdLYo8PFHUdrug6UvboYFFbXWHnsf2LTdc2H9/b7Li319PyvLdtt7tl/VHDpfIi4hSRS4R2HjtEmcNurPqoGpAMa4WoCkTmocT/J34ec4JVqoLsAnUCD9GCsjum++KGL6q5g5L+UcCIJiATMjeSA0wNyXpI1kOKEZQNH1XdiBmAaALWRerBalj1Z3tipbHC6tzK/TkVpbGiXH9WhhEOMq8pKjpPg8yM64Gw7HZD5oakMBI9VF5WGI3khPwZfk9OOHS0prb59p3ex13DvUMjA6Mz04u7z7766rs/fPnhp1dvf3z55S83Nr+cmd2Ynl6Zm1tdWNhamN+YHJ+dHE8M9I10Pu4Z6H86Obc2u7Q7s7i7tPV248W3ybXXc8sv55ZebD77ZufZt8trbyZn1ydm16fmNpc33qztvu8emDlx7tbB45cOHb1w5UZLc1v/oSP1J89cP3T4HOeinANxDui0Cc50wZHOp5z0Nl50AAlIBlL9ki/Xn70/r+Zo1enThy9lRUrsadCeLqawhC5oOQMtPwUvYF5MDWEstT/UFFVXddN0+1MTWCQrEs+PZhZHs0pD8ZJQvDQcL/WFC1QzxpjhcoL0NC4tzZmW7rLZeJtd/KRe1r3Nsg66XPCT/1AQCRQt476mqB5Z9ip60PRleoJ5gVhJNKc2mncor+yLstrzBWXHRGSkOUiaHe2zgzQHdDgxL0g8VHig8oLq4GUOqALUeejmkFvEXiRHZHeO4ctTjLjNKdmc2OnEVlDS6SJOXuJElQOmgL2ABAGLiCwOpWys5EpGkRmoLCo/c//q5bOHqoAAXQ7R6RRd/MfmTKsIhsMuJ+RdVh8NtfRMFCiCChQVBBQE5NQQhhWIZco0JpmYGJSYsuQxtMipY2eTfQ+Tfa2z3U0zXY2Jnpa57ubZ7sbZ7oZEd+N0x73pznuJnoaPNo3mxf7m+Z7G+b6mhb6W+d7mZE9zord5vP3O6MObEx33Zvtaprsbp3qay/LzHXbAC4QXCQ+Yg8ecSEWoOATm4hnHMVFQRFERrPCyIAmizItMhCogGiA6JAZmXqKEVHeG6c93h0p90SpfpCaUd7yw6kZLw6Nv1p9+vz3xy52ZX+3N/Phs9qcXiZ9eJH56kfxxb/aH3Znvtqa/3Zr+sDb+emFoe7J77Wn7xljH1kTP64WRDxtTX23MfLU5/X5t8u3KxJvl8TcrE6+Xx14tPX259PTV0sTz+ad7yZHdxPBu8pNBcWQnMbidGNhJDOzODe4lhncTw7/oqdW6q5SeWqW7Tu6qUzqqWUcV7ahinbVye43SUaV01WhWwPlhOX1UIbWVs0eVysNyqbWUtFawplLcVEqay1ljCWkoIY2ltLFUbiyV7xWxe0XSnQJ6u5DcKqJ3SuTbJdK1fHT1Y4TZsiBeykWXc+nFbFqfAS9l0/osUp9FzmfTkzF4Mo5PxPChoFgXgFUescoLq3yo3A2LvarX7ZeZKjOFYIkgmRKVYMWyb0DIhJ/1yFncDV4kAEqiyKyudCAyCORPdZcfa1YUDBUEZAQkjBQEZAwVhBQAmFVzjrFKmAaRBKECkWrRfq2uVQBUjmNWnauVY7eOYRLzYGyIWBOQKiAdMQ9Vg1jyIuaB2CNCDyY+KockNUrVMJKCRAlJalRWo6oRl9SopEZVPa7ocaZGqRIjchTRMJbDRIlgOYTlEJFDRAljJcy0KJKCgPgQ9UPshcRnGesFpPOCwguyy0UczlRWxu4QrSaLfemctdJJS+fSU7Q6zpbmSv/MYfvf0rk0PpPAAwY+4pVOR4yzceNClvd8lvd8tvd8trs+0zgb0c5G1NNB+VxYvlsSaf+8rP1wafvh0qFzhxebrm2139/uaNhsv7/X8+BV/6OX/Y/3uh80nTxmIAbsTpjuhDZeEYkbK36mB2QjKLt9kmEhdxkPqGgxfCHmBOQSMQctATOxEpTNmOHN8gTCihlgmpcoFjle5ZEbST6q+pkalLSQrIcVIyjpHizrgOgiVnmsi8yD1bDiy/bEy2NFNXmV+3PKyzNKCkM5GUY4QE03UExRCknuuB6Mql4vlg0Bxk3P4Yryongk2+/ODfmzA/7SnKxLp048amzq7ega7hsaH51aWX3+5fufPnzzh/ff/vH9t3948eaH+eVns4mt+fntpaXd2ZmVyfHE1MT8wJOx3u6hifHkwsrzuaVnUws78+tvVne/Sqy9Sq69nlt8sbr9YXP36+W1L2cSO1OzW9OzO4urr+ZXXzzqfnru8v26I+drPz935UZz04Pe3MIafzhXAIrLgTk74OzAaRec6YLdoqvYeKdNEB1QhoqJdR/zZHrilTn7j9ecPnf0SjxYmJ4G0tN4m43/lMeyO0UnBywBs+rxIGKUaZKsy4qm6W5VMw3T5/GGvP6ILxQPRrIjmcWRjJJIRlkkoyySWeaPFGqeOGMG54S2NM6yIH6SrlR83sqB2QWHE7ic0OkCvEgEQEWYwn8QqjLZUBSfrAUMr+WhL4nk1GYWHskvO1FSXZ9VeIjjVbsdOR3Y4cJpDrjPBhxO4hJlAekC0gVkiMgNiBdQHyB+okSZka248zR3DmKBdAez25HLRawJzOHENhd1CYoATAF6BRRALIqVTKzkYCVHMovNQGV+yalbF87XFefxLtHpEGwOgeOgi4dODjg5wPGI45DTIVhwKYEnPPfxACZKCCjWAcI6sVuvxVTSKTUQVCFQCdZ1LXjk8OmZ3kfzfS1zvS0z3Y2zvc0zPU0zPc1zvS3JvtZET9NcV6OF6E32NC/0tS72tVo0qWRP83xv61xP8/CDG2OP7yT6Wmd7W6Z7mmZ7m2f7motzcu020eEA1jHFsvsLAnXxjPt0BhPljwIm80DmkWJFg0SsAaxR2c+0iObJ1Hx5eqDYDFW4w1VZpeeyS8433Gr6ZmPs6/Xxb7emftid/m574vvtyR+fzf6wN/Pd1vS3G5Mf1sY/rI2/Xx17uzz6dmnkZXLo2Wz/2tOOpaFHa087t6Z6XswPv14afbc68eXy+JulsdfLYy8XRl4uPn29PPFiYfT5/MhecmhvYXh3fmQ3ObI7P7STHNxKDOzMDezNDewlhnbnhn7RU6t1Vkq9B7Ru6xJWI3dUSR1VUkeN/Gi/1FGtddca3bXG4/3Kwwr2sFJ6UE5bS8nDSvlBpfygUmosQY0luKlMaighDSXkfjG5V0TuF7O7Bex+iXynAN0uQDfzwK1Ccj0fXskVL+eIV3PJjQLpWh69lssu59BLOfR8JjwXE+uzsKVep6PwdAY+GSfHI+RQENX6YJVHrPCCCjeo0MVCHRuKpimG2/AokiYzXZENgmQLPwpECqEEUIptCD72KQsiFUUKAQUisb5Y1gsRJSqjmkR1RjTLiGh9z6yvGsYqxopFRESpdLNqfcBEBUgWRIaxgZBmDWHWTuBnVdw6JLqAVBHriHmx5KNqgCoBJoeYHELEh6mfyiGmhJkahixAlJCsRVUjrphxWY9JSkRSIkQKETnC1AxJyyBylMgRRMNEjlo+DkADlimRKGFA/EgKIBbA1A+QlwemgAyXoHC87HRihxNa49enLI51jUjxpWyCzcanp7lSAvZfbPY0VwjDI152zK+cDKpfBKTTYe1sVD8TVc9ElVNh+VRIqo/pF+Lmjbxg8/6cjsPlT04fmLl1bv3Brc1Hd9fabm8+vrfd0fisu+V5b9uL3ocv+h4tPbhXGAjw6Q4xzYHsgiJgN1J8VA9IZlB2e6imCFjiUk1gmIOEg5gTMAcIj7BDZC5oEjWkeGK6P9MMRlVvkJlurFgWeZVHJqReogQlPShpIcWIqO6gpH8av1Qe6SLzUT2i+HP9WRUZJXV5+6tyK8oyivMD2XE9FKCGKSgeoIRlT4YRyjACQaq5Beyn0vHq/ZU5Wdk+9/78rNLMeG4ocLi68v71a48am/s7u4cHRmZmV/de/fLdN398/92fvv3VX3359W839z6sbrxZW3u9svJ8enp5cnJ+ZmrhSf/Tnq7BoaGpqfnNqfnt8cRmYvXV2t7Xy9vv5zfezCw+X1h7s7b9YXHl9cT0xsDIwsDI/NjU6vT8dkffxPmrjfsPnD5wpL71Yf/NO22GL0PEhsNJOBfmHICzA4c9xXq3pXN2G+9I5wU7ULHmlTwByZfpjpVnV35Re/bSyZsRT056mvip08TyBDqcwMUhawizLBUIy4SpVNJkVVc1UzM8pifg9Ye9gagnEA1EsuPZpdHsslBmWTizPJxZHowVG94MRXY7HeATwNdKMf/cQG93AIdDdDoh54Q8j4DIRJEJgFpVEji1QvRqesj0ZnpCBYF4RSz3YHbR0byyE0X7z2bkH+QFzZaObDZkc0CHEzud2G5Hdo5xQEPUg5kPW/5eOcLUuOLJ03wFqjuPyjG7S7M5qM0GnU7sdBIXR10Cs1qbAfJA4kc0iKQYUjKwkk3UXNldYgQq80pOX60/nxOJONJ5zgkcDsHJAY6HHJ8iH7pc0OUAKfY8lwqBQVESBSYKMvj4rgxEBgCzOCMYqxAoBOuMmKYePnP8zPCD22OP7k53Nk11Ncx0N1lujtmupmRvS7Kneabz/kzn3ZnO+5+QUXPdjTOdDTNdDTOdDaNtt4Zarz99dGeys2G84950d2Oyv2WiqykjEnc4AOdC1t/AVNqaxxxHuZ+dwXhB5gUZAFWEqoBUASk8kAWkiljDsk/So5ovW/XmGcESM1RuhCuzy+tzyy48bnr05dLgm8WRr9Ynvtua+Gr96VcbY9/vTH67M/nN5uRX6xPvVsa+XBp5uzz6bnn03dLIm8WRN4vDrxdGns8NPJ8b2JrqXR5tnx98sDDYtjnZ83rh6ZulsVcLoy8XRp4lR54lh14sjDybH9qbH9pLDu4lh3eSg5uzTzZm+zdn+nZnn+zODezMDv6ip1brqdW6qpWuWrWrVu2skrtq1K5atbNOe1QpW4SOjmq1o1qzNOzxfrmtjLWWsbb9SmsFayrBzaVS08co2L0ifLcA3y3E94uke8XS3SJ6t4jcyoM3cuGNfHgtH13NhVdy0PV86UaBdCUHX82XruRIl7LwhUxUn4nqM3F9Fjkdhydj+ESMHougQwFU7YU1PrjfC6u8uFATA4gDvIAh1hTdbXgVSWdUI1j5VKciihRYgEQkW3gOCCWEZQgZwQqEqZpmQaA8oNa1LGXc+FnFlyjKlu2eUA0hBSGVkBS312pOwUTDRCXEsBTLEi1CDIuCaHXqIKRT2UNlD1MDVPETyUcUv6SGFTXKlBCWAlgKYDlIlBBVwkQJMy1ClRBTwlAKQBrANEDlsKLFiBJmapypcarEEAsTKSppGVSJYhbBLELkKJHDWA4B4oPMj6UgIj4emAJ080B3iarDSS0Bc7qgwwGst+CUuTk9ZW622XibTUizKnQ/c1i9iMjJHfCql3MjZ6LmiYB0JqyeCirHPOhEgJ4I0NMh+XK2905xrKkyp62usPdEzdT10wv3L689uLXWdmfz8d3t9vtb7fd2Ohp2Opt2u1ue9z58OdB5proKODje5oAOlwKQgZgHy16i+iXTw3RVJJIAmUgInzIfYk78NIExF/RRPaR6LBJHRPGFJNODZYvkq4vYg60JTPMRJSQbYdUdVAzrFwxAVJ5oIvURPSL78wM5FfGS6uzy/TnlpdHCAn9WhhEJUNMNZA/UwrI/0wzneCMx2W0K2AfJiZraq6dPVuRmHK4sObq/oigeKc6MnTp88O6VK92PHg31DT4dS27sfvPq/e/efvPnH77/yzdf/f75lz/uvvh2Y+vt4srzhaWd6amF6amFwYGx3u6hoaHJidm1/5+q93qu48rSfOv5jgicNDt35rbpTx7vD7wHYWklkRJlKEqkaOBJkCAJ7whLeE9P0IJOlFRVqqrpvnU7uqft9Mz8SfchQXZNxA5ERgJ4Oye+vdb61u9b3Hg8v/Zw69Hb+89/3X780/q916t39jbuvr77+Ofte69nFu7dHLk9OLY4v3xvZevZ9aG57y/0Hmw52Xr061sz6y2Hv0TMU5ElBrAkakDSpIAiCdBf7AsUyEIhEAsBKFRsbMXNSNKOZYPp2lzdF63f/HDqUiKYFwq0wkJYKCiCqIiyKgFNkNSPsSZIYwjphJofKzDLDjrBkBuJhWKpUCwdS+bjmdJMcU2qpC6Wq03k6lLF9al8nRfNGXpQkrTCA1JhgeQvgf2tgAkfyE9Axor8we8AqapSgnTGLMptrruWFbXdlO3loumaZFFTrvxYWd3JsvpTVU1nEvlGSdYDARwIaIUBGBCQKFFRIgJgEjQhcjGLYBZjZoraWd0tMr1yy6uwvTIVRwsKqSCQQACJMpJlIgMmKkxWDaDZKvI0EsE8DmlC5WmV54hTZng1wXhTcdWp7776Nh1LioIqyZooqYIEZYD88ksCms/y94ubj/vLvv9LhVyDvhdMR6rpX38ZcQm2VUUn2Lb0sOckL3x7emGga6G/Z/5G5/yNztsDHcuD3WvDl9dHLq9+CK702VEfBOzqR2rUQn/H0lD30lD33I22W70/zt1oWx7u2p68NnuzJxXLyhIGMlZVrmp8H1CiMKDo+1Rf1YCqCaCuqIaPQITIUlRDwSbElkaDRI+YwawbLbHDpW68xonVuvHGiuYfKurODFztf7E2urcx+f7e/M8P5n95OP/73YU/PFn8/eOF3z9e/PXR0vt78+/uzL67M/t2e/rdzszbnbl3d2bf3Zl7uzP30535d3dvv9qafro6cXe2f+vW9c3J65u3rt+fH3q2Ovlqa+719tyrrdkXG9PPN6aerd96sTHzdGPq4drEw5WJB0vjuysTT9duPVuf/t34IXfskDPcZA43m0Mt1kiLNdRk9DewkUPOyKHgQLPd32j4M7CBZutGg369nvXVsb6DvLeO9dbR3lraW6tfqeNX6vjlGtZdRToraHsZ7qk2umvMzgrfUk8ulZOLFeRCJfmxjFwoZ+fL2LkScrYInSthP5bo3xfTM8X0h1L9u2L2bRH7tph8mSVfZOjJFD4W1ZqD8GCIFNsoRCEBAaxISIGKDDSICKI6tyzTM3SHUctXLFVjKuYqYgjrmJ0a9DwAACAASURBVBrUH30RAyFOiIGQDj+sQkNINZXt704SA2EdYwOqTEW6hvYhiggbfu4XZS6h9v7njwW5HiTU4tzjzKPU9eXNR01TGuTc49zjZtgKJk0nYThJbkYNO6XbKcvNWk7GdNK6k9btlP/TByFiPYr0KDUTmMd8Gz03U7qVNqwsNdKYpzBLIprAPEmN/aYi4SnMk9RIESOhsYjGIohFEYloJKxoQQmaQLUkifktRFnUZAmLMgp8WMf523txYQEoOCAXHhALD0hCIQgckGChVKmTr5LBU8ngt6ng10nnVMz8MmacihvfpMzTafvH4nBbRbynPnfzcOXEqdaFcyfv9Z5/fKPj0c2OJwPdu/3dj/u7dge6H97oune9Y3fgyrOxm1fOnOYaUQMSFRVLJS7hYWZFuBU1HI8ZhoIY1BjEBCAia0hS/QdNhFiEOsC+5z67L2DhGHc9zB2V2JDYkHhYj3IrQq0YtxOGk7SCScsLEcPVqKux/UUxYiWMSHE415CraSquayqur09XlkeKMk4ixlxPMzzVTOiRfDBZHs2WePGIxj2IDlVU3Gi/dPbkse8+O/z10dbWmrLyVLSpsuybzz+93t09OTK6sLB27/HPr97/w8+//cuvf/73N7/806v3/7D37u+fPP/l3sPX23eeLS1tr6zcuT23Pj21tLS8s7q1u7jxeG71wcb91+v3Xq3deb125/Xqzqv1O2/uPv7lwe7Pmzt7k7Pbw2NLt5fvz688uHJj8tyla8dPfN965KtDR78y7Di3oojYQCZAQkBUZUGVAlAoBOIHDZMKABRUUzWSdiwXSue8TG2u9mTrqdMnz3lGvLBALQxAH5MhiPC/umG+hx4xTDihOtcdywzuC5gbCobi4VgqHM8k0sXxTGkyX50qqUvkaxO5uv0KLJJl3AmIsLBALtgXMOjzo/3bkh8+KYiq730AwOffc6RyRk1dd7jh6rpnWlHDTtheLpapSRU3Z8uPFVd/Vl5/qqb5+2i6XhBIYaEqCFpAhIUB7UBAE0QSkGhAZgIwZdWV1ZCKY8jIYDPH7BLTq9TdIkmxDxQiQcABAQl+6SbTACAS1IFqAehCHEYsrrGkytNIz1O7zAzVOLGGospTh1uO24YLJOxb/33zpL+FvZ+fqWAACFDof3HofQ+9tt/OgQrTVIMgixLH32hWFZ1otsG8kJvqOfvD6mjv8kjv8vDlhf7u2/1dt2+2L9xoX+r3sbw96yOXN0avbI72ro31boxf2xq/tjnae/t623zfpdWhntXhy/M32m6e/2K445vZG5cWBto3xq9MXDkfcSIA+EE5TEW64odJQaYougx1BZkA6kA1ZGgoH+hCEFsKMiG2FGxp1GNmzAzlrEixHSl1Y1VmpDpRdKyy+Wyu9Iu+nt69jYm9jcl3d2Z/vn/714cLvzyc++XR7V8ezv/6aOHXh4vv783/dHfuzfb0681bb7am3mzPvN2Ze7M982Z79t2d+Td35l7vzL7emd3bmnqxMfVkeeLOzMDGRN/6+LXtqf67MwO7S+MvNqZebE6/2Jx+tn7rydrk7trE49XJ3ZVbT1ZvPV2bfLI6+buxQ85gkzHcZPq119ghZ6jZHGw2hprNoVZ7oMkcanX6G4zr9fxmo9HfaF6v59cP8msN/Go9u1yDrtax3jr9ci3rrTd6anh3Ne+qZJ3ltLvK6KrSuyr1jgrWVaW3VbC2KnaxkpwvI+fL6LlS/GMp/bGMniuhZ3L4TJ6cKSKnc/ibLP42z04X8a8y+EQKH46iSlPOcWBBgSkiBwKSCjVFIlCBsgIkoMiKIquaRjHinFqUmBgbKmJQpQhxjHWEuJ/RTJCOVN8Nb+yH9REDY50gnTKLMkvXHd/fQanlG+uRr2HIwNjE2NDwvgufUocxTzeCXHcodykP6WbEtKK6HuI85HOmTStqmBHTjhl2nJlRbsa4FTedNLdSppMx7bThpqmZ4FaSmQlq+PDDfQXCLEJ4TCNhRCKUx5meYGYa60mVxBBNYJZAfgvRSPurzczMECNNzSTRE/5sDJOoikKyYsvQkvbpiFSWKfibFuLH5uGHFqJyoAAc+EQ88In4yX8TAoUgUCBJhbKD9c9D1jfx4OlU+Ids9Id87Gw+ejYfOVsUOlcUaq9M9NRmrzWVDh6rnfzq0NK5k/ev/vjkZvvzoe4nA50PbrQ96u/a7e++d6195/LF7Sttd/o6B06f0qEGC0UqKibELuYhbkZNJ6JbQapbKuEQUUVjkBBZQyJEkuonOPsCFiJW0gpn3EguGE3boZjueFi3FGRD7KjUQzxMjBi3kqabMJyUFUwYbpgaQcR8AbMhC1M7Y8fLokUHM9XNxfWtpQ0Hs9Xl0aKcm4hSx9OMkGamzEhxKF0Rz1fEMjFihlSSNs22r7/q/uHbttNffPfZ4S8PHawvTldmEsebDrb/cGb4Rt/k+NTy5vO993/99c//9v63f333h39+8+s/vXr//z3b++O9x2+37ryYm9+Yn9+YnFicnFiYX9hZ3ny8uPFo5c7zO0/e7zx+v/3o/db9nzbuv9u8/+7Ow/dPX/zx3sOf5hfv3RiYnpxen7m9PTa18sO5nrKKlmiiDDGPmRHTimJsSqImi0gWoCxASYBiIRAKgRBQhEIgFgAoqDpgMSNcFMmWRouq0hUnWr788thpqjkFBxRBUP3ySBChKKkS0GQF+S1EDeuYcEyYbti27ZqmYzte0AuHw/FINBVNZKKpfCxTmsxVJYpq47madElDprQxnq32ojnK7cKAUlggf8BwwEAAFhSCwg8VmG9BlGQ/zpioiPttD0JNpju6ETTNsG6GDTvhRooT2bp0SUu+4nhJzeclNScrD37txasLA6igAAYETRBVQcCFAhJFWijRgMQDwBAUG6gewDHIMtQsYU6Z4VVBEi8Q2CcBHBBxoYACIvEFzK/AIHah5mkkrNEYokmNp7FexO1yM1TrJZoyZSdLyxqRxiUZSbK2H2DtZ4ApyPc5ywBBSP0UZlXTP3LoVYWpkEGkqyr/uBBGkIE0XYM61UyTB1PxkuvtbaujvYuDlxcGu5aGupeHL68M9Sz1d96+3jZ37eLctYvzfReX+jvWRy6vDl9eGbm8NNB1+3rb7etts1cvzPddun29bfD8Fxc/rRvtOn27v2NxqGNz4krfhW90YgEZQ5koYN82CZT9GDCgMD9KBqqGgiy/YQixpWJLI7aCTUgdakQNN2WHi/RglrtZK1xqRSqKq78oa/wukjrU8WPn89WxN9vTb7an39+d//n+/Lu7U+/vz/78YO79vdm3O7N++fVmZ+bV5tSbzZnXW7O+gL3emnmzPftmZ+7NvoBNv9qaebU1s7c582J96uHCyMJgz+yNjtXR3o3Jvp2Z/odLY09WJ56t33q2fuvJ6q3HK5NPVm89WZ14ujb5u+FWc7jVGDviDDabwy3WSKs92GQMNluDLebQIcdnJA40WT6e42aD2d9g3GjQr9azq/Wst45drWOXq9nlGnb1oOXbN3r8XOY6u6OSd1cbHRWkvZxeLMMXy1FbFbtUwS+U0x9L6YVy/Xwp/aGIfJ/HPxTTH4rpdznybVr7JkNOpXGjB7OGFtICjlJoKQEDFJpQMjVAVVmVA6oCFBkoElAURZJkSQKiAGRJAwBBBSsAAVkDEvKTjTSVaZARZCCNIz8rXWUY6YQYmDCd264bsSzPsjyCdb8VyYht6EFG/M6kSYhFiIX3d8sMhE1CLd0IWnaEGh7hnuHEuBmxzKiuh7gRRtRFzGVGmBohYoQJD2MexjSMWUSjYaLHCI+qNIx5VGMRiD3Mo1iPYj2m0pBGI5hGCI8RHsM0QvUENZLcThMjQY0U0VOIJVQc02gC8xTmScySzMz6SuZPyBCLQhIGWlCCtgwtoFoKNCSJyDKVAfEvv76P4/9i0wlqYQEo+ET6b/9PoOATseATsfCAJAUAVXmtzk95xnep0I/5xIWS5IWSxKXyRFtFoqsmdflg7lpD/mZL6fiJ+uVzJ7baTz/oPf+o79Kzgc6n/R2PbrQ96e960t/5oK99q+fC0qUzixe/+7KsSAmIsFCkksIVzVKJR42IYUd0O0h1E2IDEj8DzBcwTVSwrPo2ekMhIWan7EjGjWSDkYwTjjLbQ9w3ybga87AeoWaMWzFuxbidNN2k6UaY6WHuqNSG1FF5iNgpK1YSyddlq5tKDzaVHKxJV5RFi4q8ZJRZrspCmpkyo0VeqjJRVJMqiREzrNE4Zadamr490vxFc+3p462nP20+XFNclYs3VpR89enRznPf37zaNzm7fX/3190Xf3z7h3/+6Y//9vqXf3z9yz++ePOXB4/f37n/emZuc/LWyvDw7MjY/PzizsrW05WdF9uPf3r46k93dn/dfPDT9uOfH7347fHenx88+8OD3Z937r/evrc3e3v79sKdjTvPt+/vHT3+DcQu5p5hx0w7ohseVKjPBvMFTBZVWYCCP3wqkMVCoAqajay4GSmJ5ssTpbW52i9avzrR+hWS9cICv/hWCgWlQFAKJSUgqpKMgIIAxFBjCDNMGOPmBwui5wZDbjgajqeiiWw4mY+mS+PZqmi2OpGvS5c0pEoa4tnaYCTPeFAUtYDvDPL3NAr/LwCHL2DyB8u+X6kQYhJiMm4bpmdaEctN2MG0Fy1N5Ooypa3F1Z+V1p4oqTlRUnPSDJV+EkCBABIE5AfBCDIVJBKQmQB0WXMUHFJpHBkZYhZRq0QPVRrBalHxAgESCGBBxIKIBJlIMpHlv2khYlfDYY1GEYsjPY2NYmqX6sGqULIlXXbCDpWKEgqIqgyQBJAoab6ASfJ+2boPxFKpqjII93VLUXzyBYUqg5AibFJi+x4xpBmaqhNk2nqoqrxhou/y4lD37YGe2/2dS4Ndy8M9y0Pdizc7Ppz2uWsXpi6fne+7uDjQNdd3afbqheWBrvWRKyuD3auD3ZtjvSuDXYv97YtDHYsDnasjPRsTl7u//1xTmJ+9CWSfD8lVVVegrsB9GIe/woyIDbGlUUclNqIO4Z5KXaSHDTdpumnDTTM7Re0MdXNuvLqy8dt89ZehRHPbua6XGxNvd2Zeb0292Zn+6e7s2ztTP92beX9/9u2d6Tfb06+3pl5t3nq5PrW3MfV8deLJ8tjL9Vt7G1N7G1Ovt2be3pl7uzP3anvm9c7s3ubMy43pvc2Zvc2ZzVvXl0cuP7g98nBx9N7c4M5s//pk38bUjTvzg/duDz9cGn+6NvVyc+7p2tSTtcnfjbYa44ftoWY+1GwMt1oDjfpgkzly2Bs+5A61ukOt7kCDOdRs32zQr9WSvjp6s8G4Xs/7Gnz/IblSS67U0MvVvLfOvFyjd1XRnhr9cp3VXWN2Vumdlby9HHdUsPYq/UI5vlhGL5Sys0XaxTL9Qik7X0LPFuFzReTHUnamiJ5K0+NxXGUpKSqGtUBQKXTAgaAa8DTRRbKDFJcijlQFSCqUgSRJgiTLigI1AFQAIABQBooCNFlUZUmVRChLqiSqsvTxjaIoqqoijBmjFucmpdyyXC8U9cJx14ty3fLLOEJMzhydOYYe1LnLqEOp7Zdl+9MyfwmMOYw7hDhMD3EjTGmQM49yT6MO4R5mQcRcjdgaCWrUQySkkTAkIRWHFOxJqgNQEJKQSkJYj/njK0hCkIQwi2IawzSKWZQbKSuY43Z6X5/0NDXSGo2rJM6MDLeymCcxTzIj7f8WsYTGogB5AHsK8oBqK8iWoSlK1NewfQKC/F8McklGBQHlQIF8oFAuOCAXFgDBd3MEgCQqEGAG9VbL+j4ePJsNny+OXiiJtlcmu2tSl+vTVxtzNw+VjX9WN/tV69qPJzcufnWv+8zutQtPb7Q/un7p4bWLT/u7n9zsfHCtfbP7x6UL3944ejDJmVIoIUHWFc1Q97NyPWqEmOlibkKs70+/NCJrBCC/i4hlFQcUHeAwdzJuLGOHM044aQaj1PGQbkNsKcjVaIgYEWpGqBllZsJwU5aXNIMRZnpY900c/qJY0oqWRYsOFtU2lzW0lDfW5arLokU5NxEhdgiZIWTGuJdzE1Wp4rpceVx3Q4jGCDvV3PT950e+bK3v+O5Ux3dfnGytrS1OVuXinzbXnT118mp728jw1O3lh9O37+39/A/vf/v3Vz//45tf/+nlu7/ef/Lz3Ufv5hfvTNxaGR1bGB67Pbuws7LzfGn72dq9Vzu7v+zs/rK9+/OjvT89efWXe0//sHn/3crm09tLd+cWd1bWH21uP3v8/Jcbg9PUiCDiGkbEtuOWFeG6qwAiCiqQNCBpsgA/TsLEgBIokMUCWRNVSzPTbqIsVlyZqmwub/n62OnjTSc1WRcDKBCAPma3UFREoAmyJgMkqwSoPpmQqIQybnDD1zDXcT0vHI0kM/F0UTxdkshWJHPViaK6TGljtqwpXdKQzNeFYsWce6KoBQLKvqOkYB/7UhhQAh889BLAAFJFZfv7y6pOkEGpxXXbtEKWE7PcRDCSj6er08UN6ZLWbPmxkprPy+u+LK4+gXlKEJkoMkmiooREEQOZicBXL0vBQZVGIEtqRgabRcwuNUPVVqgGQFcIYEH4EPQqIFHEPoZDBAz44eYkpNEIYnFNTyMjT+xSM1wTTh0KZ4+Ydg7IVJSwJCOgYFnBkqyBfTO9z5CkUKVQpf4QcX8SpnIIqeKThTWOiUWITYiJkaFBHSocI8u1o4eaP53t75273jZ3s2P+ZrvP4V0a7Fzq71ge6FwZ7Fgb7l4d6l640Tbfd/H29bbZq+fnrl1c6u9cHerZHL16Z6Lv7uSNzbHe1eGutdEeP05s51bvuZMtil97ASLLRJR8SD9XFA5kuk86hgaEhqb53g0L+Ug86lIjxK0YNXxSa5JaKWZn9WBRJN1QWvd1NH/U8mov/tC+tzH5Znv63Z3Zd3dm3t+deXtn6t3d6Z/uTb/ZmXp7Z+btzsxPd2ffbE+/XL/1dHlsd3Fkd3Hk6fLYi7VJv/Z6vT37env21dbsy43plxvTLzamNyf7loZ7Hi+NvVifer5269nq5O7KxMOl0Xu3h7amb66OX10d7b03O/xoaXx3ZeLZ+q3fjR62hlv0oRZjsNn0qb79jeZQsz3U6gw2mUPN9mCzNdzqDjRZ1+tZXx39aEHsraNX63lvHb1az67W6721/HIN7awgPTX6lTqzs5J1VvLuKqOjgrWXsfYK41I5v1BKL5TS88X0xxJyrhhfKiHnStk3eX4ioVUHcZbBKJZCqhDRAhEkRhCIIDGK5ShRUhbL2SztcJ1iWRYUICkKlGVFFGUAoKKoioIA0BQFyjKUZQiACmQoy1CWVCEAJREAACVJEUUgy4osQ9n/L6ghTCnTLdt1g2HLchwnxHUbY5MQizOHEYuSfcoUIxb3jRvM5kaQ8yDGJkIWoS5lHqFBQl3KgpQGEXUQczEPYh7UqK0gW6OeRoIq9hCJqDgEUBBiD7EI4lHEI8SIEz2GWESjYcSjmMcojxMeZ3qCm0liJrCewDxJ9BQx0sRMYzNDzYzh5KmVJXaWWRlqZnQrS/QUZknME5CEIQmrNAyRB1RbgqagMFlhADBZIoKM/dQicZ9Hp35yQDpQIAdEVZSRLCIg4/32DiAQICDTKDK/9vQzyeAPmdCFkkh7ebynJn21PnO9qWjkWOX4ZzVTXzTe/vbw0pnj221fP+o9t9t36cn1tkfXLj26funR9fb7vRc3Os5Onz31aUkeS1AVJBgQuaI5mAcJ96geYmaI7wuYCbEO/S1mFUuqb0dEEsQiNCGN6MGUFUlZobQTSplelLquynzSvKtxDxshYoaIGWN20gwmjeAHFqIRRLoNmaUwVzNTVrQ8VnywqLalrKGlrKE2W1USzmWdWARbIWSEsRXnoaybqEqX1ucqIsQKIhZC5Iumhstnz3T/8M1QT9uN9rNfttZVZaMV6fDBsuyJ1saLp78ZvNw9OjQxOLa8u/ff3/3hX179/I9vfv3n1z//w+7L3x4+/XV5/dH0/OatmbXRyaXZpTsrOy8WNp9uPHj75M3fPX79l63H73d2f3n48k93d39e2Xkxs7AzOrF4ob3v05Nnzp2//NW3FyKJEg07nIcNI2oYEdMK67oLJCwGVCBpCsCKjGRRlQKKLEAxoIgBRS4ARCEeC6btRGm0uDpTc6jq6DfHvz/ccEIRmBBAgcL9XUBBhIKsBiQoyCpQsIqYqnGEOSKcUN0wHd/BEfTCoXAsHE1GEpl4ujSZrUzmqlLFB9Mljbmy5lxZczJXF0uWI2QHCrXAvh9y3x/k1/riB3K8LCOgEFnBUKWaxnxKDmUW47ZuBHUzZAWT0UR5MluTKmrIlB4qqvq0pObz4urP02VHTbdIBoYoUFlmADBRxArgImCiYsiqBVBQpVGVp5CRw2YxNoqYXW64lVANCn7Eq4hECRcIqFBCAiAiYDI0gGYBZEMSUmlEpTGVp7CZo06Z4VV5yWY32YJ5ShA0WaYfMsD8ziEBACsKhR83dj7GuOyrF4MK9V/6URgIGwgZSPMNiroK9VAwdfbr0wsDPQv9Xbdvdi4MdC4MdK4MdvlbzH585dpw18qHUBX/LNxoW7jRvjTQsTrUtTnasz12eXv8ysZo9+bY5fWxyytDnetjXWc+a/ItkVChABBJ8kHDFAA/hVn/gJIyFIX7+SmYOJS4VA9zK6Zb8f3cXTNB7RSxs3a0PF95PF36WSjT6kUOdvzY+Wrz1qvNqddbU+/vzr6/O/P+7sxPd6dfbU+83Bzb2xjf25jc25h8uTb+dGXs6cr4s5XxF2u3XqxNvtqc9juHe1szvlnj1dbsi42ZtfHri0OXHyyOPVuffr4x9Wzt1pOVid21id3Viadrk7urE7tLYw/mh+/ODmxM9K2OX92e6f/d6GFr7Kg7esQZPmQNt5oDjfpAozHU4gw22UOt7nCrM9RsDrXYQ63OQJN1s8Hoq2PX6tnVena1jvlExN466p8rtayrEnfvhzIbHZW8p8burDI6q8y2Cr2tgl8q4z8WkfMl9EIJPlNETyRRvavmOcoQkMAggeUUBSkKUhymLZJ3WN7CpbZWGyKNMaMpyosdilRFAaIKgaoiX64+CJgGZBVIqqKosqwAWZUlKEtQllRBAJIEFEWVJCBJiiRDIENZUiRJkQQgSkAUAVBUVUWU6YZhM2ZZpqdz92P5pXOXUdvQg4YRpMwmzKLMxtTRsKUhHxcWRNTRiEN4kHIPUUejtkYcRF2ie4gFfYgUM2KER7AeIUYMsyg3EtxKaixM/FBmO6U7KcNJUzPhqxfhcWYmsR7HegrpSWyksJUhVkbTU8TKMqcImxlkZLCZ4W6x7hQRM430FGJJROOQRCAJQ+wpqgs0S1YNCVAZUAlgQUairPltkA8tRChJGgBYlpEs+UF8RAEUKtQPpsGaUaXz01Hzh0z4YnGkvSLeVZXoO5i92Vw0fKRs/HjV1MmDc1833T59ZPPil/e7zzzqPb97ve3htYv3r154cO3Sw7621fbvOk8c8XRLC0gwIMKARBXV1IiLqUf1sG6FmOkgZijIzwMjQKMAEVnDkrp/fBCi6aXsSNoO+xb5MLE9bDgqsSH1sBVhTpjZfpxK0vQSejBlhmI86GHDw4YNmavpIeIkzEhZrKixuL6l9GBTUV1NqqI4nEtb0QixQohHqBXjXsqOVqVLW8rrUmY4qPKgij9vbOjvbB/ovDja2zHYc+Hb4411RYmSeLA8FTneUHP6s+Md3383fHN4fGrj+du/f//bv73947/+9Nu/vfn1fzx9/fePXvy2eefl/NLdmdvbk9Nrc0v3Vu+8XL//5sGL356+/+v9l39avft6/d7rzQdvth68vv/kl9XNx59/8b3pJJkeNsy4RlwN24x7jHm6HjaMkGmGDT0IAREFqMgIiCoQVX8MJglQCihyACoByFTucS/tJEujpVXpmiO1n505cf5Q4wkgskChKgqaIEL/BCQoKUgGCACsQKJipiKKMEWUc32/i2g7QS8UDYeTkWg6kiiKp8tT+ep0cX2utDFX0pApPpgpqo+lyhCyCwu1QKHiY4ULC5XCjwb6jwIGkAKpAgmEVNM4QjoiBmUOYRbVHW6GnFAmkiiLparSRY1FVUeLqz/LVxzPVRxPlx42g3mg2oUBXFigffIJEGUkylQATFQMAZiS6io4qvI0MoqoXcrsMmqVYT0vK5YoYkFAAQEKIhIkEpCIBJiocABNRbOVfQELqzQGaVLlGWyVMLfCDNc7iWbEU6KIZZkCQGSARRmB/XkS/ehQ/9sD97G5VAHE/wNC93dyVD/OAhpQ0TVoJuIlPefPLw/13u7vWhjoWh7uWR29sjrUszbcvTbStTrUuTbStTrcuTbctTLQsTrUtTrUvTLQtTrYtT7cvTbctTLQvjrYsTrYvj7SsTHWvTV+eXW4a3mwY32050hNHgKmqdyH5QNAfZuJDKgsUwgNAJiicAC4onBVNTTNxNjmPGwYMcNO6HaCm0nDSnE7xew0c4uTxYdKa06Gkq2hZHMk0Xil7cruwvDThdHnK2Pvtqff3535+d7M+3szb7YnX21OvNoY31ufeL469nx17NnK2O7iyJOl0f0W4tb0y82pva3pvc2ZV1uzrzbnnq7cWp24fnvgyp2ZofuLY49Xbz3fmH6+MeVbEJ+uTT5ZmXi6OvF0ZeLx0tiTlYlHi6MPFka2Z/p/N37EnDjqjB62hlr04VZzoEkfaNKHWuyhZnv4kDvUbPmGjsFma6DJunGQ99WRK7Wkt45eqSHX6nlvLe2to731rLeWXKllPTW0q5p21xpdtWZ3tdFZpXdU6N01VnuF0VaK20vI+Zz2dVJpCmkVQZblahrLKU3OMDXDYd4kRTYrCbKaMDsap5+n2adpeiyOj8TIoShtirAokVQgAVlUFaiqSFH2O4f7R9ZkCSmK6h9ZVkQRSBIQRSCKsiQpsgxkGciyLEuKJMiyDGURiCIQSdpC/gAAHwFJREFUBFmSgCQqsqxIIgSS5mPpdeb6MmboQZ05jNmU25w7fhFGmIOp63PoEXMhthB1uR4yjBClQW6EiO5h5hIfx2JFDTvBzCg1ItSMUjO2v/5lp7DuD2syxIhzO6XbKWLEsR6nRgLxGLPShp1jVpbaWe7mqZ1hTh6baWJluFvEnDw2M9jMMaeYWHlsZpGRQXpKI3GVRFUagSQEkacgW1K4BJggEwFgUSGirImy6ifJijICAAMZCwEoFEJfwPZlDO4j3aBMNYU1WPx03DxfHLlUFuuoiF6tz9xozA8dKhk5Ujb5ec3sqYb5b1pXz312t+PbB5fP3r987n7v+ftXL96/evHelQuLF775qrqYAYgkAAOiJspEUQ2Vuph71Ahx06NGkOiWSgxF4wqiikaAiiQViRBJEEkqEVVLZXErnLIiWTeSsry47oaIHdxvIZIg4iFihogVpnacuykrmDS9hOFGme1hM4i4q/EgMjxsJ8xIRbKkqbS+pfRgY66mJlleEs6lzHCEWBFihokZpm7GjVVny1vK61Nm2ENGUKPH6+uvd1y83v7j0OX2G+1nvz3e1FJZVJmKVGdjTeVFJ5rrz35xYqCna3n5zuvf/8vPf/6fv/7d//rl7//Xuz/+28uf/+npm7/fefB2funu7eV7Kxu7a9vPNu6/3tl9v/Ps93f3/nT/xZ8Wt54vbOyubD2dWdhe2Xx8/PPvNORA1SdH2wjblLq6HtL1kGGEDdOzrJChB4GMJQFCgIGkKZImC/CjmV4uBDCgck2PmtGcl6lIVNQVNR6rP/n9yQufHjqlyjxQqAQ+eNwFEQYEZV9XFH/1DiNMEaaE6bph6YZpWJbteEEvGo6mwrFMJJmPJEsSmcpkvi5T0pAraciWNORKGqLxUgitggLoQ6KFj5vyAcXPTwkIit+F8xkcvlsYEePD18omuqvb0WAkG0mWJzI1udLmXPnhXMXRoqpPi6o+jeebqJXWSLhQoIWFuLBQFSUkAx+EaIjQAshTSRybOWaVcrtMd8p1p1ql2YDI/c5hQISCoIkyDUg44JvvFdOfFkPiQRJWSRjShMYzxCpmboUdbYzkjiGeKAwokkwkGcsAC6IqASTJPsWRfUwg8/uHyn5l9l++CVXjfiyGho19wVO4ojCMzKJ8dX9P9/LQ5cWBnsXB7oWb7cuDXSuDXSuDnavDHWtDnWtDnauDHevDXWtDnevDXcsD7Us329aGOjdGujdHerbHrmyMdK8Nda4Otq8MtS32X5y7fmH+5sXlwbajtUUa1DEyfDgIVKgP7AeA+yHUvnpJEoVQV1UDQh1jm7GQacYtO8GtBNXjup3S7RRzsk6sprzx23zVyWimNZpujiYbO3/sejjbv3t7+PnK+N76+Ov1iXfbt37amXq3fev15sTbzYm3m7debUy+XBvf25h8sTbxYm3i5fqtl5tTLzenXmzcerF+6+XG9Ovt2acrt9bG+lZGr96dG703P3JnfuTe4tjT9SnffPh0bfLFxvSL9akX61NPVyaerk4+W518ujLxZHl8d2n8d2OH9bHDxvhRZ6iFDzax4VbHbxsOtdjDre5wszPYqA808eEWq7/R6KtjN+p5bw2+Vseu1dG+et5Xz6/WUl/GrtSy7hraXcs6q0hbBe2s0tvLaHsZay9jF4rQ6Rz9PEWbPbXcUjIM5rmS19VSC1cEeYVDKx3SFNGPp4yTWeO7EvO7Yv5NTv8soR4OK60R3BzBBz0cxrICJAVIEEJNRRBosiwDAGUZAkUFQAXyf0maLCuyrPgPfudQFCVJkmQZfHgpy7IiSUAQZEGQJVGVJSiJUAxAWVDFAIQKJcjQuWuZIdPwCDa44TBuU2Zz3aXcpsym3GW6pxthSoOEBTkPmWaE6Z5hRnQrgplLqIuYS/UQt2I+g4PoYWJGmRVnVtL/cJhuxgpmuZ3S7bS/EEaMBLdSWI9zM2sFS3Q7pweLDK+YWBlqZ6mdRUaK2nnDK2FOjtp5YuWJlad2kaanVT2FeRLRhEajGosgGoEoKENLglwAPuqUygoWZSQBDDUGNQYAFkUt4PNV/VRAsH+11DQdKhRIGMjY0Xirzb9Pmudy7oWSUE9N4kZTvr+5eKi1ePhw6cTx6pkvmla+P77T9vX9rjN3u77f7Phuu/v77a4f1tu/G/36eEUkqEqyJgIYkJAMdUhsxF3MPGqEuRViph/HrAPNgIhBjQKoCjKSIBJVTYRUUm2NR3Xno4MjaQZDxHQ17lN6g4h52AhTO0ytKHNStpe2winTizAnRCxX467GgkgPIiuqh8pi+YaimpbSg/XZ6qpEaXEok7GjUepEqRUmpoetpBWpTJe1VjYkdM9R9SDSTzQ3X7144cqFcwM97Te7z186feJYQ3lDabquJFVfkmmpLPnqaOuVC2cXZ+aev/u7N7/9669//T+//vX/vP/Tf7z+/T+/ePcP95/+fvPuy807L+4+fL11b2/97t7Ww3ebj95vP/n91qP3C+tP1nae3xierW04nsrXytBEyFZVE2m+CdYm1OE8qOshXQ/qetA0Q5w5soRkQYUyUmWsSQiIKhAgEFUxAKQCWQlAAxlRM5IPZavTVa1VR746euaHLy+dOPINx27gABAE+DcapvqWBGV/ioM1RFSNUKbrlqNbtmE7luNZwVAwkgxF07F0STxTkczV+A6OdFF9rrSpuKw5mapSNe/AARQoUAKFQBRgIKAUBMDfODig5A/bPjDvNcQR1vfnyrrDzJDpxNxwNpaujKaqMiUt+YpjuYqj+YrjRZWfBhPVGo+pJBwQmb/RJUnEp30CaMqaA0kY8RQ289wpY3YptUp1twrxjCBxyV95FlVJxoEAKgiogoQDMpEAlxUTqJaCHIA8SMKantCMLLaKuVsZSh2K5I5DGg98yOH8cPPTBB+K+EHAfA1TFApk7M/AfCw9hFTDhop01ecqaBxq+xUbQVZ1dcvY9b7lwZ7FgZ75m+2z1y7MXbuw1N+5Oty1OtyxPNi+PNi+Otjhq9f6cOfKQNtyf9v6cNfGSPfmSPfWaM/myP7ZGO1aHepYuHnx9o0LM31nq4tSKtR9SJ4CiCQjoBAF+uq1L2MfGokfKYgWIZ5hxEwzzowoM+K6nTacrBWpyFZ+WnP4bCzXGkk3e4mD4URj97nOR/P9j28PP1kcfbY88mxpaG9tdG9t9OXqyIuVkVfrY683Jp6vjD5fGd3bmHy1eWtv49bLjamXW9MfjBvTr7Zmn6xMrIxc2bx149na9JPV6bvzw/cWRu8vjT9amXyyOvF8Y+rF5vTLrRlfw56v3XqxPvV8/daL9annq7eerU7+brRFH201Rlvt4SZjpNUebXWHGs2hZnu41RlqscePhIaazP4GPthg3Kjn1w9yH0h/vY731bG+OnatlvXW0Kt1vLeO9dSQ7hrSUYW7qlh3ndVVwTvK8Nm89mUSHfZAlYtLHZznUrEJim1U6tBqT6+PWk0J+9Mk+yqnny21v8ux7/L8dJH+dY59kaafJXFLCLSG0UFPTXDFQECFACqyoigQQlVVfQGTJAXIUPHnXpICFAhkRZYUWVYkSflQhAFRBNKHl7KsKIoqCor4ofDyay/xg5XLZxkIAQXIiBLT0F3ObcMM6qbLdJty2/++6YbL9SDXXf2jmd4MUyPErIhhx5gZpsa+aOlWnBoRzEJEjxIjRs244aRNN8OspG6nTSdjulnTyeh2mugJrCcMJ8OttGHnHa/E8UrNYDFz88zJ+RUYZAlNT1E7z90iYmWQkSZWnlg5ZGZVPa2xJNZTGotpLKKSsKIGZWgJgImACoAGJC0gQklGwEd8qlSSkf/NFERVFFRBRH6aM1CopuqyhAIBCGSMZRrX9M884/uM/WNRuL0i3luX6qtP9zdk+pty48cqZj4/uPjtke2Lp+51frfTfnrx7BfL579aazu9cvHr618cjbshVZBVQYYBCcuQq8RUqYP2BSzMLQdRHaiGoumKxqFGFBVJAEkqllVVAERUHaTHdDvthP0kMB8T5SJmq9RWsKNSDxthaoWIFfFnYGYwaYai3PXw/gzM1fQgsuJGuCSSO5ivaSlvOpivrUyUFnnprBOLMTdMjBAxg8hI2pHqbFlrRX1MD1qQuRr7rKnpatul/p7Oif5rozcuX7l05ssjBxsrcrXFydridH1p7lBNxQ9ffD5x4/rDpz+/+sP/+OX//d+//PV/v/vtP978/l/3fv6nh89/u/vw7fr2s7WtJ6ubT5Y3n24/fHdn99fNR79s3H97e/Xh2YtXQ/GSgMxEaKiaidD+Tj0mJiEO50HGXZ2HDSNkmJ5thzlzREGVJU2RkSJpiqT5jUQgaWJAkQoAKFSowjwWTDupikRFc/mhzxpPfXnku8ONn1PVLPxEFgKKUKj4u8aCCP3Fpg+1EVFUBFVMqE5Ni+0LWND0Qk44HoqlI6miaLI0nq1OlRxMFten8nWZfGNRaUs6UxOyY4qECgpAoFAWBKWwUA4ISmEAFAb8Om9/XVoCHyz7iCNsIGxgYhLmMCNsOjEvWhRJlsfS1emSlqLK47mK47mK45myo2aoTCVhiIKCxESBCgL2mRoA6IpqqcRTcRixpKpnkJ7HZjExS7hTqeJYYYAKASTJWAJYAiggIL+NJkNdhhyopqLZGglCHIIkrPEkMrPIzPNgpZtsDuWOIT0h+gw2AcoSkqV9A6QCqAzwfhj0hzRLIOMPW8wUKlRVuYZ1DRu+1PmGDp9Vr6lmc/Nnc4PXlwa7b/d3zF6/NH+jbeFG28pg58pgx8pAu39WBzvWh7s3RjrXhjrWh/fFbGOke22oY22ofWOkc2Okc3OkZ2u0xx+DbY/3Lg22FcWTCuB+pAbWdACIvD/Aw77qKx8CqT8+Q6hrmkVIiLGIoUd0I65badsrj+daSuu+TlV84cQbnVhDKNkcz7R0nOt6MHPj4ezAw/mBR/P992f6dhcGdm/3P10cfLEy8npj/O3W5MvV0b31sZcbEy/XJ16uT7xYn3yxcWtva/rV9sze5vTjxdHV0d6Nib5HS+OPVybvL4w/XBp/tDL5YHni/tL4o+WxJ6sTuyvjT9YmfdHyz/PVyacrE8/Xbj1bm/zdWKs5dsgcO+yOttjjh93hJnOogQ81mYPNxmCTMXYoONRkjjQ7w032jYN6Xx3rq2XXatm1et5Xx3tr6ZVa3F2pXalll2tpTzXprESdlai9HF0oJV9n8YmkWueRSlsrM0CFDWtCrMrVaiOsKa4fSxlf5Ng3xeb35c75avdcuXUmz77Nkm8y9OsMPZWhJ9P4sxQ+FlOPRFGtA1ymEqSoEAAg+25CVdWgogBZAbIiiwqQFCiriqQoMgCSoshQUVRZBoIg7jcJJb9bqIiSIggSAFCWoCBIkgSBrEqiAiRNEhRJVEV/pcY/AUUQoSSpGOtcd0zb44bDDcc0PUotSm2ue4bpce5RFuRGiBthZoaZHmFGhJkRooeJHuFmjPAwMSLEiBAjSs0ktRLMTDAzwe0Ut1K6nTLstOXmTDdLjSRmSWZlqJk2nDyzMsxIMzPD7CyzstjMYDOt8oTKk/4zsdLISGMzi80stvKQpyFPYTOr8iRicYhDALqSYkmKIQImACrIGChUVRmAVIYkICgfaXUf4sE0SSKKwhRFB4D4Oc4QUCRhJNG0Rk95+MfiyMWSaHdlrLc6frMhO9hcNH6sYuqzmoVvDm1d/PJux+mttm/nznx2+4eTt899efvcl9c+bYropiZC/KECYwq2VOpiHiR6iJketWyVGEDTgaYrGgMqkRUsK5qgaAJQBYlKqot43HDTTjgXjGSccIzbQcRslVgqcTTqIu5iHiJmmJphaiYMJ2WHUpYX1Z0QtVyNWQp1VB6mTkwPl8aLmkoPtpY3H8zXVcRLirxMxo5FqROhpl/GJaxwdbbsUGVDwgjZGncR/+rY8aGrV8ZuXJsY6Bvpu3yt/ezpE0daakrqSzO1RemafLq+OP9pQ33P+R+X1x7s/fKPv/zdf77/u/9895f//Okv//n2j/92d/fXta3nc4t3Zhd2pue3xqdWJ2a3th+9f/jyT9OL9ytqj4rAlBRdUQ1FNRRIVbQfJo6JSalLeZCbHmUe00OmFbLtMKO2EICypEGAIcCyqMofJ2GFQC4A0n+TiURsZEVYJOvmKhM1LeXHPmv+6mBVqwaYWAhFQQ0U7icmB0QoyloAqJKCgIIUFUFEVEQQppjp1DAN27Ic1wx6thcLRdNePBtNlsZy1Ymi2nTJwWxJQ6aoMZNvSKWq65LBnENEARYWSIIA9o2OgY8pKoroD1z9kZuCNcR9siihNuNBZoYdLx2Ol3rxsli2Llt+KF95vKjy01zF8Xi+hbl5jUZU7AVEIopElJAoa6KIJInIQFc0B6hBiKMKTSE9T60SbJYYTjUisQOFuKAABgQYENWAqAoykRUiASZB7gevyNCUVRMgF+CQjMO+j9EIV1vJpmDuCLHTPgVbEFXfnCIG1ECBoshUkQmQ95eygYQlUQMyVgCGyj7bV1N1BX6g1ytUVZm/H6YASqn3+effzw70LQ10Lwx0zt1om++7uHizfXmwc6l/X7p8DdsY6V4f7lgdbF/uv7g62LY+3LE+1L422LY62LYx0rkx0rU50rM1dtnPt9yauLo81JWJJRWZIo37iwoQso+5ZTLAABAZ+NrPPnYUfaArQg7GQcbCTI8aTnE41Ziv+DRd/nkwc9RNNDuRhlCyJVd0ZPRK76O5m7sLQ08Whx/M3rw33fdw7ubuwsDTxcGXqyN7a6PPl4dfro6+3Zp4uT72cn3i+erYi7Xx52vjz9YmXm5O3Z8fWhjs3pm6+Wx18unq5O7K5KPliQeLY/eXxh8sTzxYGn+8Mv5kdeLR8tjjlfFnq5Mv9jVs+snK+MOFkd3l8Wfrt343fsgaO2SOHbJHWoyRQ+ZIqzXSbA406iOH7bHD7kizM9DABw8aw832QLN9tZb01pKrday3jt04aPQ16H0HjcvVtLsS+xyptgrybTE7FoMNYVgTZhW2Vhei9R6pDeKDYdoUMw+nnRNZ/Uxeu1DOLtUY56vN82XGD6XGd0XG6Rz7NstO5/Sv0uTrHP8yQz9LkaMxrTWslhmCiSSsAQUCWZYghKqGFKCpfkkmQSAqsgCApEAAFRlAAFVFk2VFkiRRlAIB6WPDUBKBDKBfjQEZyvviB0UBiAIUBUUSIJA0ICFRhKKgiAIURUUQZUFSZYAwNphu67pr22HdCDLq6EbItEK6EfbnE5yHuB4yjJhhxLgZJTxEeAhRD7EQ5mHEQtSIEiuGzRg14tRIGE5Gd9JUTxAWN52s6eS4j9jQU9hIMyPN7Jxu5fZ5vnoa0QTiSUijKktoelKhcWSkkJFSeRqZWWRmVT1DjCyz8qqeVmlcI1FZcURgiYohQS6rOlRNTbM0zZQgFSTtQIF8oEAuKJT9WUVBARAFLMsUQi5JVBQ0/76pQUYh0yRMJFpFtW/i1o/ZUFd5pLc60VebHmjKjx4qmThWMXeqaePcie1LX69f/Hruh8/nvj85f/bUwoVv2horHQ1rooJFBQZETZA50CyV2hp1NRYipoMMSyEmQDpQ/UYilRQsAk0EqigjQWaS6iCWMIMZx/fQu0nTDVPLUogBVFvDQcxdvG9E3BcwK5yyQhFuRZjlqNyG1IHMw06Ue2XxoqbS+uaShrpMdXmsuDiUydh+BWZ6WI9yN2GGqrOlh6sawsS2NWZr9KvjxweuXh67eX184MbYzas3u8+fOXnsSH1FWTqSjwZLE7HqfKahrOT0p8eGhyYf7P32/i//8fbP//7uz//zp7/855s//OvOo19uLz2cnFkfv7UyOb02Pbs5t3BvdvnBzdGlYKS0UDQkxZIVw49l8i/pCuIQ6Zha/39T1/oU1XmH+71m91ze23lv57q7Z+9XFlgICAgooqaa2IxjYqOJFSKI5jICC7sLiqbGvQJJM4kaENCkM+1Mp9NP/dDph07/q344mHbm/RveZ37PVYgIFR4zI1xGuBUz7Zjj+IzamvI/0IIa0YM0mIK1Ezo4AXAIW9iMi1jWyQylh2eGz12Zvfbhu5+MDEzoYaQrRFOw+ktXIcAKJCqigFBADGgwxAQyqMEYlRY1JTel6bhuLO756Vgy72eKqfxgujSaKY8VK1PlyvRA5WypbzqTHJrMRUfSJgI4HNaAjlQVhMMwrEBFwZoeABgO4lMAUoi4QS0mXMpsIaLSigs7EUv0JTKVRH400zeZHzxbGn6nPHKxOHQhWZy0Yn1OtGRwP6RRFQhdZ8GSmQ6ZBi1keJjGiEghWaBWmTsD3KtY0RHM4ifCRlg1FN1QAFV1I6wRRSM6EDqUGFsQ2Tq0AXaA4UHmI5E0rDz3+s3kqJOf9kqzhpNVIVU0omjHhZOaSoBOEZQQcKizwPoE0RswAxRBTpAwsKTEPG7rwCK4hzCWBpYQUCFiH38093X1i1Z1sVldbFcXO6sL3epie3WhtTzfXpnvrt7urgQX2GK3+mm3Otetzgevszq3s76wW1vYrS3u1pZ2ane21+/s1u/u1u/u1O41l+fy8TjBkhkmNcw3LCLTAFXfbG/qgGo6hVBiZCFoImQFXeSG4XIeEyJu2dlIajzXf744dDFXeTeWPxfJTKeK5zLld8bG3u+tfX7QrB221g/btYNWbf/p2kGrdtheP2yvv+41Ai7xda/+887GT9uNV73GQad+1Ns86m687Gx8/2T1aXXx+z9Uj7a3Xh1LXI9f9raetzaetTa+bzaeNRsvWo0fOxv7nc2D7oOj7a3D3taPzcZea/NFc+NFs7Hf2djvbv7q4YVoY8bemHU3Zt36jFubcRuzkZUpszrj1M64tdOR6rS1ftqtnvHuT9lfTpqfjbEvp+x74/zusPH5mPnZuHX3pFwYETcr4nLePpsVk1k2kXQmUmIqa04m5HTOOZvzzmS988XI1QH/k7eji6dicyP2/KjzyYj5UYXfGDSvV6wP++W1AfNqH/+gj18psMs5eilLL+XY+RQ5HcN9/C3T0JiBCUEIAQghxgaCBEOCEQEAIYCRHkAXhDogiCCAdQA0TdNVDQAYgJmqaJoKNA0BHes6AhqBkBxnaLRjMfy41EBDuoZUBSFIdR2pOoTI0HSiKhgAypltSs+yIo7lW5bv2L5lxWUwA2b5XPpCxKVMWG7astPcSjCZ4FZS2ElEI4b0uZvibka6OdPNCydnugVmprmVMZ2i4/ZZbknYBWEXDDPHrbx0S5ZXlE5eOiVu5piZxSxlyBQ3c1hkAE9BnqZ2gbllYhWY28+8QWGXmV2CPGvwDGYpHUUU3dagDQ0HEttgx5X5EJknwvDXJ7S3QiAUhqFgLVclShgHLL+qUk07zpFgyCkUBDADcAnYSdO9kY/cHkzeHcl8fjJ7fyK/PtPfOFfZem+i9cH53se/bV6//PjDSw+vXnp848qTm1c/Hh+SgDGNUAWisMoBdjCPUDNiCJ+ZvrBj3HWxdDA3gSF1bCNmAiIhZgAxHbIwEBqKSyfv+gGA5V0/a0fj3PGw6RLmYhLYaRLCTQgvJd2sHcm68Zzr55yAGLQjRESI6TM366QGU+XJ/vHJ8uR4YWwkW+mL5vJOMmNG48yKczttRYvR9Mli5czQREJ4FqIJ27t6+b17t+dWP1t6sLbSWPlyZWnu2uULBd9lWsgIn5C6WvCjU8OVa5cu3lv6ovnt4d6f/vHyL/98/dd///y3/xz9+V/PDv/e2T5odp89+mr34YPu1qPe/KfL2eK4BiOKZiLkQGRjbGNiYnzsxjaYTbhDhcOlR4VrcFtIT1oR2/FdN8GoDXQK3tCG4A2MIdWAYQRDCIewg620kxxIlCfKE+dOvnP1wvXr79/qywyoYagrRFNRKARCClAUqAISAJhODBVhSAxMOaaccsZMSU3BTVNaruVF3VgqkswncqVMsZIsvJ3pH88NTBTKk6W+6WzuVDYxNJ1PTOQtj2ElrKsqCIdVVYWqio/FNhUFGljQxgQRx0EZqfSEjDHTt7x0PN2fzA0n8qOp4qncwEyhcr44dCE3MJsoTLjx/lxpjFupkEYVjemAAz1Qc01kuNBwqUwYMk3tEncGpDvI3Qr3hgnzQyoLqVTRjeD7DqlY0Yz/o9FsjByMXcxiiPnETDO3yCP9MjnKU6ci5VnDy6qQqpAdz8G8EYyBzoFGNY0EuWwdUIQEQjxYvCRYECQMIgkWBAf2ekGQxFgYWGDALSu+ePNmZ23paXWhvXYnsMh3VhdaK7dby/Ot5bneyqfb1dvBHdZemWst32qv3Got/755/2bz/s32yq1edX53fXGntvRN/W4AY721hc7qwuOlG6lIjCDJiGTUwkggyABgEHENcQ2yYIpThxQiAcEvFKKNkEWpJ0RMmPGo35ft/01p6P3c4MVE+WIse9ZNTSXz5wZGr5w+/btebfllc22/uXbYrh00118+XTt4ur739cpBa+2oUz/q1F736j9tN151az9t14+6jZft+n6rvteuf/fVcqt254cna0fbW692tl5/8+iw9/Cwt3Wws/Vj58HzzoPn7c1nzY0XrcZed3OvvfGiWd9vb+63Hzz7uv7dV+t/fFT94Unt+dPGXmfzv49gHRvhvP23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09600" y="2895600"/>
            <a:ext cx="3810000" cy="3539430"/>
          </a:xfrm>
          <a:prstGeom prst="rect">
            <a:avLst/>
          </a:prstGeom>
          <a:noFill/>
          <a:ln>
            <a:solidFill>
              <a:srgbClr val="0070C0"/>
            </a:solidFill>
          </a:ln>
        </p:spPr>
        <p:txBody>
          <a:bodyPr wrap="square" rtlCol="0">
            <a:spAutoFit/>
          </a:bodyPr>
          <a:lstStyle/>
          <a:p>
            <a:r>
              <a:rPr lang="en-US" sz="2800" dirty="0"/>
              <a:t>A</a:t>
            </a:r>
            <a:r>
              <a:rPr lang="en-US" sz="2800" baseline="30000" dirty="0"/>
              <a:t>3</a:t>
            </a:r>
            <a:r>
              <a:rPr lang="en-US" sz="2800" dirty="0"/>
              <a:t>Sat: All female team of SSU students who are building a “flat-sat” to be tested in a high-altitude  balloon flight. Then eventually we will try to arrange for a launch from ISS</a:t>
            </a:r>
            <a:r>
              <a:rPr lang="en-US" sz="2800" dirty="0" smtClean="0"/>
              <a:t>.</a:t>
            </a:r>
            <a:endParaRPr lang="en-US" sz="2800" dirty="0"/>
          </a:p>
        </p:txBody>
      </p:sp>
      <p:sp>
        <p:nvSpPr>
          <p:cNvPr id="6" name="AutoShape 4" descr="data:image/png;base64,iVBORw0KGgoAAAANSUhEUgAAAkAAAAGqCAIAAABsz2wYAAAgAElEQVR4nLy811cb6bqv23/bvjh77bP2nG2Cyck2IMAmY5MMSKqsBEgoS4AjtkFSlXKOgEO7CVIpVZUiNri7Z4c5e/aM3c2++EqCnmvvcy7OWqfHOxilkgi+6Wc8v/dX32c2caMdaabgJhJqpOAmMHak2Y422ZFmO9JMIc12pMkONdnFzXZxMylusombSKgZjE3cZBM3WUWNVnETCTVbRY0WYcPeyo3dlc8twgarqHFv5caesNEqaq6PDWqxiZqswgarqNEGNVGiJkrUZBM1WkQNJNRkEzeT0E2buNkm5r+C77KImi2iJpv4JgW12sQ3SegmCbXYkTYKbqPgFgpupeBWJ9ZpR9pIqIWEWuxwux3usMOdFNQBxiZqo6AOO9xhR9odSKcT63QT3W6i24V3ObAOJ97plvR4ZX0eaa+L6HZgnU6824F129EuO9oFLiik04H1OPFeJ94D7pBwux1pc2KdTqzTgXbYkXY70mJHWhwof9NNdLrwLhfe5Sa6nWi3He50IF1OFFx3kOJ2CuogxW02USt4y4F02eFOO9JJIZ3g9zrxHjfe68J63Hhv/cJD9NVfurAeF97rxLqdaHft3V6PpMcr7fVIesA/0E10eSTdbqLTTXR6JF0eSVdAcSu8fiesHIgoB6MqQUTVH90YiG4IoipBXD0cVw9HVYLI+kBorT+41h9RDobXB+oXEeVgRDkYXL3jV9wOKG6H1/rD6wOxjaGoShBVCSLKwdBaf2h9MLwuCK4NBtcGgmuDXtltn/yOT97vld2Jaiddj3DNA4Hyzv9wS7pD6wOh9YHgWn94fYAf5UBkfTCiHIqqhusTV9+NbQzFN4biG0NR1WBUJYipBAn18IH2bkIzktCM7Gvv7mvvHujuvTaMvdbfe22499p477Vx9J15/K1p/FA/eqC7V//Mge7eoX70jXHstWEMvPXGMP7WNPHGPHFonDgwjO/rxuP6iZhuIqwZ866NuFeHPWsj3vW7ftVdn2rEv8F/DajvBdVjIfV4UD0eUI8H1eNB9bhfNRpSj4c1EyHtWEQ3HtaOhbVjEd1EVD8R1kxEtONh7VhMPxU3zMTNs3Hzg7jpfkw/HdHNBLVTfuWoUz5kI24/F3VszTcoJ/4dH21UrozYN4mj8F41k/hUPv72Y/qH8+x359nvz9PfX2R++JT94Svmj1+zf/pD4c/flf/6Q/Wn7ys/XmRSFvyNefbd5vwXm3NHj+aOHs+dPl1IPn1IP19KPV1MPVuknz9MPX+Y2nmY2nlIv1jKWIRZqyhnE+Vs4qxVlLWKMhZhem+FfrWc3lvJ7AkzVoi2iFK7K2krRO9ByVfC1K6I3hMnX4mOnq8c76ycvFhJ7aGu9bnte79/b5rIWOCsFc6ScJZEMzYkY0MyNjhHoYwDy1FIjkJYJ8a6MM6BFpxY2Y1XfJKzgOxDQPYxIP8YkF8EFR980g8+4txHXPgk517izIVVPUTViRWsoszOw5OtB1/oJmLErbj8zl/eb/7yY+Xy8vLy8tfLy18v/8v++/lvP34d1X0TVn6X0H6b0H4TVX8d2/gqtnERVX+Mai7i+g9RbSWsLYe05bCuGNKxfi3j0zI+Xdajy3oNGY8+5dQk7RtJu5rzrRa9aMGDME4x64KKPqQcQMshvBKRVkKSoh8tB7CSDyt4ENYDM26o6MfKQaIakVYjsqIf49wo58U4D8q4EdaDsm6M80qKQXkxKGe8khQFnewJs04s60BTVmHYPPdMvqBBlsyrGPXYeLrvP2dPvj/L/emc/f5D/ruz3PdnzPdn7LdV5g8V5ttq/ttK/rsq820lX5vct5XcH8rZP1Ry9fmm9vKbcu6bcvbrUvarYubrEn/xqZAGc8HRFwX6nKPPWfqcoz+CYdMfGPosT5/l6Q8M/YGhq/lUOZcsZk4K6aNi+pijj4rp02LmtJRNVnJ0JZeu5DMVJlvJZ8r5bCmfKeTSXDb7GYAQBTfZkTrDGm3iBjvSDF6ScCMFN9nFN0mo2Q41U/BNEmqm4GaAOhJqtIp4pFFwMwk1W4QNFuENi7DBImzYW2nYXb6xt9JoETZZhE08wMQ3KXGLTdhoFTVaRU02UbNN1Ax+iFXUZBE2AYBZRU3gAxZhc51hVvFNG9RCQi02cRMJ3bQjbRR8k4SaSKiFgtscaCcFt1JwCwm1kFC7He5wIF2UuB0AjBS3keJ2O9zpxLpqyOl04d0uHCCqy0V0uyU9Xtktl6TXiXe7iB4X0evEeyik04F1ObBugBMX0VMDWCeFtDuwTmdtXHiXA213oK12pNWBdjjQDhfe5aph0oV1O+AuO9wJxoF02eGu64itA4yCOuxwpwPlfylglQfv43EFYIb1uLBeN9HrxHpckl5XDWY8wIhej6QHAKw2XR5Jt0fS7ZF0eiRdfnlfaPVWeL0/vD4YVQkAOaIqQUQliKmHAY3CysHQ2kBwbTCiHAqtD4bW+8FnAKWCa/1gQqt3eAoqByPKwahqMKIcDK4NAiwF1/pDa4N+Rb9XccevGPDL+8Pqcc9jiWnprqLv/3ZiPWHlYB1dAHvh9YHw+mBYORRVDcc2RsLrgohyKK6+G9sYiW2M7KvvxlRDMZUgvjGUUA/va+/G1cMJzQjA0r727qF+FMwb4/hb08Rb08Qb4/ihfvS1YQwADLwL0AXmQHfvjXH8jXH8jXnywDB+YBhP6MZiurGIZiyouuteHfKsjXjWRrxKHmC+jbv+jXsB9b2AejSoHg9qJgLaCb9m3K8eC6hGAxtjQfV4SDMR1kyEtRMhzURIOxHRTkS0kxHtZFQ3EdGNxwyTCdNMwvQgvvkgYX6QMM/um+cSptmY4X5UNx3RTYXUEyHNmE9510bcebLUppn6nWby9+bZ5k1oaEdPHPj3ypk3X1WSf/yU//Fr5odP+R++yv/pa/anb0t/+aHy07eVH88zp7v4oXn27db8u63599vzX27PHT+ZP322mHz+MLmzmHy+CNAFJv1qOWMV5mzivE0M0JW1CDMWUXJ3Obm7RFuFaYsobRHRe8LUnjhthdMWKPlKmHwlovdgALCj5ysnOyupPcyrXjQN/e6dYTxtQ9JWhLbBaRuSJuE0iWRIJEuieQrLkmiWRADG8naUcWJFN1Hxyap++VlAdhaQfQzKz4OKM5+06pV88Ek++CRnXrzixiouvOLEWQtEP1s83px9pxuPErdi8v4/vzP+84fi/x8A+8ufvg5pvgqtfxPTfBPTfBVRfRXb+CqmPo+oP8Y0F3H9x7ihGtGVw9pSSFsIaLmAjvFpc15txq3L+YwZj552alMOdcqhKfjWCh6EcyOMQ8y54ZIfLwXxSkRaiUjLIUnRj5UCeNGHFb0o50VYD1zwoeUgUYlIK2FJKYBzXqzgwws+nPWgjBthXAjjxgt+aTEgZ33SJCk+2l3Ou4m8m8g5kawDytqRIwsU2X74fHVBj8waZKJX29pDH1k4PfymlP7+jPmuynxbzf+hkv9DOfeHSr42uW8ruWsky/8Lw74pZ78p5wC06gO49amQvmDpC5a+4OhPHP2JTV+w9Ec2/SFPV7PJSjZZyZyW0ycl+riUPimmj0uZk3L2tJxLVXKpSp6u5NNVJlNl0hUmU8lnKvlMOZ8p5bPFfKaQz3C5DJfNfFYHEgk1UXCTTdxIQvzUhYyCmyi42QY1O5FmO9RMQs0UfJOCmymomYSarVCTDWqi4GYKaiLFAGCfW4Q3gIftCW/srtzYW2mo04uEbgKY1e3KJr5pE98koRarqNki5CXMKmq2ihpt4qbazRaruNkqagaCRUItNvFNO9JOwa02cTMwMApuJaGbJHTTBrWQcIcNaqfgDhJqJ8XtDriLgtttohZS3O5Eu2rI6XJiPU68y4F1OrBOJ97jIno90luAZC6i20X0OrBuBwY+0AU+4MS7wLfY0Q5HjVv8D8S7nFinHWkH9HKgHU6sy4l3OYluJ97pRLsBogClwMs6vexQBwV18jyDO+1wJwV3AAlz4T1uos8j6QNAdWE9bqLPjfeC+26iz030umtO5sZ7PZJen6zXJ+vzSnuB/LmJHo+kyyfr9Up7vNJuj6TLI+kJKm6F1m4DowIUCa31h5SDkQ1BVCWIbAhCyoHg6kBgdSC0PhhcGwjV3Cu2MQQAFli9E1zrD67eCV3/IQBFawPg3dDaQGhdEFgd8Chu+xT9AcVAUHnX91S6vTwh7fo3i6g9uN4fWh8MKwcC6wPBtcHQugCgq25gkXVB/TqmHklo7gGwxTeGgXsBZazbFYDTa8PYG+P4G+PYW9P4O/MkwFUdYK8N42+ME2+ME4f6sTrJ3hgnXpumDgzj+4bxuH48qh0Nq0dDG/e8a8Oe1SHP6oh3fcSnGvEqR/wbd/2q0cDGGD/qcb9m3K+Z8KnHAppxv3rMrx4PaiZCmomwbjKonQhpJyKayahuKqybDGknwvrJqHE6YZ5JbM4kNu/HzTOJzQcH5tl904OE4UFMPxPTz8QMMzHT/bjpfkQ/HVSPBVVj3rV7u0jf48UWzVTD2tjnhoe9j2XTVhP+OrhXzb377mP2x28Kf/mu/Jfvz376tvrHj/TxS/TQPPdma/7to/n3j+a/3J49fjKffP6Qn51F+sUS/WIptbOUerFEv1rJWEVZqzhrE2esooxVmLGK0hZRancl+Wo5tSdMW8VpqyhlEaX2xGkbnLbByV3xyUtR8pX49KXoy+crXz5fOd4Rpm1EQLdiGPjdF6aptBUADEnbMNqKpG0IbUMyJJalsAyAGYXmKDRvRxkHVnATJZ+s4pefBRVnAXnVL/8QUFR90qpXWvVIz3yyqldacRNlF1FyEIwFSj1fem++/0YzHpXcjsv6f3xj+OcfS5eXl5eXv1xe/vJfCLCfvv86orsIKr+Kqr+OqT9FVJ+iG1/FNOeRjQ9R7Xlc/yFuqEb15bC2GNQVgnouoGd82qxHm/boM15DxqunXdqUS5N0ajjfasmLch6UcUIFL1IK4KVAHWAEeFn0Y4BerAcGBlbzM7zgw0sBSdFPcF6McSOMG2bdWMkvK/pljIc4tQqPd5cZN8G4iZwLzTjRnBtnvATnI1gvdmqDQluLu8rZbWLaKBM+N6oC1hf5L1+fM6k/lPPfV9lrALs+uT9Uct9csy4wX5cyXxXTXxV52fpUSH8q0Lx7sfQFR5/nUx9yJ9XsSTl9VKKP+UkflzOnlexpNZc8Y1JnbPqMzZyx6SqTrjB0lclU89kat7LAukr5bDGfK+ZzhXyOy+W4fP4zCr5pEzdR8E2rqNEmbqRgAKerLBFoFgk12sRN9hq0KPgmIB8JNVvFTVbewJqsooa6ge3VPUx4wyJssImbbeIWm/gmiBktwkab+IpkJHQT6JdF2ARIVpsmgDer+KblCoEtFMxHhRTcSkItgGR2pM2OtNvELTaoxQa1WUStVqiNhNspuMOOdDrQDpu4lYLaHWiXCwNK1OXCe514l1vS7SK6XESvW9LnkfbV6NXjInrrEaITBx7W48RBwFjDXh1gICfEOsGf4fytmTnxTifWXROvTgfSZUe6qN+EnO0U3G6HO0keYB0gRXTiPU7sClrOmmZ5Jbc8RJ9b0ufCa6Ei0evGeUXzED1eaZ9P1gf0yyvt9cv7fLI+n6wXAAzcCa3e5rm1PhBc6w+s3QmtD0RUgohKENkYDKsEobXBwOpAYLU/sHqn7kkAYOH1Ab/ijh8wbK0fcCuiHAytD4TWeHULrPb7V/uDNQPzyu/45HdCqrveJ8Tmyrik6/+yCFtDyv7Q+kBg7U5gnUddcG0wqhoOK4ciyiEeXXWAbYzEN+5GVcOxjeHYxkhcPZLQDCc0I7GNISBh1+n12jD+2sAD7FA/eqi/d6C7d6AbPdSPHeonXhsmXhsmDvXjB7rRQ/3ooW70tXHytWny0DiR0I/HdGMx3XhMOxFWj3rXR7zrI561EZ/ynk/FB4mBjbErhqnH/VrAsPGAdgJcB7QTIe1kSDcZ0E0GdZOh2gS0kyH9VNQ4EzVNx833E5sPEpv3E5uzB1vz+5uzcdNM1DAVN87EjTPg3ZjpftR4P258kDDNR3X3o7qZiHYqoBonJf1Pltt0Mw3ysd+tL/Q9VszbH8u+CDy/yCb+9DH1x7PTo5fwofnBm635t9vz77fmv9xeOHmymNpZSu0sAQ+jXyzTL5aTO0vJnaXUi+WMRZSxiAGoMlZR2ipO2yB6T5R8tZLaXUlbxbQNSlnEKYuYtsG0DU7uQaevxKcvRScvRccvhF8+XznZEdE2wr0xvzXa9IVpOmNBMlaUtqG0FaUtKG1FaSuatmIZEstQWIZCs3YsR2E5Cs3b8YJLUvLKyj5ZJaCo+OWVgLzql1e80opXVvXKqh5ZxS0tu4iyS1J04DmLOPl8+f3mgwP1aIS4HZHc/tNr4z9+A7Bf/os87J8/ffcporsIqC7Cmk9R9UVE/SmivohqPoTV1dDGx5i+GtNXovpSWFsM6wpBHevXMQF9zmdIe/VpnyHt1dNuXcqlSzm1nE9R8qKcF8s7xZwXLgUJkBBWIjLgWKUAXvCh1wFWCUlqACMKPqIUkBR8OAAY60E5L170yYo+KQ+wvWXGiTEuPOtC0w4k68bzXgnjlbA+ad5D5Nxo1omeWuDo1oJt4/5z6aRZJjQp5dbH5kO/I//l63M2/XUp+3Up93UpBxzrm/JVWgjuXBOv9FfF9CcufcHRFxz9MZ/8kDv9kDs9y55UsseV7HE5c1TOHpezJ9VcEsSGH9n0By79gc2csfQHNn3GZapspsLQlXy6kk+XAbqYTDmfKecyJSZfyueKTL7IsEWGKTFsgeU4hq1HiDyNaheNFNzkQG/aESBnjRTcREI3a3uvZhKqAUzcTIr5TRgJNZNiwLAbuyuf763c2Fu5sSe8sbfSsCdsACgCXmURNvxLrmgVNVlFTVbRzbqQWUXNFmFjXbms4pvWmqgBaAFiUWDjhbQ7UJ5htQ+3WsWtFlGzDWqj4E4KbrcjbRTUDtTHhfW48C4n3uXGe91Er4voceJdTrzHI73llvSCNRgYoF9163JgXU68y452OPFuJ95FIW0OtAOIV811uuvhoZsA2Ot04l1gr0aB5RbSBfZhFNRBwR2kuIWEWim4jULa7HA7BfFIA5swB9btwnvdWG3dhfJLL7ekD4wT63Gi3W68F3zSw8tZtxvv9Up73ZIeN9HtkfQEFLd9sj6frM8r7fZIugHMQmtAkvrD17ZQUaUgqhKEVYKQUhDkATYQXBsMrQ2G1gdDa/3Aw0LrA4HVmmatD4TW+iNKQXh9MLw+GFzjv6X+vX5Fv08x4F8d9CkGgsoR31PikXhK1vVvu0vNIeVARCkIrQ0G1gZDa4PBtcHgGggSBQBa4SsDG4koh6Oq4bBSEFUJAMD2tXcTNQOrL7cAxt4Yx98a+Qixvus60I0d6EYP9eM1gE0c6EYPdPcO9WNvagA70E/s64CEjUc0Y37lPe9aHWB3fcq7PtVIQD0a2BgLbtT2XpprAKtdhHSTEcN0UDcZ1E4EtZNB3XRIPx3UTQZ1kxHDdNQ4Ezc/2N+aTWw+iJsf7G/N7W/NRY0zUeN03HQ/brwPABY3P4gb7ydMsweb8/vGubhhdt84d2BaiJpmQ/qZiG7GpbhrI/p3xD2Pl9ufrHT6NiZpxyrj1x1uPTzYnH+zufju0eIX2/Pvt+ePnzw8fbaUfM4DLLWzlNxZOn3+kAfYnihtEaWt4rRFRFsBycS0VZTcW6F3hbRVTFvhlEWc2hPTVoS2oqk96PSV+OSl6OSFEADs+IUoacH9+mXz3cZ3pqm0DaMtSMqKpGwobUNpEgMwS9uwDElkKTxD4RkKz9qxrB1j3ZKiT1b0ycp+ecWvqAQUFZ+87JGWPdJKDWAlJ1FyEkUHnt0TJZ8tf2F6sK8aC+G3A1jPHw/0f/+eA4i5vPxnDWD/+XHiP3/69jyk+ehXXYQ1F2H1RWjjIqI+j6irIXU1qP4Q1Vej+krMUI7oiyFdIahn/DomYGQCpozPkPWZMl4j7TbQLh3t1nE+RdGLFXw444Y4L1IKEOWgtBpVVKOKSkha8mPXAVbwoUU/VglLKhF5OSIvBiRF/xXAWA/KelDOQxR90qJPynqJpE14vLuUd6KsG8870awdyTvRvAdnvATrk+TceNaFZZxY2oGnKTTrJNIk8ua5kNQumSQP16CHa7BIvyrzW1/RbxLnTOqbUu7rEk8sHlqlTH3X9VUxc8HRH5nUx3zyQ57n1lnu5AOT/MimPnCpc7ADK6Q/smmw/frApD+ymQ9clrcuXrzSFSZdzqdLuXSJyZTZXInJlphsMZ8r5fNFJl9kmCLDFhiWyzMsw7Is9xkJ3fyXUgYJ3QQLMLAJo+BmEgaJ4hXk6te2a50Omxgkfo17K5+/Wv4doJdF2GARNu2u3LBcVTkaLcJGi7Bpb6UR9DssQl6zallia41hQMh+wzAQFdpqQaIdarVDrXWkUXAr0DUb1A4YRkLtFNRJQu0k1EKK24D91JZJ3W4c0KvbiXcDgHmkfXV61ajTDtLCOsnqQLKD4gba4cS7XPz9LgfaYQdgq+eKV6ljlwPrdlwBrNMOd5JQKyluoeA2Cu6gag0OCupwwJ12pMuJdTuxHjfeC7gLWOXGe114L0gUQX3DiXYDXXPxC7Ne8E9zS3o8NQmrGViPV9rrlfYGFLdBR6O2fxqIrPOdjqhKANZRIcCt33BlsFa74AEWWL0TWh8Irw9GlEMRpQB0N/yKfr/ijl/RD1JBv6Lfr+gPrgn8ioHg+lDgCf4EfUB0/5tlpSW0PhhRDoWvSh+DwdovjdQkDMAstjECNmE8z3gDG4lrhutrsFpCWJewMbAGq5c4DnR397X3DnRj1xg2fqAbS2juvTZMvDFPHRomDvQTh4bJhGESACy4cc+vGgls3PWrRv0bd8HwANPw9Y3r3PJrxn3qsYB2AoAqpJ8O66eDuqmAdiqkmw7qeYDFNx/Et2YT23OJrdm4+UFiczZufhA1zkQM0zHT/ZjxPqBa3PwgZrqfMM8mNmf3zbNx44OEafZwcyFumo2Z5uKmubhpPm6cixrmwsbZoP5B1Dif2FqMm+YT5sWDrYXXW4tvthbePVp8/2jhy8eLJ8+WTp8vnTxbTD5/ePr8YZ1eqRcrmT0hbRGlrWLaIqL3hOAiZREl90Qpi5i2QrQVSlnEyT1xyoKkrEhyT3z6Snz6Sny0IzzaER49Fx7vCJMWLGSCDMOfv9FP0DY0ZYFPLVCKxGgblrKhKRtGk3iGxDMknrZhWZLIkHiWwrJ2jHFJOI+s5JeXAvKyX17xr5Z98qJHWnJLyh5ZpQawooPgKCK3B58+XXlrfJBQjQaw2yHi1g8J3d++y19e/np5+Y/Ly3/UGPbLfzrD/vHj1x8CmjO/6jykPQ+pz8MbF2H1h5CmEtioBtXVmL4aM1RihlJEXwwbimFj3q/P+fT5gCnrM+T85qzPlPYYU04d7dIV/KsFH8Z5MdYDF3w4ANhZbPUstloKSot+3sAYD5R3izkfWvBh5ZC0ElWUwrJiQFIKSADACj6c9SCMG2E9eB1gKUp8srvEuDDGheWdcNYOAZixHpz14DkXmnGhaSeWdmK0HaPtOO2QZN2SvAen7dibF2KnSbwpnVVBM0p46Yluw2/doV9Hz5nk16XsN6Ucb12l7CcufcGCXkbqA5f6WKDPufRFMf2plL0oZi5KmYti5ryQviikzwuZj2z6I5f5wGY+sukPTOaMzZ6x2SqbrbCZCpMpM9kyk6mwuRKTKTHZMpMrMbkikysyTJFhCgxbYFg2z7B5lmMK+RyTy+XzDPcZCTWRULMdaakzzI60AOuyiRtAoggAZhODjPGmHblJ8XeuyAfKFDZxk0XY8Gr596+WfwdyQtDCsAibLEI+/bOJW4BmAQMDF7bf2lVdwsBOyyJs5g0MarFBLSTcxlc5oJtUXcVqXym4lYRareI2q7jFBrWRYA0Gd1BQK8jo6gBzot0urNuJgwZHl4vo8UhBC7HHRfDUsaMdgE/gY2CnBZZkTryLQtsptB2wzVUDlRPrdKDtjv/APAfeaUc6HUinA+2yI52gbehAuiikk4I7KYj3M/CSLyWi3Xak04l2ufFeJ9rlwnrAH+8GPQ5JnxPv4YUS63Gg3S6i10X0eiR9XsktN9HnlvTWSxw1gPWBdqJX2htavRNQ3A78NgMMgSqHUgDIAdAVWhcAJQrzmZ4gvD4A6oV+xZ3A6h1Ar7BSEFkfAhwKrA4AaAVWB8Jrg4HVAZ/ijn91wK8YCCmHQk/xJ8Qs3vs/dh/eBEuv8PpARCkIK4cAwAC0IrVlWHhdEFUOR1UjcfXd6+uxuHokrh6Oa0eAgQFKAWiBUka9ygEaHHVR29eOHerH67OvHU1o7h3qx0EFEQBs3zgZ001EteNh9WhAdTe4MRpUjwY1o0E1X98IbIyFtZNBzXhAOxHQTvjUY96NUYCxOsDC+umwfiZiuB/WzwR10wHtVEA7FdJPRwzTMfOD2OaD+NZsfGs2vvlgf2susTkbNc6EQcDI+xkPMJ5wmw9ipvtx04P9zfm4eS5unouZZuOm+bhpPm5ajJrmo+aFqGk+vrmQMC8kNucPthZeby6+3l5492jx3aP5908Xj54+PH3+8PTZQ+BeAGDJneXUC6BZoowNSltEtEVIW0UpizC5J6oPbYVOLeJTC5S0IkkbcmqBT/agk1fiWoQoPHouPN1DgybIMPL7Q+04bcNSVjRpRWmSSNnwlA2nSUmaIjIUnqWItA1Lk1iWInJ2Sd5BAIAVvPKiT1byy0t+edmvKHllRbe0XJuiU1JwSDiKyO7ByefCd6bZmHLUi94O4Le+i+v//j1zefnz5eXfLy//XmPYz//pGPv7Hy+qPnXVu/ExqDsPaT4G1R9C6rOQpuJXV0LaasxQjRmqcXM5aiyGDYWwKe835vyGfNCU9RtzfnPGa0x7DLRbT7t0nGHI23cAACAASURBVH+16Mc5L8a6Ec6LASBVIvJKRF4ISjg/UQzgBR+W88JZD8T6Uc6PFUPSMjCwoPTaAgzOu2DGg7I+SSEgK/qlnE+SIsWnu8uMC8s70bwLyTngvBPl3DjrxjkPkXOhIFekHQhtR1MUmnERWbc07cTTTjztJGg7ekpC73eFocfCx6tLKmRuHV40r8vC9r3k61glc/ypkPmqcK1qWExfFNMXpcxFIXdRyl4UsxeF7Hkhc1HgL865zEcu84HL1iZ3xuaqtSkz2RKbAdZVZnNFJlvM5Qr5XCGfL+SZQp5l8yyb59g8x+RYJl/I5dhslsnmuc9IqBE0OACNQJxoR1oouMkmbiChJjvSAjZhtaQRtP542SLFzTao6bqWWUWNu8ufgxr93soNi6jRImoEJAM0AlOLDa+qHLXNFv9unWp8qAi12KAWCmkj4VYKaeNJBrWR4nZS3G5H2u1IG/AeB9pJIW0WUbNV3GyDbpJwO4V0klAHBbXx0Vyty+7CepxYtwvvdqJdLrzbRXS5pb3AwBxYp0fa65b02NFOO9rpwACNwDKs+1qi2AHeAi+dOBCmbgfWZQcFxZqu1XsfJNJmx7odaJcd6SLhThJqtyNdJNJBwh0k3GEHLUSELyLakS5QCXFiHQ6kw4l2O9AuJ9rtxHpAo8RF9DqRbqBlLqwHrPFckl6P9JZb0ueV3QL7PJAiAm75ZH0eYGCrd3zyW37FbWBRdZJFVYKwEhQCh64cSDlUX0rVKoiDoXVBQHHbv3ontC4Iq4aCSkEQ1AhrnwyuDgKGBVYHvfI7/tUB/+pgYHUg9hR7KlnA+/796YPPw+uCEFC9dUFEORRYHQivCyKq4XqVAwAsfAWtu1HVcEQ1FLsyMH4HBgB2PUJ8bRh7Z56sp4gHunsJzd197ei+dhRIGNAvMIfGiUPj5Gvj5IF+4kA/AWr0Ec1YRDMaUI4EVHfDuvGQZiyoGQ2o7wU1o0HNWFg7CbqFYf1U3b0Aw8DeK2yYCemnQ/qZ+gR10yH9TNR4P2qaqQMstvngYHsO4CpimI4YZqLGB4nNuf2tWWBmic3Z/a15cB03zyY25+sTNc7GTQtx03zUNBc1zcXM8/HNhfjmQmJzfn9z/vXW4uvthbfbC28fLb5/+vDo2cOT58unz5dPntXptXL6YiX5UkjzBgaD5JC2QSmrOLknOt0VpiyilEWUsohP9qCTPThlQ1M29NQCn1rgk13xyUvRly9EX+4Ij3dEp3tYwAwbRz4/1IylbHgKoIskklYsacVSNjxNSWiKoCmCpnCawjMknqUkWYck75ZxHlnBIyv6FCX/asmvKPlXS15F0SMvumUlj6zgkrAOnLMTDIVn9qDk85V3xrnI+pgHveVFb30b1/3tu+zl5T8vL/96efm3GsP+cXn5828x9v8ZYD98rHg3Kj71WVD7Iaw9C2nPQpqzoKYa1FQiumrUUImZzhKb5ZipEDFyETMbNOUD5nzQDPQLAAwM518r+DDOh3NeDACsHJRWIvJKWFbwEwU/UfDjBS/O+tCcG2G8KOcnymF5JaooR+Scnyj6iaIP57xo3gXnnAjrxlmfpBCUcwEZ55fSduh0b5k3MBecddQMzI3nPXjWjWacSNqBpB0IbYdpO5J24hmXJOMi0k6CdkiSDvyUwo5I7ITCUw7JkQ2PPRM/XVteWxrXQjObq5jr1ZPTg2g5ffyJy3xVzF0UM5+K6YtiFsx5IXtezJ2Xch/BRRFc5M+L+Y+F7Acm94HNA3RVmGylBq0Sky0y2SKTLzA5jmHYHMPm8kyOZZkCy3BMnmNBjpgv5fPFXK6Qyxc+u1Y4BFniTQfaCgBmFd0AykXBzbWLm7WYkf9KiZpIYTMlaiLFvIfZxE17Kzd2lz/f4xddjbsrN3ZXblhFTfVyvE18pVw102ohoVYSarWJQcx40yqqb8Ka6vEgCbcC/bJBLSSIDZF2O9wBFkgk3EZBrRTSboNaLKJm8Bkb1GaDO8gauuoV9rq4uHCAnG4H2uEiut2SPrfkCg+gLl/jFmh2dF9zss56R7HeY3Rg3Xa0GzTga8377mtrsA4K7gTdEAppJ+E2Eu4A4kXCnSTcTsJtAGAU1EFB4E/tdKJdDhAn4j1g+PwQ73FiYKXH/8GgSAnGJ7/jlvR5JL1eaY9XwhfrvbI+r6zPK+0F6AqtD1xJ2Fp/ZF0AlljBtYHQ2iDQoNjGSFQ1XFexiHIwohSARDGyPhhWCoIqQUg1FFINBZSC6MZIWDUUUQ1FlENgixZcGwwo+n3yO37FgF8xEFobjD0lHhML+K3fPZr699DaQD2lBPYGwkO+gqgcAmuwsGoorLzq00dUwzH13bh6JKEeiWuGY5rh6wV6ECGCqdvYa8PEgW4M0CuhubevHzs0Thzqxw714wdAxYwTr41Tr41TB/qJff1EXD8Z1Y5HtGNhzVhg425QfS+sHQtpx8LasZBmNKIdj2onw9rJiG4qop2MaidD2gm/dgKIF3CykH4qanwQ1k+HdVMh3XRQNx3WzwAhixofxMxzMfMcb2Bbs4nt2cTmXNw8GzXORAwzMeNs3DwL0sWY6X5icz6xtbi/tRA3zyU25/e35g+2F+Ob8zHzXNQ0GzPPx8zzgF4x83zMNJ8wL8RN8wkQIW4/fPto8YvHD794svj+6eLRzvLR86Uvnz08fr50/Hz56PnSyYvl05crqV0RbYVoGwzSQtoGpyxQck908molZRGnLHDKhiStyMkelLQiAGBHu6LjXejoFfTlS+jLF6KjF6KTPdxvhg1Dn++rRk/3kJQVT9nwpI04teJJIGGUJOOQ0ZSEpnCaxGkSpyk8bSdyLhnrUXBeecErL/lXS/7Vglde8MiLHnnBLSt45JxLyjiIvB3PUXh6Dz59LnxrmospxzzobQ9665uI+m9/yFxe/v3y8i+Xl3+5vPzrf56K/Xp9nfa37yolr6rsV1eC2jMwIW01pK2GtZWwrho3VmKmamKzEt8sxTcL4U0maGJCm/mgOesz1SJEADAj518v+HDOR7A+nDewoBTwqRiUFvxE0U9wPpz1YowHzXtRLoCXwzIQIXKAcD6c9aB5J8q4MM5DcH5pMSgvBGSsT5J2wCd7y6wLY1xY1olk7TDjwlg3znjwvAfPugDA4BrA4LQTy7gkWTeRduO0C0/ZsRMKOyKxYwo/dUiSTlnKqfjSCsceLb5+IfJvPXwkXzAQi1vrhO3p5puIn0t9eZZPXhRy58Xsx0LuYyH/sZj/WMx9LOQ+cLl/FS8mW2FzVSZbZXNlNlfh8hUuD9AFahpsnmFZjmULTJ5lmQLDFBkWTJlhy3mmlMsXs/lSNl/+zI42UVAjCdXFq9aqFzfYxA02cWN9vwXsql70sImbbKJGSthECpvtomY7dJMSNVHQTZAi7q40gC2XRdi0u9K4u9JQa2c0W4QNtcefm23iZpuIjxCvPcLVcq3H0QQ4x9+HWiiknYRbSbjVBrXW2vPtFNxug1uBolnFLXvCpjrkKKgdrJrAXDcwB9LlxntdWLcT58saLqIblDiceLeT6HYS4PnlDsAbF9HrlvQ68R4X3u2uSZUD7XRgwNI6QfPeifcAV6vVF0EmyXcX7WgnL4VwO4W0UUg7iXSScAe4WbvfScEd9UeeeXqh3U6024Hzv6LO1xojwfUVet2SPq/stpvo9UpueSR9Xuktr+y2R9rrld3ySPu8sj6/4nY9OQyv11vvfIGivvcCncDYxggATGh9MLw+GFUNhdeHwEosujESVAoC64MhpSCkFIRUQ+GN4Yh6JLQ+GFgd8K8OBNcEAcWgR3bHpxjwyftDa4ORR+hzxbLk9u8fT/3PgPx2ZI2vO9azx/C18BDkh2HlUFApAAYWV9+NbAzHNHdjG8OxjaGoeiiqHoprRgCxfgMw49hb8+RbADDT+L6el60D/diBYfzQMAGe+trXje1rRw/044eGSZAfHhqn4no+QgypR0Mb9yKa8Yh2IqKbCGvHgwBguqmYfjqqm4pqJ+P66Yh+KqSf4sVLMxnWTkb0UxHj/YhhJqSbAuIV0k0HtVMh3UzE8CCxOR8HszUX25xLbM/Ft+ZjAGDGmbh5HrAqsTkbN80mNuf3txcPHj0E37W/tbC/tZDYWgTciprn6gyLmuZifKg4HzfPH/AAW3q3vfj+ycP3zxa/fPYQzPHO8vEOANjK6csVeldMW6E0CYOSIdh4pSzi5K4otQenrChN4iA2PLXASSuIEOGjVwBgoi92hO93hMd7WGAT1Qz+z/2NsVMLemrFTq1Y0kac8Bc4TRJpu5SmJDRJ0HYiRWI0iaUpPOuU5t1y1qso+BRFMF4565YWPLKim8dY3k5kKSJLEfQecvJc9NY0H1WOudDbLqjnU1D512/oy8u/Xf7658vLn2oM+9s1jNVV7P+VYb/+n+fyr38olrwbAGDVkLYa1FTDumpYVw5oSiFdJWaqxs3V+FY5vlmMbhbCm2x4k41s5QPmrM+U8ZszfnPaa0x5jRnfJhdQFQIE65PkPRjrw4s1gFWiChAhAg9jfXjegzJejAsQxZC0FJYVg1LOT7A+nPHgfEfDieQ9OIgQCwEZ55emHfDx3jLjxvJONONEMg4k78byHjz/W4ABetF2OO1Es25J1k1k3HjaTdBOPGXHj0jkiERP7ZKkQ5pyyr7YQ+NPlk4d0lOH9Esb9vYVFHy08mpj8bF81qSAnxrVEa+dfv+6mE5+YHMfuOwZCzoamTM2U2XTVS5TZXOVfLbCZCpMrsLmSkyuzDBllimxTJFlShxbYDmO5TiuwHElji2xbJllS3mmyLAlliszbDnHlHNMOZsvZ5hyhq18RiGNJNxgEzeAujzYe11rz4NosckmbgTmRMHN9cjRKmq0iZpswgZK1ESKm8iamYFHmHmArTTtrjS8Wr5hFTWRtWrG9VM2rnc3rhZg1x4Oqy/GSLiFvJKwVl7C4FY70gFCRRJuA3gDCzMSbrUj7Xa4/frDwtcNDADMjfc60C4H3uXEO11ED6j2uYhul6QHAIy83mjHe1ySXifR4yS6XES3o773wq92Y6AVUkdLjSg9fOkD7XBgHXa0k4RBHAqg1WGD2gEm+bl2ZgdY1zmRbgfa7ai5F0BU3fNcRK+zBjC3pK/2SMAtt6QPdO590ts++R2v7LZXdscjveWR9gKAXT8CI7QmCNaqE/VKRR0nYeVQaH0wsNofWB0IrQ+E1vkuYnRjOKoeCasE4Y2hyMZwSDUUVg2FVUOg5QF0KrA66JHd5gG2Kog/wV8pIez27x9N/i4gvxNZGwyvCeoAqxtYSCmoPdosCCkFYdVQTDUcVw/H1CNR9UhMfTemHo5rhmPq4ZhmOKEZrkeIdYwdGsfemifemCf4frxu9EB/DWDGGsD0Ywnd6L5uDPQPDw2Th4ZpALCYZjy6MRpS3Qurx6LaiahuMqqfjOonwtrxmH46bpiJG2Zi+um4fjqqn4poJ8PaybAGnLgxEdFPgbZhWD8V1E1dW4ZNhfUzMdNszDwXB+janNt/NJ/YngcGFjXOxM2z+1vzB9sL+1sLic35xNbC/vbi/vZifGs+Zp5LbC0kthYBwMKGB1HTXOxfGGaej5vmE6aFg63F19sP32w/fPt48YunD798vgT068tnD09eLJ+8EB7vCI93Vk5fimgLL151gCUt4qQFSu7BtAVJWdEUiZ5a4aQVSVrRpBU7taCnFvTEghy9gr58If7iuej9jvh4Dwtu4TrB76NrI0kST9rwpA1PkZIUKUnaiKSNSJFEiiR4gFESmpKmKQl9BbBVzr/K+RScV1HwKji3gnXLWZes4FGwTlmOIrIUkbNLaQt2vCN+a1oIro870Tt2YddXYdVfv6YvL/9y+cufLn/98fLXP1/++tPlr3WM/aPWTvx/Zti/4OqX/zCXf/kqV6gBrBLSlQOaakhXDetKfk0prK/ENqvxrWpiuxzfLsW2C9FNNrLJRraY0GYuYM4GNtP+TdpnTvs2M/5NLrhRCEhZn4TxYpwPLwalxdC/Aozz4ayfYH0Y48U4P1EMSitRRSkk4/wE55cwXiLvxrIuNOtCc26U9UmAgXEBKU1Bx3vLeQ+ec2MAVzk3xnhxxkvkPXjGiWScSNqJ0A6EdiBpB5Jx4TmPJOuRZDwEAFjSjh1T6IkdPXUQSac06ZR9sYfEnyydOKSnTtkRRZw6FbRnNemWvbOiwccrFr3QrFjSKTCjWmV5/vxNNMwkj6v5dJVJV5l0lc1UuUyFzVby2TKTLbG5CpuvcGylwFUKXIljixxXKhQLbInlihxXYrlyni0xbJnlKjm2nGPLea4CJstVMlyFZis0W/nMjjbZoBtW8Y16lli/sAg/B8VCm7iRgsHzxVcPOPO1DlGjVdRgEzVeP2Jqb+Xzl0uf76407K007i437C437K40WFb4FmK9jggQBc7XsIqarTVc8Q81AwhBLbVnv1pJqK1GsjYb1AoQBVZigFsU0g5OxwDvUnCbHWmzox1196KgdsAw3maQLhfe48R6HGi3k+CLiC6iFzwKVj9Hiqod7MR3CIluJ9HtlHQ7JF0OostBXG25gMA5CT7ls6O/Ob/DLekBJ3fwyzC4lULawerLBnXUg8T6IVJ2pNOBdoOlmgvtAQuwOhTr6PotKa+CRACwWq3jlkd6yyu7DbTMI7vtkd4KrN4JrQ1GlIL6hGrl9bByCEgY2GCF+FbFEDhfo/bI80BYOehfvxME1qUaimwMR9UjkY1hHmDrg6G1wbBSEFEOB1b7PfLbPsWAXzEQUPRHH6MvlGLizu9N9/67X347vCYIr9V4uToQXBsMK4fAzwHcAj88sjEc4wPDu1H1cFQNXo7E1ENx7UhCM3KoG/1NkKgfO9CPvjaOvzbxrIpr7yV0o/uGsX3d2IFh4tA4ua8fT+jG9nVjCe0Y716GyX3DxL6eN7C4ZjyqHgurR4Mb9yLq0Zh+IlqbuHE6YeQBBiaim4ropyK6yahuIqKdjOinI4Zp0KQP6afAZitqvB8xTEWN9+PmucTWwv72fGJrFgAMtDlipvtR8/2Y+X5ia35/ezGxNc9b1/YigFZ8cz6++R8BthA1zUVMs1HzfMy8AGCW2Fw42Hr4Znvp7fbSuydL758tv3+2fLSz8uWzpaNnSycvVk5eCPl5KUrVAJYmEZpEaBJJ2eBTC3y8Jz61Ivzey4qeWFCw0DrZQ0730JNd5Ogl/P6F+N2O6P2O+NhCRJ/INAOfhxTDpzacTw5JCU1KAcBoSkpTEpqSXJGMkqQpScYpy7tljEfBelevxi1nXfwwTlneLsnZZRlKSluwk5fw683F4Pq4A75lE3Z+DK7/9NXp5a9//vWfP1z+/Mdff/7jr7/8+fKXP1/+8i8Y+8f/IU78F2j9fA1a19Xtl7+c05xno+jXlgK6clBbCmgqYV0lYiiGdMWgvhw1V+JblcSTUmy7EN0qRLfZyBYX2WbD25mAORd6lA1uZwKbab857d9ig5orgPmJUkhWCskAwIBj1YfxYowXKwQkpbCsHFsrRVY5v5TzS2uFeDQH7MpLFIKyQlDO+CUpSnxiWQG+BWQLfIbxSvJePONCM06U5ksccMaFZj1ExiPJeqVZrzTjkdAu4tSBn9ixUweecklpt5x2y99bkf1nS0mn7NQpO7ZLkk5F0rN24lYcuxQnTvmxnXhHEuFnKKkXPpLNGWSiZ3q15dnTg3Awd/y+nKUr+Uwll6mdBZUrMUyZY8scV+IKJa5Q5IrFYrlQrDCFCsOV81wlX6jmC9UcV82wlQxXyXDVbKGa5apprkqzZzRbTbFnn9nRJhJusIlvkFAjxT+w3GATN1hFN8AOrNYzbLx+YEedYRRUR1cTBfOLMYuw4dXy56+Wb+yu8PSqN+Zra7BmO9IO+u5W8U2LsNkmaraImvmQ8Hob/srSWmziGt7gVhJuI+E2CmmrpXBt9TYgeMsGtZJwKwW3OpCOenIIAEZBHXw0h3Q5rwDAR4JXESLe5cT5bVYdRQ6820n0uCQ9LmmPg+iy453XANZ97WvPFfCwbgcGtKzLjraDvNGOdtqgNhvUTsLtNqjDBoEU8TrDOu1Ipx3ptKOdTrClAwDD6+eD1CPKHmBg/zJuSZ9Hcsst6XOCO5I+sBjzym4DkgG1ut7UCNVOIIyohkC3AgR6gdWBiGoopBRElENh5WBECZoagrByMLg+4F8fDKwPBpSDIZUgrBJENoajGyORjeGQUhBcHQzwTzQPeGS3+RRRdjv6GNlZE2K3fme4+28++W2w9/LXfpdf0R9cHQjzJicAXIyp78a192KauzHNUFQ9HNkQRNVDUQ0wsKGYZjih5Y9DrAeJB7p7Cd3dQ+PYgXFsX8+b1r5+bF8/fqCfONBPgsAwoR0DA7obh8bJfeNUwlCLEDX802ChjdGIegwALKIbj+on4oapuoHF9NMxw0xUPx3RT0X1U1HtZEQ3FTVMgzwwbJgGKhY18kX5iOF+3Dy3v7Wwvz23vz2f2Fq4DrDY5oPY5oP45lxiaz6xBWLG+f3thwePHia2FoF+7W893N9ajJnnQ/r7EeNs1LQYNS1ETHNR80LMvBgzL8bMC/tbi4dbS68fLb19vPzF05VrAFsGhz8d76wc76wcvxAevxAmd8W0FU6TKKAXTaEpG3JqgY93xacWOGXDUjbs1IqdWNBTK3Av9GQPPd5Fj18h719C73bE73egEwsReoRrBj4PyoZOeIARtF2WoqRJSpICymWXpe0ympLSlJQmJTQlSdulWZci71aw3jXOt14D2BrrXWOBhHkUjEuRsUvSdilNSZMW7Pgl/HrrYUA5bodvWYXtZ17FT59OLn/58dd/fP/rP77/9Z9//PXnP/Hzy4+Xv/x0+Ws9Uax72M81YtXR9fM1Yv1c++Rv5qcPSc6jLgZ0paC+FNSVAtpy2FCJGotBXSFoKMc2q4nHlf2npdijQmyL4wH2mI09zoY285En2dB2JrCV9m+lA4+4kIbzS1ifhPESnJ8ohWWl8G8AVghIuOsRol9SDMvKsdVSdJULSFmfhPVJgGPl3FjOg+W8OBuQsgFp3kec2oTHe8vgLSBbOTee9xJ5ryTvlWTdeNqJpp1o2onRDiTtwrJenl5ZrzTjkdJOSdIpObFjSSeecklTLlnKJXtvRRLPlk6d0hOH9NguOXXKkm5F0qM4cimOHPL3lOw9JTuyy44d8lPn2hdWqWdTaJavGOSQfk328tGjiMeTfPuGS6eKuSyXz3H5fJFhCmyhyBWLXJHjSlyhwharTLGaL57lS2e50odc8SxXPMsUqnShSnNn6cLHdOFjmvuQ5j6muA9J7sNndrSJQhqtoht2qNEBmITwZ2rwZQ0IRIgN4FBEYGB8xihuAGC7dgAVANgNsAYDO7Drz3vVHlhupuBWUIu3ilss1wPD2hNd1yNEsCGzwfwazAa1WMU3awxrp5B2G9JmQ9sotN2Otl/rKLbUn/2i4Ks1GAl12NEuIF7gf/01zHSBZ7/cku5aq5AXHfBAsYPosePdTkmvU9LrJLpckh47fnUkB/heJw4WaX3gwI76ocD1l/U2I4V0geTQBgGG8TYGsEShnXyQWCNoPcYEfzAIEq9L3vV+Rw1gVxIGyh1AywDAamdEgc2WADQvwqqhWL2qrhwCj3AFVgeCSkFIJQirhkKqobBSEFoHjfnBsGowqBwMqYaCysGQaiCkGgipBBH1SC1FrG221gY88tse2R2fvN+v6D94ils0GN5/QzXw33zy2+B558DagF/RD4AXXBeEVLyE1ZROENOMxDR3o+qhmGY4qh6Kqoej6qGYejimHo5uDCc0Vw8yvzaMHRpG9/X39vWjB4bxff34vn7swDB+wKNrYl83fuVbuvGEdiyuGd3XjR8YJvYNkwem6SuA6fguYlQ7GdOBwwwno/qpen6YMM4kjPdj+ukowJhuKqqbiummY4YZfkz3gYfFTPfrCWHM9CBuntvfmk9sze0/4vdb+48W+WfCzLOJLeBnvHIlthb2tx/ubz8E7rW//bBmYIsR42zUNB81L0bNixHTQsS0EDUvxjcfxjYfJrYeHm4vHT5afvtk+YunK188rQHs+fIXT5fA9dHOyslL8clLUXIXSoHHjWuTIjFQNTy1wEkbniSJZG2VdWrFj/fQ4z30aA85egW/fwl98QJ+vwMfW4joE0J953OfRJC0S5KUJEkSKbssZZcnKVmSktGUPG2Xpe1y2i5L2aW0Q0bbZbRdlnOv5tyrec8a51Oy3nXGuw6+5j1rjGeN8a7m3atphyxtl9Gk9NSCH71EDzeXfOvjdvj27sO2qnf1L59Of/3nH3/5+/e//O27X/7+wy9///6Xv//wyz9++IWH2Y+//vLT5a9/+981O365Rqzr84/fvvz58vKfP1aPWbe64NcXA4ZSUF8M6soRQzW+WQoaikFjObpViT+uJJ6W4o8KsW0uus1Ft9noYyb2hIk+YePPs+EnmeCjdOBxJvi0GNZyPgJwCBhYOSKvRNcqUUUxJC8EJNcBxvrwQkhajMrLsdViRMEEJKxfygWkrF+S9xFpF5Lz4oyfYINSNiBlg7IkKT7eW8l7iJwbTzuRjBPNeQjGJ2V8UsYrybqJjAvPuPCMW0K7cNqFZ73SnE+W9UjTXmnaK6c9sqRLcurAT50EoFfKLX9vQ/d3VgDAjuzEqUOadCuS3tVjt+zIKX9PSb8gpe8p+ZFj9dilOvVunLhVR87V11ap5zH8WLliVKxsKiU7W5seinr39l0mk+byHFcoF0sVtlhhixWmWM2XzrKlj5nix2z5PFv6mCmep4vn6eI5XTxPly7o4jldOE8Vz1PF81Th/LRw/hkJNdjhBgpqoMQ3KHEDBV9PCJso+CYp5vv0FNRcVzSAMdsVwJqsohsk1AC+iz8F8dpZG/UTN8Cd62chWkTNVnELOIMD9AzB2Yb1Ksf1ww/BfSt/WFSLDboJPMyGtJJomw3hegwWcgAAIABJREFUkWarbc7scNv11Rd/8kUtD7zGA74i6Jb0gKnRiE8C61yxY90OvMfJc662Cbteo+eXYT0OrKt2DEePHe2uv6yHfhTf3QDo6rRB7VZxGwl38FJVCzkdVxp3pVzXSxw1yvb8y1tuos9D9Hkkt64niu6ah3mkt3yKO4HVgcDaYFglADEgH9Np7kbVIxEVn+CBz/jXeCUKqYaCIGzkixuDQaUgBK5VgyHVYARADqR/4JmwNUFwXeCR3wEG5pf3x59gVh0hH76pFvw3r+w2X6Ov/xxwrRoKK4eD6wKwVwsqBZGN4cjGUEwznNDdA1llVF37azeGY5q7Cf6YKD5C3DeM8lXD2q4roR0H6Lq265o80E8kdGMJ7VhcN35gmEoYp/aN0wnD1L6xtgbTTUS14zHdVEw3FQempZuK6qbihpmE8X7CeD9hmk4Y7scMMzHDVEw/HdVPxgzTvJkZZ+qPJ0eNM4nN2Zjpfu0Zr4WD7f/F1ns9tZV3757vvzVzqmZqqs6Eizm/NuCIsXG72yS729ndDiQlUN5BEqAAJkelrbyDcgLlnCWwDcI2BtzO7m6/c/Hd2qbfM1WrVJvdwm1ffepZ61nPehh4+tD/9GFg9nFwbtD/9KHv6e9ezQPv9G/emd98M/Toi7bFzzwOzg0BbvlmHntnHntpgNGS6z8A5p0e9M0MBmcHAzNPQrODmwvD0cXh2NJwfHkYRBfGl0cSK6OJFVZ8mZVcZafWOWkdl3YGGsYyhrGMfhy0CpNaXko3ljHwAboyekFaz09s8BIbY4mNsfg6N7LCjqxwIqucpE7gWRBM9LThooGMSZg2CtJGQcYgThtEab0obRBljeIsJslikiwmzmDiDCbKYuIsJipYpEUbVLbDFQdScSDgoWSDSjaoaJWWbNKiVZrDhFlMlDUKMzpBfJXnnx7Ekdsm3s8bg+d3bNIPzdTfX97++fHgzw8Hf306/PPz0Z+fj/76fPTX58O/vhz9+eXwzy/H3/56/+9vH//97T+mYieI9e0LqG/fPn/79gXUv799+fe3r//+95///vbluLZVtipq+FQdV247VQ2ncseteuadrjtVVVLd8Mzs+Oa2/Yt173zNM1t1P626Ziue+YpnsexZrHiXS+6lomsxT8zlyYWaU1F1CCoOYcXRUmAu0bZHuuOF65S4igtqpKBGCCu4sOTgVwhB3SVpuKXbHqjhlpZxQRkXVElRGRcU7eN5K69oHy85BFVSBERYysBK6UbLdj4QW1kTr2jjlxyCMi4sO0RFmxAwLGflZy3jOSsfACxvF+cdEhpgZmHKJEibhRmrOGuTZG2SqI7nXx5JW8Qpsyhm4qcsooxNmrJJEhZR3CSMYcKIQRgxiGImScKCJm2yhBWNWdCYFY6apVuYOIyJ3KtjBvXIjPSh0WDwpXLx0nam9jy7vZfb3stv7xYau4WdZn6nmWs0c9vNfKOZ227mGs1svZlpNLPb+5lGM1NvpuvNVK2ZrDWTtea/TJx2M6fdxG7D2G1G1ikD6CUCjcVux9ggKardwG43jLZh7HYDu103ekpPexTbAMP0LAZm7SApan3oB+A8bOmwdsaFyAzAGLAZ2Gf1YAZG2wtpjcX0D2lBBpBGQwuYNc4ZOZ1GXqeBd97Au2DkdYL3tP+Qc9bYcnBg7E4j+4KBRadJMVnvLdVC7yxbBZdBjpRVAJqBdBr9ydGUiR41XbLwL5n5XeYTMzDzeBcDPwA209hFYN9gIAey7c3jlzBel5593sC5AGZgQIr9w8cBYn95XUZuF8b7DiqmP3kCY4z86mZMHDb+FbvgipV/hVFgDvFPDjFwcPxoFVyxS36itQ7S60L7aCch2scgAbQBcek1HO5xtrDkkvUznkMC7gEtPifaR8A9ONxDIb2gf+iS9ZNwL8gCBiFSdvFPVuFVXNqDi6/5ZlmGKYHk+jnk5//DJrpKQr1OpI+Ee0mkl4R7KbiHQkCWVR8J97nQfpesj0J6naCXqLjunbjhkg245QNu+YB34kartXjdN3HDP/lrUHkzOPmLf+oX0DAMKG+GVLcBxvyTvzIAYwqIMP/kTZ/yNoMuv+puQH3Pp7zjmbzlUtz0TN5yT9zyTN4BWHJP3nFN3PYq7/nVD3yq+z7VXZ/qvl9936u641HedavueJR33FN3PMp7XvV9ADC36h7YR2a2kgNPaYAFZx8FZ5+E5geDs48CTx/6plvKbOax/+lj/9NH3umHHs1D/9MnwfkhRnt5Zx55Zh656W7hY8/0EwAwt+axZ/qJR/PYO/3EN/PEPzsYeDoYnh/eWgQAG2EqscJKrrDjK6zECiu5zk1peWkdL6PnZ/RjOWw8awS4GktucNNglGUUpAz8lH48reenDfykdjy5MZ7U8uPrY1srnM1ldnSVm9SJfMtC5KcfrIL+tFGYNgpSRkHaIEobxWmjKGUQpw3iTIthmRMwy5klBRtUxgG9kJIdLjvgkg0UVLRI82ZJDhNlMVHGKEpphfHVsdDsiB2+rWdf3RjsbJglH5qpPz8df3n/6uv7118/HHz9+KZVB18/HX75cPDlw8FfX97+/SeQYp9aI7GvgFvf/v787e9P3/7++O2vT9/++vTt709///Xx77/Aj5///feXf3/7+u+/v7wp+EtWecUxVSfVDZe6TqkalKrhUtecmiql3vHN7fgXtv2LDd9C3bdQ9cyV3bNVz0LFu1RyL1S8KxXPctG9XHAu5anlOjVRwwVVXFBx8GuEYMctabglO17pjheqUeIKIaySwiopqBDCMi6o4EIAsB0v3HBLW18AAOOXHPwyLqzgohopqZHiskOY1I8mdCMlG90tzFvGC1Z+0S4o4eKiQ5S3CfJWft4qyFkFWfN4zsIv2MVFhzTnEOfsYgCwjEWUxPgMwIACC6yMZKySlFkUNwtSNknGAWUcUNImSZhFMawlwkySuAVOWNGYBYmY4YgZ3jLBERO8ZYGjViRmhbcwoY+Y9+RrgdLzcPn5VnU3UtuL1vYStb1UvZluNNONZqbReqg30/X9dK2ZrjVT9Waq3kzWmolaM1FtxirNf5k47SZOu/EkwDjtRk6HiXvayOkwsjqAAtONntKNthtYbQZWG9Be4KV25AfdaFtrtbkNmD6AAlsfPnVCdbWD5qGedVoPiMU6y9xJaS1s0T5DJnFDxzqjZ7U2wNggbKm1+8Xr1LPPAQVj4HTquRcM3E6MdxHjXcB4FwzMN9nn6QMlnE4j5wJIpgcLwiZaFYHpF00XC78LMAzoMEaBMSfB6ANdgivgOyeFF9NFPBFmz9wV+w6wVjTiZYzXpWOd17HOAYDpWOeAAmNIyVDTyAUhwt0Y71LrGtnlEwOwy60rZd2mscsW/hWroKW0QFjiOG2tZKZf9HUu6c84dA2gyCXrd7UcEwASAA9ASAH140T7nLJ+EuklaXSB7/e65QNuWb8T7iXgHgoEGMoHwOoYBfWQ0h5ccs0h+dkh+dkqvOqQXCMlvcH5Ee3UuGigHbn2v1sFV0mol4R7cegaAV8Dfz5tZUT6SLiPQvtJhFZgbtmAW37do7gB/noMz8AnwFVQfTt4wlsI3IatopeUT1o2QPkmf/Upb9EAU9/zq+/61Xe9rTQp98RN98RNMOsC8gt46P3qBy2G3QeNRK/ynlt12zl1yzl12638Di0AMIZevunfALpC849Dc4+Ds09C80PBuSf+p4980w/9M48CTx/TfcWnjzyah76Zx4HZwcDcoO/pY9/MY39LhPlmnng0j72ax97pJ+7pJ6CRCOjl0Tz2zQwG5oaD88PhheGtxZHI0j8AllxhJVfZsVVWfI2dWOcA13sWeCsM/KxRAACW0oMaT9MA4wNdldQJklp+Si9IavmRVe7WCi+6MpbUifzLQuSn/+EQ9qeMorRRnDSKUpgkhUmZymCSrAnKYlDGKM2apFlMkjVJcxaoYINLDrTkQIt2uGRHS3a0YIMLVqhghYo2qGiFcyZJFhNnDMKUVhRf44dmR+3oXT37x7XH5+sm0R+7ia8fD7+8f/n5/cvP719/fv/68/tXn9+//vTudevH118+HPz56ejPL8d/f/3j218fvv398dvfH7/99eHvP9//9fXdX1//oOvP9399BfXhrz8//P3np29/ff73t69/f/30phgo2iYruLJGqhsuTY1U1ihl3T1dc2pqrukd3+KOf7HuW6h552re+Yp3Acivim+57Fmq+dfK3uWie6ngWsq5lmuuyRourOKiKiGqk+JtD9QquO6S1ChxlRRVcSEQWxVS2HBLGx5o2ws33FCVFFVJUZUSlx0iMNYq46IKIa6RkhopqeCihHYkoRst20UluzBvGc9b+EWbsGgXlglJCRfnbfy8TZC3CnMWYdYsyFmEBbukgEuB/MrZxVmbOGsRp0yCtEWUtUmydmnWJokZxkJrrIxVkraIkxZx2i7N4FDGAadtUNIsjZskMUwSMYiimDhmhuIWJGqCImY4YpJumeGICY5Y4IgVidrQqEW66ZqLPWsmXxzGn72O7ryM1PfD1b3Nyu5W+flm+flWZTdS3t2q7G6VX0RKL2LlvVhlL1rejZZ3I6XdreKLzeKLzdJeqLD7L4zd9o9quRAxdruRcxoAzDDaoR9uM4y0G1ntehYYdLXrRk8BaAG7h3bkB+3ID9/TpIb/a3Xoh43h9lYjEaTUd+hZwM141sA+S68qs84AwwWjvfTss8BGqGedBRmG30OkQNF9wvMGTqeRc9HAvajndhq4naaxLtNYJzD40QZF9nkz9xLGuWjkdhnZnRi31U7ktsZR4xcBvRgfvE3YzQCMsWO0XIiMZx3gjf4VC7+LSez9/9NhXSfQ9X1eBRDFDMAAvU76HpmRGPO/NnKBAusGDUPGIWIau4yN0SSz8LvN43TPsNU2pE/DMM1Dm/CqTXzVIf0ZdP+AS4JC+lyyflLW71QMuBXXgYqinRQtXwbTzSMROnqDhp+snzqROOWW0XkZYIWZgHrsUpBG/7NN9JNd/LP36SCmEUt+OSe9+t8s/Cu45BoJ9eDQNRy6RrT6hxTaR8F9FNznRPoJuI+E+5yyAdcJvjKU9U7cAD/6Jn8JqmjHPNM2DKlbEb3Km/7Jm4HJmzTAmF6i6nZAfTegvutT3vIp7/jUd32ae37NPZ/6rld1xz11y6n41TV50zN5i5l7AXrRLUTNA4/qvlt1z9eCmUt526m841Le9SrvuZV3AcAAupgCAAvPPwnPPwnOPQrOPQkvDgfnB30zj1ou+UeB2SeB2SdAcoEBWHB+KDA7CJ7pmnnsnX7kmX7snx32zgzSAJt+4n865H86FJgdDi2MhBZHwgvDW4vDkaWRyNJIdGU0ujIaXR4B6IqvsaMro7E1Nr2ndcIfSPcM9eMpAz9p4KeNgpRBkNIJM0Zx2iBM6gQJLT+pEyR1gtjaWGR1LLo6ntBJQusQfPW/TJyfk0ZxCpOmMHHaBCWNkqSRxljaBGXMcMYMp01QxgRlMShrgnJmqGBFSnZZ2SFnPgtWpGhDC1a4YEOKNhTQLmOUJLTC2Bo/8HTULruvY/+08vBsDRP98SL+5cPB53cvP/2x/+ndq49v998f7X182/z4dp+pD8fNz+9eff5w8Pnjmy+fDj9/OPjy6fDr5+Ovn4+/fDr88vnoy+ejL5/ffqXr3dfP779+ef/n1w9//fnx299f/vry8XU+ULRPlh3qKqmuU+oaqa67puvumapTU3M/bfgWdvyLDf9S1btQ9S5UvYtlz2LFs1T1LZe8yxX/atm3XPKuFDzLBc9qzTVRI0Q1UlIlRDWKBtiOF97xwnWXpOYU15xi0A8EVXdJGh7pthdpuKEqIargdBUdgqJDUCKEFVJadUI1CqrgkoSOldCxyg5xyS7KW/g5C7/oEJVwMQBYwS7KW8V5qyhnEWYtgqxNVCCgIgEVcGnOLsnZpVmbJG0RJU2CjEWcs0NZO5S1SeNGfnCdnbFJ0zZJ0ipJ2+CsA8060JQVSpglcZM0hkkiRlHUJE1YkbgFiZrhiAmKmqEtMxQxQRELErWjURsStUBh90LsWTO9d5zePUzvHaV3DxPPD6LbryL1ZriyGyw+9+V3fLkdXxbUti+74889a/2448vuuDPb7nTjfwIYu93IbgeGDgycS2adBheT9SNtjFcecKt10PLUxvB/rQ/9D+1om4F9Wjvaph1pWxs+tTbUpj0x9NKOtOtGWulTrDPgvpeefVbHPqtng0CK8zrWGT37jJ59jgYY+6xh9IKBRXs3DNzzRs55A+ccxus0cICFr9PIBQC7aKR10kUQv2toKTCMc9HIOY9xL2LcCxj3HIjtwLjnTbyLJt5Fxv5+kj0tdXWJ2UdmlsAYxwQwetCUEnzXXowUY/40Zt+ZsdefOOh8sTX9onl8EmB69nmAsZYCY6BFP7feAJ4xUowuZhvMwqePcH6fhIl+tIp+tEt+Ahz6zip5v1Mx4J684Zq4Tsr6SFkfhfYRcI8T7XfLrrtk/eALTnk/gfSSrQK/i0PXCOgaCUSYjD6jTMG9BHQNl15zSH62i+lyiH/2zjwxzUilv16Q/PTfLONXSGk/Ib3mkP7skF4joF4KpRUYSQNswIUOUEg/hfSDzqFHcd0lGwBtQ6C9QDETr/8AWFB1y6+6FVDe9E3d9E3dDKju+JW3vpfqdkB9x6+641fdDqjv+dX3fOq7fs09v+aeV3XHM3XXNUmfowRzL3rxS3nPr37gVz3wqx94NQ986gc+9X2v+oFXed89ddetvOtW3vXS4677DLS8mgdeDYDZ74Gnj0ILTzYXB8OLT8KLQ5tLw6GFocDsE5CvcRJgoAJzg8H5oeDcUHBuKDA7CEgWmB3yzwx6ZwYBwDzTT9zqR76ZwcDsMGBYaGEktDASWhjeWhyNLNHbWrFVVmR5JLoyGltlx1ZZsVVWfJ2T1I1lWsIrYxRkMWHGIEjpx5P68ZSBnzYKMpgwbRClDKK0QZTSC5M6QUovBA+x9fHIKi+yMh7XikNrEHTtv3SjPyaN0rQJTpukKUyaMkpTmBRgLG2C0iYoY0YAw7IWJGtGcmY4b0OKDlnZIa84FGWHvOSQFW1owYoAsBVtaM4M5cxQFoNSOnFCKwzOseyy+1r2T0sPz1ZN4rfPY5/fv/709uWnt80Px833x3vvj/beH+29O9x7d/jijzfP3x48O3698/6o+f5474/DF++O9t4evnh33Pz0/vWnDwef3h98+nD46cPh549Hnz8eff54/Pnj2y+f/vj66d3XT+/++vrh778+//nlw27aVbRPlXB1iVBVSHWVVFcpTc01XXPP1DyzDd/Ctn+pEViq+5dq/qWyd7HkXih7Fiv+lbJvpexfLflXSr6Vkn+16FuruyeA671KiqqUCMy3dnzISYBVSRHdLaREDbek4YYaHrjuhiqUuEKIKrio7BAW7PySQ1ghpGVSWnPBdRdcJiQpPfs7wKyCnJVfdIjKuLiMS0u4tGATF2zinE2UtQozVmHOLi7g0iIBFQgo55ACvZW1SVJmYcYmzTvgnAPJOeAYxvevj6bt0rRdkrSKM3Ykg6MZHE1apXGLNGaCophkyyiJmeGEFQX02jRJtzBpCJOETdItCxy1oVEbGjFLN91zsd39dPNtunmU2jtM7h2mdg+TL97Enx1Et19vNV6GK3u+wnNPbseVaVDJGpGoEokqlaw5U3UyWSMTVTxeIRPVf4H+oZF1CmO3mTgdRhBCz+kwc0+bOacx1hk9q0PPbtez2rQjP+hHT+lG2wDA9Kw2I6cdLDjrRtq0w23rwz8Aem2MtK2PtG+MdDBhHGD9SzvSphsFC9Gnv2+A/XP0RRfrjIF9xsA6rx89px89Z2CdN3DO6znn9JxzOtYZjHextbncaeRe1HMuGLgXwI4wiI0HO8JgRczE6wKZ8eBSl5FzHuNeMPEuYlw6pffkyAq8sQq6rYJuxuZn/Kfp4+TY7OQGGP2HtCI5TobQM2fD6AOVdFrHJTD3MnAutLyIF8AXTpo7TgDs+y8C40mLpt2mMeAToRuJJy0bjGWREWR20VWL8IpFeMUh/Rl0AgGE6ASNiQH35A1K3k/I+kh5PyHrw+FrTrTPLRtwoQOUrN81cd05cZ2U95OyfvyE+wP0FXEQQIX2UUgr4ZDe7up1SK7ZxT/bxdcckh7f9BPbLCS+cU704/9iGb9CQQMk1ItD13DpzwTcQ3MR7XOi/RTcR8J9FNIPpJhbdt0lu+5V/OKWXT+pwDyK6055PwMwRnUFlbdC6tshze2A+rZPddM79at36qZffduvosunvAU+wUNQcy+gvgfo5dfc86nAdtft1jFlWngx8survu/VACzRgy6v6p5HeY8OldeAkyi/eTUgJup33/TvXpBtOPMoMPskOD8YXhgMLQ4yAAvNDwHnIegfAlb5Zh57px8F54bCi8PBuaHA3GBoYSg4N+SfHQzODwfmhv1Ph/yzw/6nQ76ZQd/MINBewbnh0PxIC2Ajm0ujW0usyPJobIUdX+VEl1nxVXZ8lRNf48TWOPF1blI7ljEI0mDj2DCewQQZTJjUjyf0Y0n9eNogSGPCpFGUMAhTmDhpFCX0gqRemDaIUnpRbIO/uToWWR1LaCXhDVjac8rA+jGNSVMYnDZBKQxJGeEUBicxOIlBKROSMiFpM5oxoWkTnDHDWQuStaI5m6zgkBUd8pJDUcTlRVyRt8vzdjRvQ0t2edEuz1mQvBXJmeE0hiT14s3lMWLqsY7Xs/jb2fQa7+h54uuHw8/vXn582/xwvPfucLfFrefHr3cOXzbe7DeOXm4fvdp+s19/06wd7Ndf7lUPXjbeHr7443j/3dtXH94dvH938PH94cf3R58+HH36cPTxw/Gnj28/fTj+8vn9n18/fv749kXSXXKoKoSmTGiq1EzVNVNzPa17Zuve+YZvYTuwvBNcrgeXa8GlenC54l0qexYr3pWKf63kWyn714u+tZJvreRfLQU26p7JKiGoEuIqKa45xYz82vbCdZcEMKxKiaqEuEqIa5R42w3teJBtL9LwwFWnpEpJKrio5BAW7PyiQ1ghpVUKqrngmgsuE5K4djSpZ1VwqGiX5G3Cgl1YwiVlQlokoCIB5R2SlllDnLGIsjZx3iEtkHCegLN2adYuzVolGaskZRFl7VAOR3IEkiOQmEkQ0nKyDiRtkyZtkowDyZLyDC5L2uCkDYlboKhJGsGkUTMct6JRC7JpRkIYFDSKg0ZxCBNvmqGIFYlYkS2TZMs9n9x9md5/m2oeJfcOk3tHid2j+IvD2PM3sWdvojsHke1X4dq+v7TrLbwgMw1HsmaLle2xiiNWtkXL9lb9C+O2G7ntek6bgQssiPS2MsY9bWR3tA6m0BOvlv/wNLPODBqG+tEO/XDb+tAPutF23Wibdrht4wTAWgxrP1nakQ4dc6aylTR/EmPAAa8fPa8fPW9gXTDSa1IXDOxzAFTM4pSBc1HPPgfQhfEumMe7jFw6pQnjXsC4nfQ9FF4nGKeB5F8T7+LJMyggGgob67QKmDAOJgux6z9c7HRURyuT/j8oCNyMjBRjAjgw3kUjt/NE8hPtb9SzL7R2wjoZgyLG6zLxLhnYnbSDf+ySqdV+bHURv/+I8cC+2vd52EmGMV4PeglMfNUs6AYKDIfomZNT1g8ad6S836kYoBQDNMCQXrvkZxLpc6EDLnTAjQ645QOUvB8UIesjZX2M48Mp6yfgHrLl+KCQXifSR8G9JNSLS3to+SXpwSW9Xs0j61OJ5JdO0Y//q3m8m4L7CGkPoBcOXQNTNwrpZehFwn0E1AsY5kIHvIpfPLIbzAwMlFs+QHvllTeD6ltBADD17fD0nbDmTkB9y6e66Zn81Tt1M6C+wwDMO3XTp7wJABZQ3wlqaO0VnHkQmL4PuoiuKVqBfeeW8p5n6q5Pdd+n+c0385CZcoG2oUd1j4mTB8G7Xs3vHvXvXs3v3unfQYq8vwWw4PxgaGEotDC4uTQcWqBFGBh3Ab1F9wxnngTmBsOLw+AlIJlv9gkYcfmfDgXmh/2zQ0znMDg3DLgVXhxlamuZFVlhR1fY8VVObJUda6ErtsZJbPCSunEw3AKVNYnSRkFKz0/q+QkdP6kTJI0iADDwENfz43pB0iBO6cUxrWBrTRBd4yd10JYOlfT9sDF8KWmUpDEkbYJTJiRJ0wsG6Eqb0ZQJzZjQNIZkzDS98nZ5waEoEZMlYrKITxSJiYJDkbPJ8g5FEZ8o4IqcTZazyXJWWcaEpoxwTCcOLHKdU4+skl+MwgFqDU2GqXIq9PJZHiitD0fNd0d7b9+8OHq186bZONirH+zVXj4v7z8vvXxebj4vNV+UXu5VD15uHx7sHh3sHh82j9+++uOPg3d/HLx7d/jhw9GH98cf3r999+7w08c/vnz+8PHD2xcJZ8mhKpMzZXK6Qk5XqZmq62nNPVv3zjf8S9vBle3gSiO4Ugss1wOrVd9yybNY9q1UAqsl/1o5sFEObJQAxgLahmeySoiqhLhKiuoMwHzIjg9puCQMw2qUuEqIak7Jtgfe8aE0wChJ1SmpEKIyLiw6BEWHqExI6BaiC66QUFzHShp4VQIu2SV5mwgArIRDRZIGWM4upruFVnHWLs3jUIGA8zicc8A5uzRrkwKHYRZHsjiSI9E8JYubRcF1bsaOpKxQyg5nCTRLKrK4Im2XJe1o3ApFzVDEBMWtaMyKRqyysAkJm+CgURwwiAIGcdgEbVmQLQsSxiRh93xy91Vm/22qeZRuHqWax8nmMWBY9NmbzZ3X4e1XofqrQHU/UGl6Ci+c2WdEumFP1qzxiilSxDbz2GbeGM7Te2B69ikDp03PbmO6gowpA+AK0MvI6QB5iSbeWQO9E3aGzpQaadONtGlH23Wj7RvDpzaGO9aH28EGWAtjbSAFUTfarmN36FmntaPf6wTAzjGrYLrRs/rR8/rRcwb2hdYpSHAuq7Nl37hg4Fx/mUarAAAgAElEQVTEeF2tGI5OEHUBAn9bnDtn4JzHaJi1inOeOXdC3/H6zqHLlhPOPWYHy8i9yCQNtiTad2K15l5dJv5FU8vTyEgxjNdp5H53Z5y0xYNrL3rWeT3nwnezPr0K1mXgXDRyL7a8+93m8W7TeDfAFSO5AMDMLaphvK4Tf88rNuGPIP7KIui2iX60CX+0ia+CAi1EAu6hHRlorwvtJ2V9lGKAkveT8n4S7aPgXlza02rl9btk/c6JAVLeD75AyPspeb+LDnYaoJDvgsyJ9juRfifSh0M9uLQHnLK0i392SK4R0j6P+qF9HpLcvCy6+r8ZuV0U3E9Ir+EtUwmJ9BJIDwH3EFBPS371E1CfE+l3Iv0uoMPQf5g4wBjMN0n75v3qWwHN7ZD6tl91KzRzN6y561ffZgAG0AUw5lPe8k7d9Clv+5R3fMpbfvUd0D8EAPNr7vnU9z1Td4DtkGkhAob5Vfd9tCPjd3A3Gdw6OeE2/L2VZ0gHG3o1v4MOof/pY4CuFsCGtpZHWl1E0BscDC0MhxaGA3P0j4G5wdDCcHB+CLwPzg8H5oYC88PB+eHA7HBgftg/N+yfHfbPDgOqBeeHQwBdS6ytZfbmEmtzibW1zI6ucqOr3MgqJ7rKia/zEhu8+Do3ruUl9eOgTwjWszImUdooBE3ClEGYNIiSRlEKE58AmDCuFyWNkoReFNMKI+vC6JooqYPj2ISw5//dGLmU1IvTJjRtQoHkajEMpQFmRjMWWdYiz5jQrAUFcCo4FEV8oohPFPHJEqEsOCbol47JomOyYFcU8Ym8fSJrkWUssiSGxvTSmB7a0kq88xyHetggf6yTPdZPDJnnxD7bSipor2SCO6XY/rPCQbNx9OrZm2bj9V79YK++v1tpPi/t71b2d6v7u7WXzcbBy52D18/fvNk7Pnp5fPTy7R8H798fvn93+O7d4ft3R58+vP386d3Hd8fPYkSB0JTJmTI5U3HNVMjpinOm4n5a8czWfIuNwPJ2aHU7tFIPrNT9q1X/Stm3UvGvVoLrJf96JaitBLVF/3rBt1YO6hreqRopqhDiKiluuKTbHnjHizzzozs+pOGW1hmGUaIqKaq5JNteeNuL7PiQbS9SocRVSlImRGVcVCZEJVxcIaUVSlp1QVUKrpJIQseN6zgVAi7ZJaBhWMKlJRIukXCRgPK4JI9L8g5pzgEBj0aBQIokWiCQPA7nHFDOAadtkpRdksXhLIHmCFmeksfMIv86J+1A0nY0bUezhDxLTWTJiTQuSzrQuA2JWZCoCY5b0ZhdFrHKtizophkJGiG/XuzXi0MYFDYjYTMSNIiDrrnU7stM8zjTAliqeZxqHsVfHEafvwnvHIS2Xwcbr/y1fX+l6as0PaVdT+GFO/+cyu7YkzVTpKgP5bWBbCsLkd3GjLUYkyHjkje01r+M7A4Du8PAPYPxzoGUejrqd7RdP9ymG2nXjrRtjJxaHz61Pty+QfcP6fOV4LqKbrRdx2rXsdr17NM69hkd64yOfYZ+aFVLgZ3Tjp7Rs87rgQ4DFnPuRYxzUc8+15oSXTDyOsHQ6+TZSebqCqBXi23nTbxOI5eGGfiakXvhpJOwpatoBcZYLf4RJUWbOJih1z/mXtj4RdP4RfMJsIFED0ZXnYzPAIMuPfsC+LcYOEyv8pKR12XgXTSOdRnHurDxS9j4JdP4ZRO/2zTeDfwaLUfiieJfMY93m3iXzPxuE8iUEv5oE/5o5nebBd0m/mWr8KpN9BOgl1X0o018FbgKcegahfZRSB+J9jqQHlLe75q47lQMEGgfgfbhUC/Zkj6UrJ+Ut0rWR8j6gFCj5P0uef939yDa55YPuNEB4L8goF4c6nFIrgEHBy7poSbuEoswfPsa/8r/sTFyxon0k1AP2DZrjdb6CLiXhHtJuI+E+13IdRK5TiEDFGAYOkAh/cB7wjjpGYD5lTf96lugAprboZm7oZm7fs3tk63CkwzzTt30q4B1/nZAfdevvvcPgKnuMvT6D4D51KA9CO5y3fdqfvOof/NomPPK9LkT2lI4Q9sLvTOPwHZXYO5JaGEIeDdCC0ObS98BBkRYcH4ovDgcmh8KPB1kZmCAXqGF4dD8CO3RmB8BrAq0ABacHwaSK7Q4Gl5ibS6zIyuczSX25hJna4UdXeXG13nRVW5khRNfH0tsjMfXx+Ib4wzAsmZx1iTKmsRg1pVuoYs2ExrFKUycNEoSBnFcL4rrRQm9JKYVRzZE0Q1JwoBEjQpR7//QjlxO6MVpM6AXmjbL02ZZyoSmTLKMRZaxyNIAYFZ5xiLLmGU5ixzwqUhMloipIqEskaoCPpmzK/KOySKuLOJTecdkiVTmHVM5+2TOPpW2TsQNcMyIRI1o3CSLmRQRo2xLj/jXpc7FcatmBJsa1MmfbKCPMDUHX5b5HRupEF5JBZ/X0vsvyq/3G6+a9df7Oy/36i+b9VfN7df7zw5evzh60zw6aB4dvXx7/Prt8es//njz4d3hpw/Hnz6++/DHYSOCF8jpEjVbJGfKrpkyOV12Pq24ZyueuZp/qRFc2Q6v1kOr9eBqPbhWDaxV/KvVIC28yn4tEGFF30YlZKj7lDVKXHVKKpS44YZ2vOiOX/YsIN/xItseuOGW1E/osKpTsu1FdnwoEGE1l7RKScqEuEyIK6SkTEiqTqjmhGsuuErBFQJOGnhJA69KIiWHNG+X5B2SIg6VSLhEwQUSypPSPAEBVoFxFwBYkUTzBJIjkIwDStmkKTucdSBZXJYj5HlKETWJ/OucLI6mHbIMocg6J7LOiaxrIkMqUrgsbpXFLEjEgsRsaMwuj9rkWxY0bIJDGOTXi706kd8gCWJwEIP9OlHItZDee53Zf5tuHqWbR5nm28z+H8m948TuUezFm81nB6Gdg0D9lb+276vt+6pNb6XpLe+5i7tU/hmR3bGnG+ZE1bBZ+BfQXkZOO9MkPNktPBl+yLzRc9ox3hkDt8PI/R77qx1t2xhp2xg+Rd9SGW4DIfQtenVoR9rAhEzH7tCxO7Ssdj3ntI59Wsc+q2Wf0bFPa0fpdqKBcw7IMj37vI513sA6b2R36lnn9ewLBja4Tnm+pa7OAlDp2GeN3AtGLj0GY1qIBtr0cYE5TWnkXsBaoVNArllaYyrAP/N4l01Iz8CYMRhTLYBd+g/5ZW4lPGFjXcbxLvMJV0jrC5cx3iVGYwGvoJF7Ucc6rx09qxs9pxs9r2dfNHK7jNwuA7fLwO0y8i4ZeF3GsUvY+CWz4LKZ320av2LmXwEiDAzGLPwrFv4VunPIv2Lmg4bhFTP/iol/xSr40S66ahFcsQh/NAu7rcKrdsnPwMEBMAYUD470EHAvCfWSSJ8D7aXk/U7FgEsxQMr7HWiPA+4h4T6n7DopGyBlA5S8n1IMEPJ+QtZHtGDmVAzQHcWW/8ItH3CiAyTcB7p/Dsk1u+hnu/gaLunBJdfcynvEolR27/rYpf++PnwaaDUSRFLRXcR+xsHhRG64Zb84ketO5LoT6XeiA27ZdUp2HRgmXYoB78QNz9Qv7onr3slfvMpfvcpfAbpABafvhGbuBv4JsID6DtNI9Clv+VV3Aup7AfWdgOqOX30vMH0/OH0/MH3fp77nU9Fry4wCA2Z60Cr0Tj+gr0pqfvdqaJjRERst1RV4+jjw9DEdyDvzyDfzCCRrBGYBwIYCc0+Cc4PhxeHQ4nBoYSgwN9hqIQ6HF0dCC8NAkwGebS6NhBfB+5Hg/HBoYSQ4N+yfHQ4vskKLo4H54cD8COBWeIkVWhzdWuFsrXC2VtiRFe7WCjeywomt8eLrY/F1XmyNF1sfi62PxTfGE1p+QstPG4QZTJQ1ibMmURYTZ4zitF6YogFGewgTBjHwEyaNkqRRmjRIE3ppTC+JaMWRdXFCj8RNE+L+HzZGu1MYBORX2oRmLIqUSZYyydJmecYiz1rlAF1AS2UssqxNkbNPFvCpIjFZJKZKpLpEqYqEMu+YzDvAe2UBnyrgUwVcmbVPZR3KtG0yakRjJjRulsctioRVGTdPxs1TcYsyaprYNKBbRnlYLwtswN4VMTU/blGNYMphw9QQphrG5/le09Og25xLhhqV7O7z6sv9nYPXewcHu28Odg8Pmodv9o+O9o8OXx4fv/7wx+HH90efPv7x7vigsWXPE9NFarbkmi27Z0uup0XXTNU7X/UuVP2L9dDydmhtO7xeD23UQ9pqcL0UWCsHtJWgthzYKId0paC2HNKVQ7pK2Njwq2pOcZWSVChJwwvv+NEdP/osINvxoWDZC6Cr4ZLWKGnDAzMAa3jgqgu0EKVlQlImpEzzsOaEKyRcJuC4lpPQccs4VHJIwcSrRMAlCi47kSIF53EIiK2W3oIAvQoUmneiOUqWweGUDUrZkQyOZnFZFpflKEXcIglqx7K4LG1HU7gs65rMuaeyrsk0IU8T8qQdjVnRqA2N2mmAbZpBC1Hq14t9erHfIA2ZkCAGBwzikHspufcq8/Jtev8o1TwECiy5d5TYO4ruHm49P9h8dhDafu2vv/TV9731prfW9FT2nMVdMv+czD9zZHdsmW1zovYvI7cd433nE2getmLpO06WntWmY4GAxDaMexocZT6RxNEBVphpBTZySjt6emOkY4N+88PG8CnaxMHu0LLadewOPee0jtWh557RcU/rOacNHGCXPweueelYp8GSr451nnGZGzmdBjaAU6eBvgF2zsA9p+OcNXDPG8c6DWOd2HcF1gnMjcwISt/aITPRlgrQ5WMMhxfN411W4WWL8LJF2FJg/MvGse/oarX4LrYchhf/I8kJ43UZx7qY4yyMLxFsLoPLLCfDOHSj57SjZzdGzmhHz+lYwFLfaeRdAgAz8i4Zxy5h43SElUVwBSgwI+9Sa7u52zzebRnvxsYuWwQ/mvndpvFLZn63md9tGgc7YVdAEKJV9KNVeNUu/tkmvmoRXrHwf7S1VsFw6BrQOgTShyN9pGzAJb9OygZwtN8B9zIKzIkOULLrhOw7uuhPWR/wLpLyfhztpdBeAu2jZANO2XUS6SdQWoTZJT02aS8O9RGSXkJx27Egkd27Pnbp/1wbOk1CvSRE04tEeqnW3IuE+yi4n4IHXOgNJ3Ldid4A9HIrbjgV1ynFAKUYcCoGXBPX3ZM3nIoBz9QvXuWvPtVNBmB+9e3g9O3QzF2mYXgCYHf9qtt+1S2fEjQV7wbU9/zKuz7VHb/6fkDzW0Dzm1/9AJjmva30jRMJUsBM+NvJ9qBv+qFv+lFr6PWbtyW/gAIDcfI+WoE9Cc4NBucH6c/5wfDiUHB+EBjlA3ODofnh0MJweLHVRZx9Elpg6PUPgIUWRvxzw+ElVmiRFZgfCS6wQovs8BInvMQJL7E3l7lbK7ytFe7WCnjgRNfGYuv86Bovts5PaPkJ7Xh8YyyuHU/oBGmjKGuSZDFJxizNmCRpI2gY0sRKm6AUJkkYxElMkjZBKUyawpCkEU4YpDG9NKKVRjekcT0SwxTigR/WhrrSJjhjUaTNsrRZnrYoUiZ5yiRLWxRpsyJjncjaJrI2RdYqzwKe2RQ5+wQQXiVSVabUJUpVIKZyxFQBnyqSqiKpLOBTBVKZJ1RZhzLrUKXtk1GTLGpWxMyTUfNE3DqZsE4lLFNxy1TUNBk1TcRMUzHzVMyijJunYuapmFkZwSbDBnlQC/nXpeQ83/qUa5nhGjU84xxs1c17HbpUxF0vpfee11+/enF0/Pr47Zu3b1+/e3vw4d3hx/fH745e1jctOeJpgZorOmfL7rmye67kelr1zld9C1X/UiO41giuNUJr9dBGI6ytBtdL/vVqSFsN6SpBbSVsKId05ZC+HNJXw1jDp6o5xTWXtO6GQG9wx48+D8p3/LJtL9xwSxtuac0prlGSqlPS8MC0PvPLgAKruaQVSgIUWKt/CNdccNUFlyk4qeel9LySQ1rEoZxdnHdIgPwqO5EiheRxuEAgBQLJE0jGAWVxOE+iBZes4JLnnbIsgWQdSMoOJ21Q2oFmCXmWkOcoRcwsCmzwMrg87ZClcVnWOZl3q/MudZpQJHB53CGP2WUxuyzukCfwyZhdAVqIIQzyGyQ+vSRghIImOGCEfTpJwL2U2H2V3j9O0y3Eo9TeUXLvKL57uPXiYOv5m81nB+Gdg2DjVWD7lX/7JQCYq7xHlV6Qxed4fseW3bGkGt8BZvhnki+TF2Vkg47iqRO5G20GNsDbGQP7tIHdGoOxgKejY2OkbX3klJbVoR89vTHStj58qrUH1mZgn9ax2jdGaR2m55zWcU/rOB16zmk957SBe0bPodeZ9eyzwJgH0MVYNjBO5wl1RbsN9dxzeu45EMYBpJWe1mQXvhs6eJ3g5ArgmXkcJGJ0MSG8oBloFXZbhd1mwWWL8IqJf9ks6DaMdRl5Fxn3IOPos/AvYbwLGO8iiMkwn2g5tgZUl5kGY8s0+L1/iPG6DNxOHesc+DfqWOf17E6gwE6KMNN4N1BdZn63WXDFPH4F4M3A7TKNXaY7iuPd4AsYLde6TfzL5vHLVn7roorgikVwBew420Q/2URXLYIfbSJagRFwL4H0EUgfgfTjSB8p6we7wwTS54D7cLiXgHrpWZRsgJIPANVFKb4/MABzID042kvI+kj5ACUboJB+HOkjoF4C6bNBPVZpr03a6xD3kPJbxJJk8uFtzoX/vjZ0BuyBkWAVuoUuAuqlkH4nMuCitdcNEh2g0H6XbMCluEHJWwps4jooADDP1C8+1U2f+pZfc9uvue1X3wxobgc1d05YNgDA7gU19wPquwHVHRDd61fdDU0/aHno74MN5YDmt5Nh8y0TxwOf8gGwGvqm/zHios90MeeSZx4F554E5wYDc08Aulqe+Mcnxlp0F3FzqYWrWZpeoYXh8MJwaHE4MD8UmB8KLgyFwHdOAmxxNLTICsyPhhY5oUVOcIEVmGeFlziby9zNZc7mMju8zN1a5W2t8CKrY1sr3M1lbnRtPL4hiK7zY+v8hFYQ1wliWn5cL0wYRCmTOGMGm1uSrAVKYZK4XpgwiFOYNGWCUiY4iUEJozSBQSkTnDRKU0Y4aYTiBiimh6I6OKqFkkZZ0qoUXz+1/OhCxoSkrRNJizxlUSTNipRlImlRpCyKlEWRsU1mbJNpGmOTWasiZ1PkHZN5fKpIqcqUuuzSFCh1HlfmCGWOUBZITZ5S53BVnlTlCXXWocriqrRNGTMpIqaJiHlyyzwZtU7FrMq4TRWzTEXME1HLZMyqjFmVcasyYVMl7OqEfTph1yQd00l8Jk0+TeFPE3Z1zKoMG+W+dYhaFOCzPKuGY5kZt8wJbYtIwL6UDFirpfTLvZ23b5of3h3/cbBbDxlz5HzBtVR0zZfdC2XPfMWzUPUtVf1L9cBqI7jWCK3Xwxv1TW19U1sJacuBjUpQWw3pK0F9JWQsBfSloL4cNFTD5oZPXXdJ6m647oYaHvhZQP48qHgRUjwLyLa98LYHoluITknVKam5oZ2AbCek2AkpGj6k6oaqbmnVKa1S0gopLZPSiguuuuC6C625ZCUSjuu5SQOvjENFHMo7pMAlX6LgihstOelZV4FAcg4o44CyBJJ3yfNOGmB5pzxLoGkHkrLDaYcsSyiypCJHymNmcVg/nsEVGVyeIRU511Terc671RmnMklMJHBF3CGL2tAEPpEkphL4ZMQm3zSjIQz2G6QBIxTA4IAZ8WGwVyfxuRYTe68y+28z+8eZ/eN08zjVPE40j2J7R5EXbyIv3mw+ex3eeRXaeR3YfuVvvPI3Xvrq+55q01Xec5V3yeJze+6ZJd34l4HThvHaMW4H1vIfMpYN2o7I6cA4HXr2KQA25mZY6/QlYBh965I5tawdadeOttGybJh2z28Mn9KDu8zsDgZgRt5ZPec03VRknzZwzhq4TBLH2Za//DyTdWvkdBo451pp7mAJ+jxjxAcrYkCBtW5anjVyaYvHCat9l3nskonHdP/+pz0wYbdF0E1Pj8YvYS0rIDhr2XKoX2a87KaxS8yoyci9yOxptdwcIPIDrG0xXvxLxrEuA/uCnn3ewL6gYwHTPN1FxHiXDNwuDGwoj3dbhFfMgm5s/LJp/LJpvNvAvQTYBr5AE07QbRzvMo51Aa124qLKFSAlLQIaYHbxT2AYRodxQL0E2udAeh1IL4H2k7IBl3zAifZTcD/AiUNyjYD7SKiXRPudigFnS/oAPz1DEeBdBFMxUt5Pov2kbABH+nC4D0f6bFCPHeqzSXsdkl5S/iu5IlH8fovX+X+vPO5wSH4mob7vjnmkn0Ym3OdCBpzIdQodoNABUjZAoP0UOuCauEHJB5jxm3vyBqPAPMpf/KqbPtVNn+pmQH3br7oVmL4T0Nxt+TVu+ZQ0vYIawLB7fvU9v+puUHM/PP1bcPq+X/MAKDAmZeMkw7xTd32qB37Vb17lPbfqPgAYaBsCmeXV/O5V094NQKng3FBoYailvegkQ/o/gSnXwlB4cahFpuHQAj3oCi8Oby6PhJdHgovDwcWh4OJweHkUeDE2VzihxdHQwkhogRVa4gTnWaFFdnCBFZxnBRdYmwBaq7zNFW5ohbu1Nra1wgMVWR0DAIut82Mb/JhOGNMJo1pBXC9Om6QZM5QxQ2mTJGOWZC3SjBluLSBD/zRiwCkTksLgFIYkMSSJoUkjGtXDMR2SwhQJi0p6o2P54YWMWZaxTaStoCbT1smUZSJlUaStk1mHMmufApWxTWZtkwXHVB6fyhFTeVJZJFUl13TROZ0n1DlcmcfVBVJTIDU5XJUn1HlKkyM1WUKTdqij5smIeSpiUUYtyqhNGbOp4/bpmF0dsUxFLFMR61TMporZlHGbKm5XJxzqhEOdwjUZajbrns+6FjLO2Qw1n8JnE46ZpH0m5ZhN2NQxy2RAh7iWheT8mHWaY3wqxFcUMXyllnA+y3iKnrW8c7HoWiy6FsuexapvueJdqvqWa/6Vqn+5Hlyrh9drm9rapra+pa+GdOXARjWkq4T05aCBBlhAVwli1bCl4dPUXNK6G6m5oIaXBthueOJ5ULbjQxoeqOYSg+lX1Slp+JBGAAUAq/uQigequKUVl7RCSUuktOyEKi646obrHrTukVVcaAIbSxh5tGXDAWZg0pITKbvRohNhJl45HM7icJZACi550a0ouOQFSpGnJrKUPIMjaQeaJRRZQpGlJnKkPGoSbRoEWXICvMm6p/JuVd6jybhVaWoqRU7GHYq4YyJJTAGARW3yTSsaNsNBDA5gcMAEB8yo34R69GK/ezm+9yq1f5RuHqX2j1L7R8n940TzON6kW4igi7j57CC48yqw8yqw/dJb2/fWmp5q013ZI4vPHblntuzOvwycNgOH9s0zADtp3DBxOkycDgOn3Qi2mzkdutFTRu5pjHsW457DuGfAuUsD6zTgmZFzRjfasT7StjFySsvq0LE7Nkbb9EB4jbTpRtsNnO8Ao0UYm1ZgOvaZ1tVKWl3p2ecAvVpry8xYq7OFKKDPLujZ5/Xc88bWAOz71WbueSP3/El6GbkXAEVMvIumsa7WtclLzEaXTdhtE14Bssx04rgX479ofZ/+RYzXZQItPuEVi/AKk94LqpVT1XXygDITvwuWwAyci3QgPfciBjqHJ7qINKL4l4GVwyK88k/hRQ/GTOPdRt4lbOySRdB9QiZ2m8Yum3iXzfwrNuFVm/AqbeUQ/WSX/GQTX8XhHhzpwdFeXNZLyHoJtI+UDbjl112yAQrud8K0hZ2Q9hBQL4H0OxXXXYrrwIVI++kVAwxCaLy1Wos42keg/QTa74B7HZIeu7TXIe3DJb04ep1YFk8+vjPe+f8sPWwjpNcIaQ8J9RIt7QVIRkC9TqSfQvoBusAQjpQNuBTXnS2jv1Nx3TP1q3vyhktx3TP5i3fqV5/qpk9506+6FdDcDqjvBKfvBTV3W+Ou294pBmB0BdT3Aup7Ac390MxvwekHfs1vYD0ZKDAAMK/ynnfqrnvqrkt516d64FP/5lU/8Kgf+KYfgtPJ9G2UmUdezUOP6nf61hcwxM+CxuB34eWbeRKYHQwvDIcXRzaXRwC3wkvDwYUhoK7A6Cu0OBxeHgktg5kWPdYClsLIKndzmRNe4oQW2QBd4AFUeIW7uTa2uTa2tT6+uTa2tTYWXeNHVscjq7zI6lhkfTyqFUQ3+DGtMK4XxXTCuF4EZBZYycqY4awFzlqRrAVJm6AUBiUxuOV9R8Bza5dLljLJkxgaMyBRPRLXyxKYIm2fRm9dWPr9QtokyzpUGYcybZvK2KfS1sm0jf7M2JU5XAUwBtRY1j6Vw5U5QlUg1UXndNE5XXBqcoQ661DmCXWeVOdJdY5QFZzTeed0jtBkyekMromaJyOWqZhVE7WqYzZ13DYdt03HbZqoVR0xqyIWVcyqidk0MfBf7aqEQ5MipjPUXM6zmHXPZ90LWfdChppLE3MZajFLLWbI+Qw1nybmUvhsiphL2Gfi9uktizpimU7isyliIUMu5V1LBddS0bNU8S5XvMtl71LZu1TxLVUDK/XQRnVTW9vS1sK6ethQDenKwY1KSF8O68shQyVkBFUOYdVNayMwXXNKay647oZPKLDJ50E5MCI2XNKGC6q7oZpLuu1DG34aYA0/WvVIK25p2SktU1CZAvRCqm6k5kFrHlnVLUtgYwlsrOxEigSUwyU5XFIgpEUKLrvREoUWCKRIoAUSzRJwBoezBFp0KYoeRcE9WXBN5p0TOUqewdEMLs+SE1lSkXMqck5FzCzeNAizhCJDyLPURN6jKnqn815NxqXMuJQpcjLumEjgk2lKlXaqEqQy5piI2OQhExwwwX4zHDDLAma53yzzGKQ+13LsxavU/mGieZR6eZx69Ta5/xYALLZ3FN09jLx4AwAWBgzbfumtNUG5K3tU8Tmef2bP7vzLyP1+JAVYOcCVLyO7XT/yg5HVhrHbja12opl3BuN0gBVmjHvaxDtr5On+qmwAACAASURBVHQYuR1GdjvGPQ2CEHXsjvWRU+sjpzZG27Ss9o3RtpMPDKvAAEzH7jBwWi1E7mnQ96MNhNzzOhAidYJnjL0QeAhbfcJOA/u8gXvBwOs0trbBmEOXwKmB8cAy1oWTJg7rOEigB0vBXSARyiK4bBV20zlS/Esm/iVs/BJzuITZqTKPX7a0LpvQTOJfNgu6ATzAnKwlvLow3sUTUzRayWFjl4y8rhab6UgOA49WXWDQBVqFNKtaADMLgBfxEjZ+2cy/YhVeNfOvMDoMG7tsGr9sEXRb6eZhd8t4wvQPf7KLf7YKf7KJf8Khaw74mgPtJWS9hKyvhbF+l2zAiQ640AEC6XNAvQTUS8B9ONzngHudihvuiRtM8xAwzNlq4oGiRRja74B7aeog/bi0zybptUt6HZJeEr3hWpMqBx/wzv5fi7+dIqAehxSE1vcRSB8J91JIPwn1ElAvBfeTCE1BwDBKNuCSX3fKrxNov1N+3Sm/4Z74xTP5K/j0Km96lbf8yts+9e2A+o5ffSeguRPU3AWuDSDCgGUjqLkfmma88mD9635gmlZdATU9A/Op77fSNx64pu65VPe8qgce9W+gvN9HXw/90499mkde9UOP+qFv+rvSCs4NAYABmAFHBhhobS6Pbq2MhgHDTigtevq1OBxaAkWbCUFXMLLK2VzmbC5zW4MuTmiRHVxkhxa5oUVOaJEdWuaE13jh1bHNtXFAssiaILomCK8CqgliWlFMJwLyK6YTJgxiALA0SHgyw2AxK2tBUiYoZYIAvTIWWcqEJjEkZUKBnzBtlqfM8gSGxoxo3CiLGWRxTJGyTaO3Liw/6EwY0ByhzjiUafvU97JNZezKLK7KEuosocriqqx9Kg0A5lDmCFWe0hSd00X3TME1nSPVWUKVI4HqUudIdd45nXdOZ4npHDWTwadjVmXEqoxZNVGLOmbVxG3T4DNum46YVRGzinlJv3dMJ/CZjHMh61nOupcyrsWseyntXEiR8xnXYta1lKHmss6FLLWYoRYy1GISn00S83F8IeZYSOILSWIhTS3lXMsF90rBvVTyLpe8yyXvUtm3XPGvVgOrtdB6bXOjvqWrberqm4ZaWF8OaSthfSWsr4SM1TBW2cTKm1hl01yL2BoBTZWS1N1Iw0MD7EVoYjc8+SKk2PGh2x644YIaLqjhgRseaNuHbgflz8KKZ+GJRkBWccMVF1x2QmUnVHbRAKu50bpXXvPIq25ZzMBNGMfKFFIk4BwuzTmkeUJapOCKR1ZyysAArEChWQIBRvmCS170KIreyYJ7Mu+ayFGKDC7L4PKcczLvnARgi1ukW0ZhjlJkSEXGOZn3qQv+mbxvOutWZd2qFDUF5FfGpc64NSlKFceVUftE2IIGzEjQIg/bJsL2yaB1wo+hXvdq9PmrxN6bRPMouX+c3D9OvXyb3H97EmBbzw42nx2Enr0O7bwObL/0N/YBwDzVJg2w3M6/MO5pI7cD457+/+h6r+c2tizd8/xfd2ZibsxM9L13bk21JBo5OllaHStzrCQSHrTwhAcJAoRHZsJ7pAMy4YFMGJIgCVISZXhMVVd1z+M87EyIVR0TsSNjMwlQevvFt9a3vsVNgwGSLV+Dlq8FXv0ZZEqBLSrw8jVo+RrEizNYOAILbwQFNwKCoVy7Hli+4Vu5DnDlW74OzBpD26H39bUhvQKCkaBgJCgcDQpGA4JR/s1YUMincgjG/IIxHx/vy++uHO6xvMWHcYxzio1TWneAFxGAEKwHg0S3YPFtRHwbEo0HBWN8D4wbXgbVvGFiYVj+eZ1KWDYZkt5FJHeDwtuBlZufq4Vgawmf/g4aYIh0MiSdAoPDVz853GA5bH1xvnzx3aDojl9w279yOyi4ExDc8QvuANU1BNjwiUimALpC0mlQSIQlXPEwLJsBIiwin0Gkk7DkLkApeEbk0xHZNCKdDMtmovJ7nJGdHytObD6MbwKAzSZVs3HFo6TycUY9l1PNZxRzGeVcWjWf2JpNbD5KKGcBjbLaxaxmMc0rLVBOTGvmAcDAM6WeS6vns5rFz7JJOR/deBzdeBzbnE1szqUVi1n3mv6X54Kb/7Lz9M/x9Qfx9UfJrccZxVxqqPl480hKMRfnGcYBTLOYVi+AS067lNMtodtfZnVL2e2lvP5L9B+thqTp26L5O8L4NWHk1lTynsPvSMsz0vLsM8B47wZmeEqYXhCm57jxOW58jhqe5vVPc/qnWf3THE8vMNGF8u0u3PwDABi3CpkvFWKWH4H9HaTxcq0v28/Ezi/FvVfU/mvKtUztvwan6HxZcLwk914WHa8o56uC82XR+arofE05lzk3vEtIu4Rll6jkElH7oqJTSDmFRaeQ3FspOMWUQ1xwCAmHoLAvolwSyiWlXNLivoRySWm3DPxIe2Qlj6wW2KgF1qt+eTWwWuYZ1kA2m6GtZljRDG21wltMRMmEFc2QohlStMKqVljNRLTNK2bCBqKuh9T1kLoKK6uwsgIpK5C6hmibCYvm67uO7241EDWTMDZj2624gUkYWwl9M77djG234nomDgBmZFMmJmkErkI2YWBTxnbG1MlYujlrN2dl02YmaWRSRjZtaqfNbMrUyVraGQubtDApSythrkaNlajhKsCGpxw2lsPGatRci1nAm1rMUo1b6klbM21nco5WztHKOZico5nmAZZzNFP2Vnqvld5rpu2ttL2e3Kknd+sJey2+W0/sNVJ7rayDyTrZnLOTc/byAGDOQ8x1iLsPC56joveYDpyUgsd08LgEHVHBg4L/iAoeFaCjItwvhQ4o+JAOHdGRfjl2SnAlxP8EMC1wapzmt45zm6BDdoqpBqTmnNKdU9pTQt3PKw+zW4cZjmFHOcVRXnGUVx6jmmNUc5RT1WFJMyQ9zCh7aWU7scnENtrJrV5WcZhT9zLqTlLRTinYtJJNKZnEFptSdrLqXl7bzWvbWW07q2UzGiapYpKadna7ndvu5re7eUM1vEkF5UxWB+qHLGrq4NY2bmHyRiZnaKS2a4ntekrfypmYvLmZNdZThmpCR8e0xaiGiurohJ6KbxdjOiKkxDFv6c3Hyrtfqxe/VS9+r138Ub/4S/39X+rv/1IdAgx4EQefyMFH/PQDfvJhCLBs702qcxYHAANW+MDytcDKNVg4AglHgsvXuEyplesh4QjCWzyg5WtB3soBvgU+DxY3Ax8HtDLqv4Iu3zJHsn+SXwHBSHDILeE491I4AonGYPFNSHgzKBqDxOPDcPrhpBeoInJph4KxoADMOIOXN3kP/S0uSkowDgvHYPE4Ir6JSG6Cv3x1Ygws6OLzCSevpi6BUeWhFR7EcFwNlOKkmHQyJJlE+EWXiHTiquf+qjvxPwMMEt0NCO4EBHeCwrv+ldv+ldvgDvPuDFBC5AwakglEOjmEE/gxLJ9GePkVlk0P34P/TFg+HVmdAW6UsGwmwtcP+VSnB/GNBwnF44TycUL5OKWeS6hmk4pHYL4qq5pPK+eTqvmkYjalmAXdLMCPjHohpZ4fVhEBsa76KbLa+YxmPqNeAKU/AB7QAIttzsbWHyc2Z9P7cvPKC8H4v1i++VN8/UFy83FGOZdSzaUUnwGWVYLhs4WUej6jXkir5tPqhbR6IaNeAD9m1AsAYFndUka7mNt+ghq+Qg1fYYavAL0AwArm7wqm7wjTd7jpu7z+a8z4LWF+OvTKg+gNwszRizA9x0zPcMsLzPIc42a8nucMz3OGZ1n906z+KaAX9zS9QE3fY5YfMPMPuOUn3PITaubC48ESr6FZYyi/QFeM2P2ZdLykXcvDU3Kv0K7lguMlufdLwfGKdi0Xna+KzmWgugrOlaJzhd4XFPdXSh5J2SulvZKiW1R0iYr7EtIhKjjFRae46BQXHOKCU1zyyDliuWXDU/auVn3rFf9aLbhR8a9X/GvV4HolsAbe1OGtZmh4FExEyUS4aa1WWN0Ka5oRbSOsAdACF+DOqMLKCqyswJoqrKmHdK3kjvabKdvX4/WQmkmaW0lDM25sJUzNhH54eAXGMawV17fiBnBvZyydrKWXt/XytnbGzCaNbNrUyVo7WUs7Y25nrJ3cbjtjY5IWJmmtxU3VqKkSMVej5lrUXI9b6nErOENo1eNW7pmw1pK2Rmqnld1j8k4m72zlnUx+v5nZa6TsjZS9lXW0snutrKOVcTRS9kbGXk/ba8ndWtJeTdrryT3wGTa3z+b32/n9Hrrfy+93MecB4T4gfYcF31HBf0xDxzR0XIJOyvBngNHIIYUclUIHFHJIh4/oyHElMShYT3Jbx3nlSV5xiikHpPq8oHlb1L0t6s5wFUjc4OiFKq4ATDcgNf288iinOMxyOqyfV/ZR1TGmOcF0AGA1SFRHpEc59UFGBezy3ZSil1P28ppuTt1OKztZVTujYpOKVmKTTaraaU0no+3mtzs5XTe/3c5omaSaSWnb2e1OTt/N67uooRrdopE1NrfNZnVs3tDGzV3S2iYsDGpq5UyNlL6e3G5kDEzeDADWyBgrKT0d11IxLR3bLiX0paShGNMRIQWOe6nzT6W3l+W3l5V3v1UvfgcYq1788bmEeH5Z5AFGDj4CBQZ6YBkAsPbgiyGKeFHF31euB5evwSvXkZXrsOB6UHAtKLwWvLLQEnxyGCgF3Bz+5esg7df36hpgmG/5uh9cXl/zL18PCkdh0VhQMBoU8BPQyzcCK2P+lZGhERESjgeFwMpxw788GuRtGgE+hz4ouAkJAclug8Rb4OkAJAMMA+FSkPBWcGUsJL6NSO5ciXS6DQlvhcRXswqBlYPDEh/ZPs2PIQNV95lAPLqmwrIpkPAEi+4CZsCSz9uTOYbJphDJZIjf48Uz7C7Et7gCgjtB0cSQZEMRNpRi3BnqPPkUIp2CJZMh2XRYNs2Nf0mnI/J7Ydn0EGzgRNfuAd0GhFqYM3E8iK7eT6w/jG88jG0NfYNzSdVsWjELQi6yqvmkYi6+9RicpHIuoZhNKjmDRlLNqa6sdjGtWUyqQD9sPqWeT2sWMhowpzUPvpVSzadUC6HVB+G1h9GNx7GNx/HNxymH3Cb5eWXsv+sW/lti80Fy83FGMZtWzWeU84mtx4nNR6ktLr8qzdMro17IahbBM6tZTKnms5rFvO5JTreU0z3J6p5wADN+Bhhu+Jo0flswPyWNnwPmAcDAqDIQYYT5KWF6SppekOYXuPEZZnqOm59fdRjmDM/+M8Byphcgdfc/bUn+HrP8PCwhghEukmcYaX9J2H8h914WHC+p/deAXmWPoOwRlNwr1P7rguNl0fGq7BaWXEJ6f4VyrlCAXh4R5RIV94W0R1L2yUpeSdEtBkqLdIiKTnHBKS7uS8Ape+W0mwNYySMveVbL3tWKd7XiX6sGN6rBjUpwoxrcqEGbNWgTXBqIohVWMRFVK8yNGDNhTTOkaoU1TFTXjGibUR3PMG0jrGmEtY2Ith7WVkPqakhdRbRVRNsI61upXe2307vf3KyF1Wza2koaWwlTK2FqxAzNBHdnUmYmaWaSJjZlYtPmVoKnV9rcyVm6OWsP3e3mdjpZWzttaWetndxOO2tjM9Z21tbJ7bBZG5veaSWttYSpFrPUYtZ63FJP2BoJWz1hqyesjYQNtK9qCWs9YaslrPXkTj25U0/amhl7K+9g0H0GczHofiu/38w66tm9RtbB5JytrKOVczI5ZyOz18js1VL2atJeSzlqKUcz42xm9lpZB5t3tfOuTn6/h7oOMHcP9/BWQ3+fCpxWkJMyfFyCT8rIERU8KAaOaPioFDqkkUM6DM4RFT4uJ86KtgGmPMHUp5hygKsGBc05qTkvat8UtGek5hRTnuS3+lluAuwU5wD2ht4ekJp+XnWVYf28sp9XH+PaAbF9iuv6qKYCiRrh1aOc5gDoreRWJ6Xo5dQHmLaX13Syqk5W1c2p2YyKSSrYlIpNazo5rn4IDgjaYNO6dna7hxq7uKka26KRNSa3zeT0DGpoE5ZecbdD2ljMBGqG9ZS+mTUCgDE5cy1tqKT1pYSOjmmp2DYd15eSBiq+TYaUJB6gzi9Lby7p80/lt79W3v1eeff7sH4IvIj0m18BwIjTD6CEiB2/x44v0P4FMCImAMAg4NEQ3hgCDBLcgAU3ENEoIhwJCUeQletg6uvzcNgK6IGN8gwD2Bvhs+q5vCgAsKEC8y1fDwpHIeEYJBoLCEa57PnlUf/rUf8yV0gMCscg4c2gcJTvk42CsTDf6xEuz3dlDHTCYNFtLoxDCNKkbl+JzAATYLe4ECmuMXYHFt2ExbeHw8X8PDIQXtzylH9MwuXSDsHuMa6JxYstXnIBBTYJSDbMTuQukgkggzjaSSchPmsD+AwDK7cDgjuwaILzcfAMu+rgGB5OZsmmIckU6IoBJgE4ReT3wSjY8E1YPh1Zm4nIZ4DXA7wfAiy2dj+28TC6+TCu4EqISdVsSjmbVc7n1fNp1WxSOcsD7BFI5UiqZzOa+bRmIalZyGgWstqFlGYhrVkAPMto5pOq+ZRmIaP5TC8eYPPRzceR9UfRjcfRjUeJzdnEnnxX/kpw+3/ql/5Hcuthams2o5wFoi2hmI1vPU5uPU5vzaWUc0nVXFq9mFIuplSLGfVSRr0IKodZ9SIAGAiIyum+5BXY16iBCzbkFdhTwvQUpMsDgAHJVbA+5+hlfkqYnxHmF4TlBVjWNczR4Ia6DM9yhmeZ7e+uAizPD3uh5h9Q849D1YWaf8AsYAfKj7j1Z8L2C7n7ErcCN8erwt5r0v6K3HtV2Htd3F+mXMu0e6XiFVY8opJbQLtWKCeoForKbhHtFtIuAb0voN2ikldCecSUW1zySss+WckjK7okBZek6JIO0QUulEtCu2W0V0575SXfasm3XvKtV3wbZf9GJbBZDW7VoM06vFULbtaCm+AOjIVgvpiJqJmYholxuAImi1Z0uxXdbkWHZkJtM6JrxnSNqK4W1lRD6mpYW0V0tZCezTh0T6esX41WQ2omY2Oyllba0kya6gljM2FikmYmaWZSFiZlZZLmdtbCZs2tlJFJmZi0pZ21dvM73fzuIe48wBzdvL2dtbWz1nbWNgRYO2tjMzY2s8ukd+oJSz1ubSRsjYStkdptpnYbqd1GereR2uG5Zaundhqp3WZ6r5m2N9K7rbyzld9nUBeDuhnUxaCuVn6/kXU0so5mztnMORnU1cq7Gtn9Rna/nnFWk3vgNDLORtbZyu23MTebd7XR/S7q6uGeHs7R66jgP6ICpxXktIIcl+DjSuioBB/S8FEpdFQKHdLho3L0sBQ5LEUO6PBRJTko2ga4+hTXDHD1Oak5K2rPi9pzSveG0p0R6lOUy+09RRWnuHJAas6K2je07pzaHpC6E1w9BBiwbxxjmhNy+5TQnWDaPsYBrI/qDnOablrZSSl7Oc0hqjvEdIeYrpfXgNPOqpmMks1o2jltD9X3UD0QYRzAkhpOgaHGHm6qxrZK4XUWNTA5A4OZugVbr7jbLdhYzMygFsAwALA2bmth1lrWWM0YSgkdHdumYts0UGBxPRlSFsgg9YYDGH1+WXrza/ntb9x593vp7W+lt78BBVY8uywMLsnBJ+L0I3b8uQ2WOXib7Jx/AQmBg4ObBrt6AJ8A4cB96K0HxUNQPwT2xcDyNeCnh1ZG/K9veF9e87z6139qgPmWrwcFY5AIqKvRwPKo7/XoP4TQr4zyFsThx8bAaDNI6IBEtz83wATjIMqdrxlyTTI+VgP47Md4E8dtWHwbkd6GxLcg8W1YcgcS3w5xmyenhqNgvGaajMinIvKZkHQyLJkISydgEchCnBiW8jh6yaYQ6SQi+Vwq/KeoQ1BajMhnwDQxIpuExRMgR2M47BUUTgSFk0CBBQR3rno3hl75q4bDEPhTEr5aKJ0My6ZDspno6n1g6BjqrcjqTGRtJrp6LyydCUmnw1KOXqCEGF17ENt4GNt8FN96nFA+Tirnkqq5lOIxyItK8gZCgJOEYpZz2GsWM5rFpHo+qZ5PaeZTmoWUZj4JhsNUcyn1fFLNFfpSXPFwIaVeTKsWY5uzAGCxzcfJrbmEXe5cXxFO/Kt+6b8DK39WOZtWzSV47IGJNN55uJBSLaZVi1nNk+F6yYz6SUa9lNUs5HVfottfZ7Vf5vVfooavUf3XuOFr0vQtaf4WN35DmL8lzN8RfLXwnwDG1RItzwqW7zHzc9zyAjzBONfQoJE3Ps8ZnmUNz7KGZ8M8Q3BArAa3Jdn8Q970PRBkmOVnzPITbv2F3HlJ7v4C9psQtpfEzkti9yVpf1XcW6ZdAsq9QnsEZa+w4pWU3ALaJaBdgtK+sOQSllzCkkdM89AqeaXAVVjySsv+1ZJvlfLIim5p0S0t7IuLbinlkhX3JUWXhPbISr61km+97N8o+dYrgc2y/yq9FA1EVQ+pqrCiBimrsLIKK6qIohFRtmLqVkzTimmYuIaJ65iYHhCLiemZmB6YLzhTRpTrZjViulpEU4toqmFdNaSvhfVMZk/zdNK4dL0Mq1uZHSZrbaUtzbSlkTI3UqZmytRMmpmUhc1Y2bSlnbGxGSuTAkizsFlbJ7/bRfcOcWcP22ujdhborfwOk7MxWWs7t9PJ2zu5vXZ+j8nuNhK2RmKnmdxtJGzN1G4ru9fM2JuZvUZqt57cbaTsjbS9mbG3so5mZq+Z2WtmHM2cs4W6GMzNHdTVyjmbOY5qHNvy7mbO1cq7mzlXLeWopferyb1Gdh+87OCeDu5uY+4u7unh3gPCd1jwHxYDfSp4RAdPyvBxBemXkeNK6KgUOqKRo1KoX44cliIcwMqxg1K0X0mcFW1nmPIUUw8I9ZuCFqirtyX925L+nNSA0I0Bqhjg6lNSNShozou6c1p/Tm+fUdsnhOYIVR7lOefhEars45pTcntAbp8S28e4tgqLWrH1E2y7n9d2c6pOVnWAao/wbXB6ec0Bqj1AdZ2cmsmo2lltD9UfYAYAsG5+u53VMmk1k9YwWV0bNfRwUw83VePKUnSzg5uYvIHBjN2C7YCy94o7LG5hUEsrb26kDa2cmcWsDG5toOZa1sgpsPh2Ka4vJw3llJGKG8iwukgh9NvL8tvf6DeX1PkldXZJv/mVOr+k3/xKv/m19PY3GvTAzi8LZ5eFs0ty8IkcfMJPPmD99/xA2NtU9/wLXn5dDwq4pHlYeAMW30BEo5/VGF9XBOgKCK5DwhFYyEHuiv/+xtWxMO/LP/uXbwQEI0Nbh3/5RmBlNCgchURjQcFYcGUcpNH7Xt/4HEIvGONGj0VjkGg8KBwFWo1fj3ILEt0KgkFm0VVj/RigF/DN80ZEzvQBi+4MGRYU3QqKbiLSu4j0blg2XHryeclkSDoZlk2FpZNh6RQiAUtMrpgypFOwdDIkmwbaC5FOIFIQFf95SzJnTRTdRfgSYogPpgrLphHxBCS8GwSqS3jXv3I7IJiARdP8/S4knAjyJPts4hBPwcOwKPk0Ip+GpZOQZAKWTMLSSVg2DcumQ/IZRMb56bmO1+pMaG0munY/JJtBhvJr9X58/WF042Fo7V5s61Fc8Ti+9YhjhnI2qZpLq+fTmvmUai6hmE2q5uJbj2NbjxPK2YRiNq1ayGoW05qFpJpDCyAZxzP1QkqzkFDNJdXzae1iSj2fVC0kVAsJ1UJKvRjbmotsgFnm2cTmfHJP7twUiKauqWf/j/j6g9TWbFoxm1Z9pldCMQtMhmn1YkazlFYvZdRLOe2XOe2TvO6rnPbLlHohqVpIqRfy+q9Rwze5baDAvsaMIIDjW9LyHW76Bjd9Q1qeArPGVYCB4uHwEObnqOkpbgH04jzxGB+xkTc+B/TKm75HTUBy/ZDnS4igTsjXD39AzT+h5p8wyy+49WcuWncHBOy+InZecmf3JeVcoT2ikldY8opoj6jsl5Y94pJbVNhfoVwC2i2k3ULKLeKs8B5JySulPJKiW0x7pWX/Wsm/SnlllEde9MiLbhnlkVOeVcojL7pltHdtSCxwrv5YhRQ1RFULqauwsoaoaoiqCitriLoV1TJxHRPXMTENE9cyCT0T17diumZ0m4nrmbi+FdczCSOTMLXihmZM34oZWiljK2GoR7erEV01rK+G9bWIvoPub794YFy6UQ1pmNwuk7O1MjuttI3J7rQy1mbK0kxZWxkbm7ezuZ12bredszMZG5vdaed326i9g+11sL0D0tXFnW10r43usXk7eLJ5eztvZ/N7bdTBog4ms9tM7jaTu62UvZncbab3WlkHdzKORsreTNmB54LJOZtZx1BmMaiLxT3D08rvN3POIc8YzM1i3lbezaCeVs7dyLoaWXct7Wxk91t5N4t527i3S3g7uKdH+A5IPx8NFejT0FEJBug6roSOK+GjUuiwFOqXw/1y9Ig7kaNK/LAUP6okBgXrAFUMcM0ZqT0vcvR6Vza8LenPitoBqR4QqqH2Oitqz4rb57ThTclwTus5gKHKPqrqY6pjXHVCaE/J7UHRMCjoTwhdBRK1YuvH2PYxquvl1N2cGgCsT+r7hB7osENsu4dq2zl1N689wAyHuLGH6nuYoYfqOzkdk9UwGTWb1bXzeg5gCVUpqugQFhY1sbi5Q9oOqL1DytEhdlnM2kLNjZyxhZoZzMLg1iZqqedM5ZS+lNBR8W06oS+lDKW0kUoYi1FdsRQuXQCxxZUKi2eX1PnlkGH0m1+pN79Sby4L55eFs0vy7JIYfMRPP2CnH9Dj9+jRRfbgbbr35gtEOAoLb0DC6+AgolFEPAqLRhDRKDiwcAQRc1IsKLgBCW+AFERIeAMSjUA85BDRCJhuhgRjgeVR/+sR/+sb/M7lG0B++Zdv+F+PBgWjkPCz6vK9HvG8uj4MpIdE44A9QcE4LBoPCsaCwpGAYASssgyKbgZFt4KiW5DoFiS+xa8tvgWaXlet83yI1K3P7g/RLVh8B2gvWHIHkXKZ8SC9NyyZDEnuhqVTEfl0WD4NuqLC3gAAIABJREFUzHvDTHpQWgxJJmHxBHylihjmtjZzcb0gkgMYEWEQQCXhPBf/Kd6eG1UOCO4EBHch4VRAcNe/ctsvuBsUTkHCiX+oH0qmYOkULJ2CJVMh2VRodRqWgTfAXj8Ny2Zg6VRINgNJpxAJCK2fBgostDYTWbsfls0g8s/1wzjofm08iG08jCkeJZSzSeU8mNZKgDkw7WJKPR9XzSY18wnF4+jWIzDjnASNKO1iSj0PDB1J9XxCNZdQzyVVcynNQkqzkNYugrpiWgN4tpBQLSTUCzHFXHRrNrI5G1mfja3Ppm0Cl1L0+s7/rZn/P2Nr99OKuaxiPqmYiyt4tacE41/zQHWl1Usp1WJas5TVgmrhl2nNYkqzkNEu5fVf5/Vf57a/zOqWUMNXmPFr3ASE17e46VvS8rRgBYh6hpu+Qw3fDV0bQ3qBWiJueTZUYISVzy00vUBNL3LG51nDs4z+WdbwnKsTmn7IGV8AvwZu/QnUDDHLj6j5R7DTBAM7umwvyd2XpO0lsfMK33lJ7HKHtL8qOFdoj6jsE5d9kpKXe9IeUdElKLoEtEdY8oqB6qI9kpJHCgBGeSQl32olsF4JrJV8a7R3jfauFd2r5L6s6JZTntWiWw5YBZ61oKIaVJQDW+XAVgVSVIKKCsRxq4ao6ryTsBHWtGLbbNzAxvVMfJtN6JmkgUnoG1EdMFy04sZW3MgkjEzCzCTMTJJrZbUSpnpUX4tsV8L6Sni7HjW1c0798wemJ6PVkKaNOpj8HpOzt7J2JmdncrtMdqeV2WGydja/x+T32Pwem99jsrsASz1i/4B09Yj9o6K3R7g6+D6LOlh0r4062pizjTraqKODOVkUfGsP0ItJ7zXT9mZmj8k5mbyTye+3co5mZq+R3mtmHUx+n8k5W/l9AKpmzsli7jbhbRPeDulrE97P3MI9DOZmcS+LeVnMy+K+Vt7dzHlaqK+RczfzLgbzsLiPxf0dwtfBPSDY8IgKgtOnOXqdVMMnlfBJLdavhA/LoX410q9E+5XYcTXer8T6lfhRKd6vJAZF6wBTDAjteUH7htIBel1UjO/KBkCsQUEzINVg9uuc0p3T229K+rdl0zltOC3oTgnNMa4+ITSnpPaE0JwQutOCfkAZBgX9KbldhoRsYvOUMPQxTm8d4dt9Qn9SMB6TBqDD+rihh+raOXUP1R0RpkPCdEiYDgjjAW7oYno2p2WyGja33UENB4S5h5tqSXUpouwSVhYztXFzh9g9oJ0HtLNN7rLkTguzNPLmJmppYVaG2G3htnreXM2aS0k9ndCXksZyxlRKm0tJUzG2XaxEKx/+qFz8UXn3e+ntb/Sb3ygQH3V2WTznz5vL4ptL6u2vxTcAYJ/w04/44CN2+iHfv8gcvk313nyBiEZAmlRQdB0RjyCiUVg8CktGIdEIoFdIPIaIRxHRKHDMQ6KRoPDGkHAw3waDhSOQgJtuDiyPggBf76sbgeWRACghLl/zr4wEVkZ4BXYT6Cp+JdhIACy3FI5x/viV8aAAlBBHeO11ExLfQqR3AcOAAgus3Ays3OTXpgzjo8Dc2Bj3RQAw8W1EendIL0Q6EZKCseXJqHxqmFgYBq2j1ZmIfCYin45Ip6/EavBS7PPI18TQzTjcxjKkHVBsiGwKEt8NSSbDkql/3Ko8BYsnA4I7QeEEJJryr9zh75MI7z/8bKmXTkGyaVg+E5HPhFbvIbJpkN4bkd8LgzfymdDqvZB8BsT4coVE+Ux4/X507X5IPoPIZ4CnI77xIL7+IL7xIL71ML75KL75OHGlWphQzKZV81ntYkazkFDNp9TzSeVcdOtRjA/pSKvmMxoeYMBnqJ5PqucTyrmkei6pngcMy2gXM9qlpJoHmIoDWGj9UWT9cWx9Nm9bdmuk4nvXFI/+a3TtQVoxn1XOp5RzScXs8H+SVM6l1QtZzVJGvZRRP0mpl1KaxazmSVb7JKf/Kq19ktYuZXVfAoDl9V/ltpdQw1c8ur7BjF/jpm+vgIpLl8eNTznboQX8CjTDnhNWgK7vwcEs33NGecsPqPl7oMByxhcAYIBeQ/sGWNmFWX5ErT/iuxy6hstNiN1XxM5LfOclaV8m7cuk/XXB/rqwv0K5hQBdQ3pRvPAqeSVln6zil5d98rJPxh857ZNXAuvglP3rtHeN8q5RnlXKs8rBzLNK+zfKwa1SYLMc3KrCqgqkLAcVVVgF7lVYVUM0NQ5dIORJUw+pW/FtNmlgEwY2aWBTRjZpZJKGVtzAJE1MwszEzUzcxCTMTNLC9bGSZiZlaSXNzZixETNUY8ZqxNiMWdp5l+H7R4aF62VE1cb2mbydye2xeSeT32Nye0zWzmTsTGaPzTnb+f026mRRB5vfY/OODu7sEa4e6e6RLgCwLrHfwffbmLONudrYPos526izg7tYdJ/NO5mMo5m0MxkHk3W2sg4m52Ty+yzqZlFPK+9u5faB3mIxN4O6mnyFsJXfZ3B3m/CypLdD+ljCy+AeBvMymLdN+Fjc2yb8LO5jcR9L+BnU00I9DB5o5t1NzM1gXhb3dchAh/R3SR8A2GExcERDRzR0zNErclqLDuqx03rsuBY9qkT61Wi/EutXYie1xHE12a8kjsrxk1rmjN4d4KoBqTsrcvQCALuomN7Qeg5ggF5F7duS/l3F+K5ifFcxnZeMg+L2oKA7JbUnhHZQ0A0KOsCtc9p0RhkHBX0tJGETmwPSeIzrD1DtAaoF9BoCrI/rj3B9N69hs6oDfPuIMB8VzIekqYcberihh+k7eR2b03ZQfQ839QhzjzBXE+pKTNXBLSxqauOWNrnbo5wHpf12wc6Suy3M2sibAb2Ywl6L2GugOw3UVsmYSylTOW0uZ6zlnI3OmKmEvlxLVT/8tfb+r9X3fylf/FF69zv99rfi+WXh/JI8+0SefSqcXxbOAcB+o97+WnzzK3l2iQ8+4qcfsdMP+eOLXP8iffD2i7B0DBGPAIDBkhFEOgYABotGEOFocOU6xyrhaGDlWlB4AxaPQcJRWDiKiMaAjwMWjvDpiKOwcAwW3gyujPte3eB2Lr++ARQYEGGcz1A0BjQTHxk1CgAGCccDwpGggOt7ceZDwUhAMAYJbyKSm5DwJiy5A0vucCJMeGtoTeShxRGLD+ngmmQcwLjW192QbCIk46aVo/KpiIwPLZTcDfOBGpHV6Yic86ZfHf8aOj6uZvWCJZZDV0hIMhmWTYP5MFgyAYknhunAvBF/KiybgUQTAcHtgOAuJJqCRJOch140AXNJHEMFNglJp2DZNCKfCcnvAVxBIBpRPhNZvT8EWHjtPiy/j8hmIvJ7YdlMSDbNv5wJrc2EVme4+KitR/GNB7HNByA/F5gM0+qFYecpo11MaxcAlhLK2ZjicYxvgwEFltEsgK+kuWbYQkI9d6WcuJjWLKW1T5LqxaR6kWfYfGRzNrQ2G9mYjW3M5XdWPFqp+ME15aP/Gl19mFIsZJULaeDdV/I+DiUI/ljMqBczmqWkejGlWUprn2R1X+a2v8rqvsrqvgR34M7I67/CjN8A+YUZvx4CjDdrgJGvp4TpOWl+UbB8T1qeE+ZnhPl5wfqcNL/Azc9wywvS9gOXJW/+J4A9zRqeD2e8wLwXavlslMetP2HWH/OWHzDbz5jtF1AqBDqMtL8i7a+I3defIzMcgqJLSHtEJa8YnLJPWvKIKI+Ycosot5inl6zsXy3718r+1UpgrexfL/lWy/71anCzGuRWYRU8q0XvGu1bp30btH8TnHJQUQ4qKrASQKsCKWuIugJxAAMujHpYU49owWlGda24nkMXf5iEgUkYmKSZSVvYlKWVNLWSZiZlY1JWJmVppcxM1tbK2JpJayNprsXN1ai5Ebey+f3t7x9uz/25DKvamIvNO1jM1cZcLOpk8g4mu8fkHEzO2UZdHczdwdwM6mTzThZzdXB3j/B0CU+P9BwWvIdFb4/0dHBXG3d1CE+HcLexfRZ1tjFXG3W1UReT3+e55WSyTibnYjAPg3kZ1MOgHtDBauZcDOZp5d2tvIvh6cWSnnbR3y76O1SwUwyypJ/BvSzhY0k/Q/hY0j88DO5t4V4G97UwD4N7GcLXIQPdQrBDBroFf6/gPywGDyj4kEYOaeSoFDquRE6q0ZNa7LQRP23E+tXIUSXSr8SOa/HjavwYAKyaPK4kj2vpc9o+ILVnhe031Pa7sv6iYnxXMb6vmS+qprcl/TmlBWPLZ0XtOaV7VzZcVE0XNfNFzfy2bBoUt4cMGxS3zyjDGWUcUAYAsLOioYaI28mtU9J4QuoPcd0Bqj0mDcekAQDsmDT0Cf0hvt3DdF1U28N0R6SpX7QcFSwHhOmAMHZxQxvTM3ldGzN2cVOXMHUIcyWuqsRUXcLGYlaWtHWKez3a2aP3O0UnW9hrEbtNbKeF29mCs110sYX9FuFo4vZazlbOWis5WyVvr6B7pdwOnTLTzWz909/qHwHA/lK++KN88Qf19leSqxZ+Is8+EoOP5Nll4fxX6u1v1NvfOBE2+IidfkBP3uf6F7mjiy/C0rGQZBQwDJGMINIRWDwSFN2AxaOwaBQS8nfhiH/lml9wAxKNweJxWDgGC0eBjwPmfBw3gAKDBOPBFVBCHPG/vuF7zaVJ+a4E+EKisQCX2MsZNPyvQXtsHBaPQyJuPBkW3QoKxoKC0aBwHBLehMRj4F8HFUJgiB9WDmHe3wGLhrGHdyDhnaDgFvdbPoADZMmHZWCn12RENsP7ODieRVenIqtTYflkSDoZlc+E5dOQ+C4M5BQ3ATYZkXHzzleXMg91GCK+g8gmwdgWLJlApBNh+XRYxg+NgRwpyRQsngwK7/IAm4BEd6+E0N8djjBD4omgeIJrdK3eC6/dD63eQ1bvhWQziGw6tHovtHqPw9vqPUg6A0tnQsBeL5sOrd6LrD8An0HkM9HV+4nNx4nNx4nNh9H1+8mtRwneJZ9WzYMw34RqLqNZTGsWk+r5uHI2pngMFFhcOTs0sqc1CynVfEazkLpykmrO3JHWLqU1gFuLSfViQr2QVC0mVAvh9cehtcfR9bn4xkLG8ipglK3OjW7c/9+iqw+Sm/MZxXxKOZ9ULiSVC0nlfHxrNqmcywB6qZ+Av5/WLGW0T3LbX4GT1X2Z0T4Bo12AYajhmyHDCPM/uA25JcuGp5jhKQAYYX5GmJ9xMDOD4uH3uOV7zPwDyIwH6AK9roz+ac74fKi6gAhDLT+g1h9B2C5m+wm1/ojt/IzZfiHtr4jdV/jOS2znJWF/VXCsFPaWC3scvYoOQcEpLLpEoLNFe8W0V1zxy8u+q3VCWdkvL/vlZf9qJbBe9q9Vg+s1aLPsXwMAq0FbleAWHdikfOuUb50ObJYCW+DQ/k1QKqwgqiqsqsLqGqKuIZoqrK7CqnpIWwMO+Ki2EdWB04xvM0lDO23qZC2drKWTM7dzFjZjZpImJmVl07Z2dqedsbEpG5vZZbN2JmtrZXeYnJ3J7rQytkby87hVG3Nrn9/XPf5/amFdm/C0sX2WcHdwN4vus+g+k99n8q425u4S3g7u7uCeNuZi8s425uoSnh7p7ZHeg4LviAocFgNt0ssS7jbp6RS8nYKXxd0d7ni6hI9FXa2sg8ntM3k3k3MzqIdTTrgPYKyZc7fyAGluBnW38q4W6mZwD0t6O8Vgpxjs0XCPhtuFADgAWsMf24UAw1HN3+IJ1ykGu8Vgrwj1Cv5ugaPXUTkErIbH1chxLXpci57U44NG4rgWPaqEjyqx42r8pJ44qaf7lcRxNdkvJ46rmXN696ygOy8a3pUMHJ+qpg91y4e65V1Z/4bWgamvN6XttyX9Rc18UTVd1CwXNfO7iumcNpxR+lMAsILujNIPaONZyfymZD6nTWdFQz0k6aQ3BwX9SWH7iNg+xHSAXqdF03Fhu0/o+4T+iNQf4NtdVHuA648K5mPKAkTYAWHq4CYWNbCooYObeqT1sGjrkdZaUlNLaDqEjcVsbXK3SzkOyu7DiqdDuQCxGHKfLbjalLdb8rUpL1Nwt8j9BuaooHtVzFHFHDXcWcUdpdxOqYU2fv178/JvjU//Vvv41+qHv1be/4V+93vxza+F80tAKWzwERt8Is4vC284BQYARgw+YSefcv2L7OHFF7DoBk+vUUQ6BktGYckoLB6FxaMh6XhIPAZLxkLiMVg44nn1r/7l67BoDBHfRMQ3IeEILBqOgo3AQtAnG4GFY8GVkcDySGD5euD19QAwIi5/Dj/kFJhobCi/hg2wwMpYUDgOi29dCZTi7YjcjPM4IrkJicaDHLdu8Um+YIqZoxcivoOIb/MOjlt89NRVtt0OSyZAbm9UPh2RDQE2GZFNxtdmomszkdXpkIzTUoh0EhZPcCGHkrthfpvlUHUNdRgsvo3IJvha5W1EegeW3IEldz977mVTsHjiatwGaIP5V277V27xAb4TIHoDFk+GJNOQeDIomYRl08jqTEg2A0iGyGeGSAN3TmzJ7kEAXSDhlwdeaPVeZO1+fO1hbONRdP1hfONhdP1+fPPRsFgHWlygp8UBSTWXUM0lVHPRrUdxvk/GDRRzu8G4Rldas5DSLCXVi0n1Qkq9kL5SPIwr5xMqwLaF8Prj8PpsdGMusbGA2lYCRql89vr6vf81JL2f3AQKbCGpXEgo5uNbcwnFPHAeplWLac2TpGYppVlKa5ZSmiWgugDActtfARMHavgGXDDjN7jp26uNrqLtBWl5RppfEOZnmOEpCDkkzS9IM5gAe06aXxCWF7jlBWZ+Mdx+gpm/H24/yZteAAUGSohDzyFm+wnb+Ymw/4Lv/ozZfsJsP+E7P+M2rstF7L7Edl6Su8uUU1hwLJOOZdKxUnAICk5BcV9YdIlpr7Tkk5X8kpJfUgmslnwy7o1PVvLJyv7VanCtBm1UgxuVwHo1uFGHFWX/Rtm3UQluVSEFkFmlwBbl26B8G6XAVjmoKAUVZUhRgVUVRFWBVbWQph7SVWFNDdHWQ7p6SFcL6erh7XpE14hut2L6ZkzfjOqZuJFNmdtZczdv7eRt7Zylk7N2crts2sqmbZ2cvZPba+f2mOwuk7ODrhWT2wWNqFZmp5myNhI74HRJn+HHWe2DP5VhTafgYwk3g7tZ3MPgrjbuZjF3G/d0SF+X9LUJb4fwdghvG3O3MTdIXTooBnpFf48K9KhAt+DvkL5Owdct+LqkHzSuuoSnS3jbhJdB3a3cfivvBgVABvexBDh+hvAxmLeZdzfzbiDIGMzTwjwM6mFwX7sQ6FFQl4J6NNyloE4x2C4EwBNchm9YMsAQfpYIskSwXeR+Bb7SKQS6ReiARo5KoaNy6KgS7lfCx7XoST12Uo+dNhKn9dRxLX5YifRr8X41flxPnDTS/VrypJ7uV5Mntcybsv28oHtDGS7KxvdV0/ua+X3N/Klp/diwXlQM70r6t6Xtt7QOiDMgvz40rB8alndV0zltOKcNg4IO6LAzWj+gDQPaCAA2KBoaEWn3KsBwzXFBd0oZTynDSXG7T+iPCP0hsd3DdD1Ue0Qajilrn7b2i5ajgvmwYOmSljZmbGPGLmE5KOweUXuHRXstqa0mdF1yr43vdIqOg7KnX/P3a/5eydst+TqUr0352rSvWwn0anCnEmRLfobytihPnXTViP0auV8vuKuki8bsdJuo//r35uXfmpd/a1z+rX75t8qHv5bf/4W++J14c4mdfcqffkAHH9HBR2zwCWCMPLvEBp/QwSd8cImdfEKPP+SO3n8Bi24gohFEfAMSjyDiMUQ8hkjHEMkYJB5BxKMhyRgiGQN1wv2f/qfnlz/DwjFEdDMkuRWS3IRFYyHRKCQYgYRjfDDHGCwcCwpGwOZlbs3KykjwSgAHqCIGhaD0d9P3esT98prv9Qhn6xBwxvchnCDhWFAwBovHYfFNWAwk2q1huvwwin4oy4bRTUEBoOAtEEs4jMBAxBNg/2RE9nkxSlg6CaI3IrKp2Oq96Oq9yOp0WDYZkU9HVmcg8URQfIezy8umQldqj2HpREh6l3cz3kXEd0KyCUR6F5bchSV3IPFdWHIXkXLxTrCEM8Rz0or3cQSFd/jL3WF6L+hmcZEc0qmrrELkM8MLQNRnhsnuh6Uzn8eW1x5E1x+AL0bWHsQ2Hkb5E1l/EN14mOBTNgDAEqq5uHKWV1Tcj8MeGB8/uJAeRhFqFjPaxaxuKa1ZAtXCFFc8XEpqFgHAAMPiyvnIxmx4fS66OZ/cWsJ2VoJG6er8DfnUf0Ek91PKpbRiIa1eTKkWk8r5hIIDGHAeAqWV0ixltE8yoISo/zqn+xLcgQLjh5Q5bgGADT0aBcsL0vwCNz3FDJ8TNwjLM8LCWecx83PC+j1ueUFYfyTBCkp+fRd45owvrgIMtfyYt/yAWn/Ed3/G7T/juz9zDLN+Bhhpf4XbXxF7ywWngHQuF/ZXSKeAdAqKLlHRJSq4RJ9x5ZdWAqtlvxwwDFwqgTUwpAUAVoO26rCyEtgsBzYrwa0KpAD1wAqspAKblH+D8m+VIVUZVpdhVTWkroXAYJauFtJVEW0tpGuEtxsR/fA0o4ZW1NCIGlpxzpHRye/0UHsnv9vJ7XTyu2xuh8na2Jy9jTo6mIPJ25msnc052ZyDye4xGXB3Mpm9VtreTNmbSXszae+Qfv3LJe2jP5eC6g7pA/QaHt494e8WAm3C3yF9wEnRJrzdYuCACh7S0PDZKwaGp1vwc4f0gQuLc9VCUNxjCB9LBlgyyJJBlggyuL+FeVqop4V5wG8Z3AtKhQBCXRrulUNdGm4Xg22eWENl1qWgbjHIkgEWD7ZJqE1CnQJHLw57VLBLQ0flcL8cBgA7rkVO6tGTWuK0njxtJE+bqX4tflSN9Wvxfi1+XE+eNNInjfRpM9uvpU7quXdVx1tK/442XVRMQH59bFgvWzufmtb3NdO7iuGirL8o6S8qhouq8UPdwgPMelEzvSkZzmkDRy9KPygZBiXjoGw+L5nPKOMZZayGxO3kBgDYIa47wNR9UndCGU5p0wllOC4Y+gXDEak/JPQ9THdIGo4py3F5p1+yHVKWw4K1R1q6hLlLWg+L9iNqr087jkuuZsZUS+kP6f1e0XlQdh9V/ccN6LgOHVaDBxWoWwq0S/5OOdirIge1ULeGtCtBthJo0d5GwV0n3Q3K26B91YK7QjorPbr56783L//euPxb/fLv9cu/1y7/Vvn419L7v1IXf5BvfsMGl+jgU+7kIzq4BAzDz37FBpfY4BI9BQD7mD16/wUiGuEZxpkygPZCJGMczwDABCP2F/+X44f/johugsh5RDQOCwHbwH0EEtxARGOI+CYsGg+ujPheX/cvXw+ujARWbgSWb/wjvUYDAi5iw/d6xPPyuu/1CBfUKx6HxLcg0S1EcicouhUAxUPRLVhyexgHBWJ5+ZrhzeGayuHIF2BYUMBVESEh5xIE20xApgYgVmx1OiqfGrbBEPHdiGwyJp+OrU6DKmJEzkUxIdK7MMiwBxmDHO0mr3g3Joa1RFhyF5ZM8ANnd2DJXbAPBZGCkedhXO8kSJAaVg6HO8AQyVRINgNiooIcwO4h8nvDYuBVpCG8jyMsnwlJ74WkMyChIyK/F1t7GF1/wH1Gfi+6dh+gC5wYr8BAzmFCNZdQzsWVs0nNQlI9n1TPAYDFFI/jitmkYg7EYWS0ixntYkI1N7yDJCfOMa9Zyui+TGmWgCb7DDDFfHRzPrw+G9mcTyieoLZlxLq+vjQun/5fIPFMRvUkq3qSUi8CBQaeKdUimPoCAEuqFwGx/kmBgR7YMNIQqC7OpmF+WrA+L9q+B0VCoMAAvUjzC+Kzaf7FFfvGj6T1p8LOz4Ttx6uRhv8EMMz6E2r9Ed/5GcRqfFZgtpf4zkty9xXpeI3bXxKO14RjmXAICMdrwvGKdAoK+0JAL8otvlonrAbXqsG1sl9Oe6WAYdXgehXarMKbFWijDG1U4a0qrCxDigqkqMJKYMqohtQVRFWCFHRQWYbUFVhTgTVVRAOIVQ9v18Pb4DLkVitqaIITNzJJcytpbsWNrYSZTVt76F4Pc7RRexu1t9G9Nmev2Gujji6+30Yd7byjnXe1MRebdzJZBwewrIPJ7LWyjmbK3kzZu4WA/tWS8sH/KPoV3WKgU+D4dMX4B3wQ4PiAzGoT3gMKAp2kwxJ8WIYPaKhHQz0aPijBPQoC5b4DCu4VoR4F9yioUwhw3CL8LBFgyUCnAEgDt0mIJYIsEWAwP4N7P/e0CB9L+tvFYJeGeyXkoBw6KIc6FNShgh0K6tJwd1hapEJdCmkXIJaEOgWkU4A7RahLwQcl5KCEdCkYfOyoEulXopzPsBY7rsdOm6nTZmrQSp80kgBdJ43kSSN9XE8d11PH9eRxPd2vpU4a+bc157uS8V3JdFExva+ZP9TMn5q2S8Z+2bJ9qJvfV4zvS/qLkuF91fi+ZvpQt3xoWD42bR+bOxc189uy8U3JeEbpz2nDecl4VjINSqbziuW8YnlTtpzTplpI0k5tDBXYAa7pF7ZPaeMpbTqljSeU6bho7BcMR4T+AN8+KhhPaNtJefektHtE7R5RO4fFnR5pOyjsHFF7fXr/uOw6qXhaOUs9Yzwse3qUu1/1Hzfg4yZy0gz1G8hhDelWoE4Z6lWRg3r4sBE+aIQ7VbhdgRja3yh660Vvg/Y1S/465asWXNWDcuv3/2j99h+N3//e/O3fG7/+vfHr36uf/q384d9K7/9SfPcHcf4bNrjMn37Kn35CB5foP97RwWX+5GOm/+ELYCYMicdg0WhQcCMovAGLRxHJGCIdQ8RjwFUPFJjjh/9mf/EvkGAMEYFowVuIaBwWjsPCMUQ4hojGOROHaBwWjcPCscDKDf/r68HlkYBgJLByA6DLv3IDEo0Oh5SDgnHf65G9H//kWx4F012w5BYkGQ+IxiHxbUh8OyAch0Q3YdE4JBqHRGOwaBwW3wxJubmuYUo9zO2iywBVAAAgAElEQVSxvDksIYLfAoANU6D4+eI7iBi45yeH9BpWAsPSidjqFOiEheRT3NSwdJJnzwSX1SSdjkinIvIpbqRMOhECtkbZJDCJgBh7EK37efCZzyoEa734HhgnvIbzyyE+IIrbByaegsTTiPx+aPV+aPVeeO1BeO3BsH4IDhBhiGwGks4gspkwHy4VkT+IrD4cQi68dh9MLse3HgMFNhxVHi4rSShnQWEwpeZEWEwxC2qJSdV8mo/eSKjngHEjxTkPPyuwLMCM9kmKl2VJ9UJCtRjdnAuvz0Y25+KbiznzL4hlbfPLW2v3/ndYfC+pXMqon6TVi7wIW0go57m/xssvcM/qvsz8/wAMPEGsBm56RpiegfohBzDL97jlBQ4WfZmek5bvSev3hPV70sr9irByGykJ20/89pMfcetP/NTX90PfPGb5Ed/5Gd/9Bd/5hbS/BOlQhP0XfPcXdPclZn9FOpcJx2vM/opwvAaqi3As43uvCedK0SUC41yUR8LTS14JfAZYySejvTI6sFaGNirwJnegrQqsADNbQ3rVwppaWFtFNKWgqgJrQJgTODy0DPWwvhExNCLGRsTYjJqaUWMzZmolLK2EqZUwM0lrK21rJC3NlIXJ7nbxfQCqLu7o4PsdzNlGHR3U2UVdXdzdwV1tzNXB3F3C08bdLLrfxlxtzM3k95n8fivnbGUcrYyjWwjql59s3vsXKqDqUFCn6G8X/O2inyV9nX+s1IFLrxjoFgLtQoCjVzl0WA71q+HDcgjQAlwOy6GDMnJQCvVoBJwuFWRJP0sG2gWoTULtItyhkE4RbhfhdhHmdViAJYIsGWDJQJsMMniALUBdGunSSK8UPihHDiuRXgnp0kiXDnVpADMY3Ht0qF2AuT9LIR0K6dGhXinco8I9GulScI8KHZWj/Uq0z8usk0Zq0MqAc9JInTRSp830SSNz0sgc11MnjfRxPd2vp/u17GkDfVd1XpQMFxXzRdX0vm7+2DB/alovmZ1LZvdj3fyxavxQMX6oDAFm/tiwfGKsn1q2i5r5bdnwtmw4p/XntOG8bDwr8/SqWt9UrWclUy0i5XpgJFBa2yeUYVA2D8rmU9p0QpkAw44KxiPScEyZT8u7p9W907L9uLTXp/f61N5h0X5QtB/R+ycVz6DqPa36Wqitmbf1q/6jsq9fD540QwMmcsrE+q3IYSN8UAt1q8hBI3zYjBy2Yr1mpF1H2CrUKgfqtLdB+xq0D9wrhf3aQaX1x//L/PEfrd//vfnbvwOG1S7/Xvn09/KHf6Mv/lp89wf+5jf07DI3+JQ7+Zg7+Zg9/gAuQ57lTj59EZaMAzMhIhqFBKOQcAQWjUKiG7BkDBGPhQDDRGOQYNT1859cP/8JEowioluI+DYiuYWIb4bEtyDBGO8/HAPJuZBoLLDCLUwJgvohDzDw5JwawnFIeMu/Mrr305/8gjFIdAsS34YktyHJeFA0DugFlixDYCRZOMa3wW7zPa3bQ7sHeAOJboUkd0IcwG6DQTFIeGeowEISsIXyDiK+C9B1xT0I1o5MROVTYelEdG0aWAcj8mlYMoFIJsIyzpQYkk2BeWfgkgesQmQTIflEZHUqJJvkS4gTwwTeIcNg8QTobA3jeocAg0QTQdFdSDxxJXRjGpFMQ6IpSDyFyO+HVh8g8vuI/D4ivzdsgw0tiPzzPiLl6ocR+f2o/GFs/WFo9R4inw6v3Q+v3Y9uPEwo5mKbj0EhEUwrA4t8QsVtLUlrl7K6Jyn1YlK9kFDNxxRzCdV8QgW6WVddG/MJ1VxSPQd6YCneKAgwk/4HgC0mVQvRrbnIxlxcsRjbnM+Zfo7tbim+mpDc/S8B4XRSuZRWP8lonmS1TzKapSTXNlvMaJ9keICltU+4EqL2ydDBMXQhXlVghPk5aX5BWp4D+0bB+py0fk/afsCtXLUQFAwLOz+Sth8I6/ek7QfS9gNp/WHY+uIZ9tMwHSpvepE3gqT5nzAr1+vCbS8Le6+J3Vek/RWx9wrbfYntvSSdy6RzhXCs4HvLhENAOoWFfSG5L8QdK4RTANBVdItpr6QSWL16qsG1anC97JOX/GuUfxUArIqAUqESzGzVEFUVUdVCakCvelhXRbRAeNVCumpIVw1tV0O6emS7ETU0oqZG1NSMmZsxUzNmbsXMjaixGTMxCQuTtjWTlmbSym3DSu2wub0u7uoRboCxA9Ldw10dbL+LuXtc58nTwd1dwtMjfR3Cy6KuDu7p4J425mbyrlZun8m5mJyrW4SMoq/Wp/+lBGl7NNIp+rsU31XiXX/tQrBHwd0i1C1yFbkeBR+Ww0eVyP/H1ns+tZV/6579d91wzpm5956aWzNV8/s5YEx27OAA2O7kbIIkko3BCIHJQoGonHPO0o7aWdKWECJjMI7tbs+L75ZMnzNVq6iNkIX9xp961nrWs7iUmUtbchkrm7IwSRObsuTSFiZhYhJGLmXhUmYmaaATRiZpohJGPCJw6zRmiKieiBnwiA4La/GwlojqQQ8QD2uxoIaIGeikmUqYqgCz0EkzKCphEtBVfeX0J4P30wkzHTfRCRMVN1JxE5MwsykLm7ayaWsOsheQKsAwdw525WB3AfEUEE8BdudhTw725hAfh/g42JtHfJtpRSU1WUlPf+MTMreHze9hCzvw9Hbm9Q4oaGobmt6BZ3bg2T10fhdb2EZmK+mpzdTURmKyGJ8spadLqelSaracmd+E5OXMfDExDVn6Kc9IMTbNR6dz0alc9HUhPlVMzZVSC3xyrhCfKcRncrFpNjrFRafz8fliWslnlIW0opBU5pMqLq5kYgompmLjS/nUKg+t85AWDyqwwGIB0nEZbQ7WF1ALj9v4rD2PWTnEQkMmEjIyiJnBbAxmp1FrFjLiGSOW0sFxDRxfR5NaNKWDEuupyFKKSWFvPmJvPoBCDz8gB++hg3dpwLCdt7Gt4/DmIWCYJ7/jzm052Yqb23JzW978DlBjntzOdybJBSCwqotcQhyiQVxnlNQbxXUG0TlDL1hPPrv27J+6nvN60cXaOMokadD31ul6z+t66/S9dbreOr24Xttbt9Z1ZuXZPzTd53QCwM5pus9VHRzndaI6g6ReJ6rX9dRreurUj//fte5z1fXkBkMfuH7SqO2t1/bWa3rrdKJ6veiiTlSvF9frxXV6UX2tVVgbgNWEl0HcCG5I1s5gansaTqfOA5lVO75cU2AGcaNR3Gjub7EOtprBUeaBanxGn7AKZupv0/c119KkgKKq5iK2mKp/ytDXbOhr0YkFhoFg+FPyS8iF0v2n25X/cQYmadOL27S9LXpxm77/smFAAJi+/5JhoK3GrdMCyzh4WS9pqwLssmXwmnXwqmnwsnHoimnoqkXIjvqhpsPsIz84xoTMeNvoD/bRHxwjP7nHhZadY+ymc+ymdeRHACGn9JawPiy75ZLecFd3lj0T7e7xdoArABVAGqf0Vs3HYR+9YRn+yTL8k23kpm3ktn/msVP96mVHo6T5XzSiS45Xt12vbrnHb7tlt93jgmWj5tdw19Alu+2tthBPe+gBuvxTd6sM+yU0/Vtw5pfw7C+h2V8ic78BRAVnf/NP/+Kf/qUKsPtg7gV+GpE/DM0/BL55ALCaWaMGMO/0A//Mw8Dco8Dco8Dc4+DCE5BqGJI/DSqeBhafhJRPw6ouQXWpesLqXtAzjC6Lw+resFoUXQbyqy++2geidVPa5ynBrPE8pXme1AzFNUNx7VBKP5zWj6QNo2nDaMY4BpnGIONY2jCWNo5lTOOQudYYnEgZpCmDDDJNZkyvU8aJtGkyY34NW6cR+wxin0FsM6h9BrXPovZZ2DYD2+cQ+zzqXIAdc6hrETQAMbci61cTAZCqvkqFl6nwChVaJYLL2eASHVmjI2tUeJUKr5HhVeC/wIMrRHgtG1zNBlfxwCrmX0Z9y6h3iYoZ5wZ+GWz99/DaKzppImNaMqYnYvpsVEvGDURMj0c0RFRPxU1k1EjGDFRcT8WNdMLMpaz5jCOXsXMZWw6ys2krm7LkMrZcxgZiLLi0jUtb2bQADAAYImYg4gYibqKSFjJhJuImIm4iEiYi/o092agej+jwiA6P6Mm4kUlZALeYlAV8zmmG0afARsZNZNz0/0c7i8CzlIVJWapTLnsBcfKYm8fcBcyTR705xJNHPHnEU0B9OeRbcbAvjwY2M4pK6jXwbmxDM7vw3B46v4/N72Nzu/D0DjS1k3m9C03twTN7yMweOruHzu1hC/uYfBed34JmtqCZSnpqI/m6nJktZ2Y3MjObsLwCKyrw4kZ6DrIOkL7RjcRsKT5XiM3kY9N8YqaYmi9lFvnkXCExW0jO5uMzudhMLjaTT8h5SMVDKj6tKqTUhZSaS6iYuIqNq3PJFT6zzsO6ImLIhpRYUFFAjDlIX0CMPGYrEo4i4chjNg61MrAZyC8OtzOYncHsFGrNQiYsbUCTOjSpw1J6NKWHEppMbBXiMtjRJ+zoI3b0ATv6iB59QN58gA8/ZPbfp/fepfbeJXbexraOAMMCxQNPftfBbNmZTQdTcbIVoMY8ud3vQP8Q+AxrJNP3nDOKLxglF4ziOhDsC4zy4OayvrcO2AiNkosmSQMYhulFF4RUX/EFnahurfvsytN/rD87o+up13bXCQDrOrvefVawIPae0/bWaXrqND11K13/XOs5qxXXG8SNekmjQdIIFJUeRM73XqidoNSLG2rPoADkavbC09dSALqq2fA1gAlJvqfCfMEoqxmkcpj6m00DLdbnV8yDbbXEXr2kGTjpDX2thr5WsBFsGbosXCoZaKueL2k19beYBgT3vFbUqBM31rLhwYt6cbNB0mLsa612CJs1PU2anqZaR/HbBUvhwnKLTtSiE7fq+i8bBq4CEabvv6yVtOn7L5mHroBpljADExqJVbb1XzINXDUOXjYNXjYOXjEOXrG8uG4d/sE68qMVMGzkB/voD6A36Hj1o230B8erH52vfnJJbzqlNwHATs+xBKRJb7jHb7qq0y/n2E/u8VveiXb3+G3n2E2n9JbjlFpyjN20v7rplN6yjd6o0uum7eWtwOxj5/LYSGdzX9O/rnQ3OV/ddr66JcBP1u6S3nJJb7mkt2utQo+s3T3e7h5v9060+yY6gefwlPy6KyiwqXuh6Z9D078GZ34LCKtdv4bnfwNKKzT3u3/6F9/Uz4GZX4KzvwEFBio09ztoG/pnfg8C+TX/EGwo+2fu+6Yf+KYfeKfue6bu+2YEp0Zw/klgHrQQn4YUz4LKZ0HF06DiWUjZFVZ1A9UVVvdGl8WgIkuiyJIoutwXW+mLrw4k1gZSmucZ3XBKN5yqBsOntC+SuhcJ7fOE9nlKP5I2vEoZX6WNr9LGVxnTGGSSpo1jGZMUMo2D+RZkmYStr9OmyZRxIm16nTZNps2vM5YpyDKF2udQ+yzmmEPt84htHrXPY7XUJeci6lxEnYuYW4l5VZhXiflUeEBNhVeZqIaJrgNWUeE1ILzASUYqskpG1oDtomq+EGzr2dA6FlhFfSuwZ5lJmKckdwaa/5d/aZhOmoFdAlCESpjIuImIGci4UaAF4EHKwqStOciehx152J5HnBzsZCE7BznA3IjN2Ni0jU1bOcieg+xsxsZlbEzKQsRMRMyUjZuIpIVMWImkNRs3EwkLkbQSSQsRM1EJMxk3ZaNGImokYkYibiKTJiZlpdNWKmVmMjYubWXSViplplLmb2BL25i0jUpaqYSFSFioxDfagfcwKUsNacCmAf7yBcRVwHwFzMfj/gLmz6PeHOLNo7486s8hPg71FbBAHvUDgFUgRSX9eiszsw3NAvm1j80f4PJDXH6Azu0h03vw6314eh+d3Udn9jHw04UDfHEfk28js1sQMNbPbEJzZXi2DM1vwotbqHILVW7Cctg2SAfGNlJzxeRsITFbSMzwqbkStLgBK0oZOZ+e51NzfGK+kJgrJBb4lKIIq0rwSjGzxKeXCullLqFm4+qq/NIWEUMRMeBBBRZSFTFzHjYUECOP24qks0i6Cpg9j9lymJVFLRxmzWWdXNbF4g4KtZKIBc8YAb2wtBFLG+CENhNfgzgEO/qEHX3Ajj9ix5+w40/Y0Ufk8CN0IDAsuXsS3z6OVI7Cm0ehjTc+ft/Bbtvoio3atNMVJ7vlZLfd3M53RvEFIMK+BUdVn0H/sJayoes5B86mAJ+hXlxvlFwEpkR9b52u57zgQhTX60R12t669e6z611ntEKmRt1pI2LVGX9eK6rTiuvWe8+t956vGty/Od1BAV1VPWXZUB131U4t/+1ttWspelGDrrehGlEvXLAEVVVpTaB/WBNkNapZhtqszy+BFiIQT0BI6SXNhj4BaebBy5bBK+AN4OaWebDN2N9crVZ9X4tW1PgfouuFFqKkdu6rVScSAAbGXWAkJoy+hPc0aXubdeI2bV+bvv+ycbDGsCv6/kumgcsAYABdNYuHUP1tpqErxoHLp/yKV63DP1hf/mgevmZ5eV2wF479dKof+JNj7IZ7/LZr/BbQTwBgYBwFNFY1aKMKMOkN9/hNj6zdK+vwTAg6zCW97RnvdEs7nNLbLmm7c6zdPnoLAMw+esv+8lZg5pFzZWz057aehv+6/LTeNdbukQqUAnZ5lyC5BHp5ZB1uabtH2uEeb69mR3XUPPSBqXvBqV/8k98s8kHBFv9rcO63iPx+aO4+UFqBmV8DM78HZ38Pzv4WllfpNX8/OH8fACwwez80/yC88CgsfxxeeAxiovwzDwOzj3zTD3wzD30zD4WYKPmTgPxJcPFJUAFmXc+CiqeBxWchZXe4Sq+wWhRZEoHVrsiSuIquwcTaYHx1IK19kdINV1uFL8G4K6l7kdK9SOlfpg2jgFsZ05gAMPM4ZB6HLTLIMg5ZBHpB1umU5XXa/Dpjfp02v64ewZoHiBKCbkHkkluBuZWYSwEKdS9iXhXuX8J9wjSLiWrYqIaJroOiwmsgb4KJaBjgA4yug5EVEdYQEU1WMGLoiLAWD2kQ3xrqW6Xixpm+e32N/zOwMkwljWTcQCWMZNxEggFSAmgaC5200kkrnbQwKSuTsrFpBwc586DnhnrzqDeHuFnIzcGeHOLhYBeAWR52c5CTyThYyEmn7dm4JRs3Z+MWImGlUnYyaSUSFjJpo1I28EwkLGTSSsbNJAAbAFLKRqftdMbGwnYOcTCQnc5YacjKZGwMZGcgO5OxMxkHnbZTSSuRsFBJK52yMSkrl7GyGSubtjIpG520MCkLQCkHOVjIySHOPOopYD4e8xezQR4P5FFfAQvyWBBwK4cFCliwgAU5xJ9HAxVIVUm/3oZmdyCheXiAy98QiiNCcYjPH2AzB+jMITpziM0dYrOH2bmDrPyQULwhVYfZxV1sbhuZ3YJmt+G5CrJQQRcqiKKCKLZQ5Tam2kIWEccQE5SWM/Ol1CyfnOVTcyVIvgErNlFVCVosZuTFtLyYkvPJhUJioZhRlpClDWS1CC3z6aV8aolLLLHxJS6xnEutFSFdETEUET0eUmUjS0XMzKOmAmrms/YN2rNBe3ncWcDtedyew2w53JYn3QXKmyNc30RYyoilzVjGjKVNaMoAJ7RQDsGOPmPHn04B7BN29AkwLL33LrV7ktg9ie28jW69jWweB0uHnvyejd6yEGUruWmjKjaqYqcr3xnE503iC6fR9a2LKDpvklwwiuuMvefBoEvTdRY8CAATXzSI6g2ien3vhZo4A7vMup4L2p5z2p46TReI6K0aN04ZEcFASyuq0/Zc0HTVVWda9X+/NtlYAxjYRxbOS4objH3NBnGjTtSo7a0HvvnqT0E1VkkmeO7/DrAGvajB1NdiGWg1g6+1LqKkyTzYZhlqMw/+DWCnaQQUmGngUu1ipGmgzTxwyTTQahqoRv1KmjU9Ddrexqp9o3Z+pRWoq9oMrBoiBWLpm0CMb/UNzdrepvWeZo2oRdd3qdo/vKzvv1xtJF4yDV0BAPu24ywER4EWopAjpe9vMw5eMg1dtQ5/LwzAhq/ZXv1of/Wja/wmCDCsLYGd6gHedIzdtI78aBv9ySm96ZTedElvuqqZhy7pDe9Eu0d22yO77ZG1eyY6vBPt7vF2QC8AMMerdtdYu0vaYR+9ZX15wzp8wz56yzF62zf9wL0iffXrla6L/2XlaaNj9LZb2u6VdXhld1zSGgVvecY7fROdHlm7W9oBPhO84p3orIVx+CY7QzM/g1Nekdnfw7Onr6L8Fp6/H5E/qCmw4MxvwZnfg7MPAjO/B+cfhOQPgrP3wdArvPAIMCw0Dy54PQ7NP6rmyj8KzD7yzz7yzT70zz4KzD0BbsPA4lNAr4i6O6zqBgALg87hUm9YLQqrxdHlvvhqf3y1L7osia/0x9cHY+sDsbWBxPpgSvu85tRIG0bShpdpw0hSByKgRtOGVwBdQHXBFpkQnGGRwZZJ2Poatr5G7NOQfSZtnUrbptMW4SQxuDAC2oOoS4E45KhLAUyDmEeJ+9S4bwnzqjCvKutfzgaW8cByNrCcDa4wUQ2I9WOEr9W8iZiOjunpmK5aejKqI2M6IqojInoioiejejykxQJriG+VjBvnBn/tb/pfXvULJm2hhNacmYybqYSFSljIhJlMWOiUDYCESdu5jIODnBzsziFeoGCAfOFgXw7x5VFfDvGwkIuD3TnEw0FuDnJxsIvJOMmkjUzYyKSNTjuZjJNK2em0k0o76bSdTFrJpJ1M2qiUnUrayKSVStmplI1K2ZiMAxQLOzjYyUB2FhaKQ1wc5GIhJwc7mYwDUJBO26mUjU7bWMjOZBwc5MxlnEzGRqWtLOSslouD3YBeBczPE0EeDxawAI8FC7jArQIW4vGwADAsuIWotzPTu8jcLjK3i87t4wuH2cUjUnFMKd5k5w+xmTf4zBt89k12/ohYOCIWjsjFI1pxzKjfkIo9bGEXm99B5rbh+Qoir2CLFVRZwVRbmGobVVWQRcz5gg2NbwCApWaL6YUNWFFGlGVUuYEoihn5BqQsZRb55AKfWtiA1WVspYytbSArPLRcyKzkUyu55Eo+tVYA8gs1ljATEV7KRpeLuJnHzAXcWiRdZdpXpnw84eSzjkLWUcDtBdyeJ9150psnPVzWyWB2ErHgaTOesWRhK2AYnNRlcigAGH78CT/+lH37GTv+jL75hBx+hA8/QAfv0/vvk3vv4rvvYlsn8a23kc0jP3/gzu3aqIqVKFuIMiDZd0bJeaNY6CL+h1sqQIFVXfJ12u5zup46fW+9vue8QXxBL6k3Si6a+xqBDtP8HWCa7nOarrOa6nqypud8bX8ZkKy6knxeCDzsqdP2XND3XhQ6hKd0Va0rWIOQvq8ReBT14gaduFHb26AXNVUZBu4gN1VVWn1tQlaDn07UoBM1GERNpr5m80CLeaDF1N9i7m+zDLQZa7OxoTbTQItpoMXYD/a3mrWiRiECcaAaljh4qaq9LpkHL1mfXwFNRQFUkmbQwzR+Q1eLoU+QVsa+NqOkzSC5pOlpXutqWO9u0vQ0a3qaawqsRji9uEUjatZK2qr2jStAhOn7LxsHrxgHLtU88YBkxqErQG+ZBi+bBi6bh64A7wbwd5iGrlqGv7e+/N46fN3y4ppt9AdALCCqgHve+eoGmEW5xm87xm64pLfsr244pTed0htO6U33+C2P7BYQXiBLt2Ztd090eMY73NIOl7TDM97pld1xSztcY+1uaYdzrN3x6rb15Q3zix+tL2/YR255J393r8pe/X69u+m/LT1tcIzeBgrMM97pknY4pLcd47ft0tuu8Q7vxB3fZKdX1umV3QEf65Xd8U3c9U2Ahzu+yTuB6Z/BJeXw7O/VleRfq7G8v4cXHoQXqgCb/R2k9AZn74flj8JywW0YWngYlj8Kyx+BaKiw/HFk8Ulo4VFg9kFg7nFg7nFg9lFg9rFvBjQPnwYXngbnn/jlT4OKZxF1T0TdG1J2BxXdQUVXWN0TWRJHlsRhtTiyJIku98VXB2KrA9GV/uhyX3x9MK4Ziq0PJTQvkrrhpA5sdI0IAbv6V0ntS2CUT+lHawCDTOOwRYZYJyCzDLJMwtYp1D4FO6Zh5xxkn8lYZ2D7PGSbz1hnM9ZZ2D6POBYxtwLzqDC3EqQFAm7hPjXmU+P+pax/Cfcv49UQW1B0TMsm9LVNLCaup6IaKvItLYmJG+m4gU4Y6LiBihoFekUMZNSIR3RYUIsFNGzaJh9+1N/0727lEAM5yLSFTJrJpFWolMASOm1nM046bWcyDhZyM7A7h/oKWKCAB3k8yOOhPBbIob486ueBfEF8HOKrPXCoj4N9dNotECvjojJOKuOkITcNuam0g0zZyZSdTDmotJNKO6i0k047qbSdzthZ2M3Bbg52cYiHhV1Mxs7AdhZ2spCThV0c4uEQD4d4GchNpRyAjnTaQWfsAHsc7OIgJ5txMBlHDvGAj8ohnhziKaA+Hg8UcD+fDfJEiM+CCvN4uICFCliIz0YKeCiHBgtYaAdd2oFndpC5XWRuH507wOWH5OJbWvmWVh6TC2+ys2/wmSNi7phceEvJ39LyE0Z5zKresqojWnmQle/h8l1sfhdd2MbkW9hiBVNuY+pdfGkHV2+hStT5nA2Ol6H5jcwcn54tZhbKiHITVVdQ9Sai2oAUm4hyA1IUU/JierEMq8vYyia2WkZXS/BqEV4rpFfzqbVCeo2HdDxiKGGmDdxMxlaI2EoJt/GYpUjYS5SnTPvKtK9IenjCxRPOPO7gCTdP+3jGX6C8OcLN4k4adZCwLQtZs7C1yjADyhPY8R/42881gOHHn7GjT+ibT8ibT/DBh/T++8Teu8Teu8TOu8T2u2jlGDQS3bldJ7ttJcvmbNmSLX9nlNSZ+s4bJef1orPgKpim+x960VlAL6P4glEsdAg1XcLlZUNvnUFcrxdfAC5Eg/hitYV4XuAcUFrd5zTd5zXddetddZqec+s9Zy6J2EwAACAASURBVIHwAgU2unSiC5qec2td5zSnvBiANHrxRZ0I+OAvAoYBeaQXNxj6mkAiokHcqBM3anouglkXaBvWOoS63ov63osGEZicneo0ihv0kkaTpMXc3yZopgEhWh58smWgzTzQBuh12gFfO3NcwxiYbJ0GmHnwkqm6OqbpvrjeXX/6Txn7hasoIKvQIGnT9javdTWudzfpRK3a3taaAqvZ6A2SVk1v07qoGQgvQC/j4DXwYB68AtzwAGCmoSvGocsgL7Gqya5aXly3Dl83P79mGrpuGrpmGf7e8vIHy8vr1lP9Q+DLEETY6E816wTo452egbnGb3tkt90yQLLbnurUyilrd8k6XLJO11iHe7zTPd7pld3xSAWeOV7ddo6120ZuWV/esI3ctI+0eyZ+9WknJh7felb/X+UPzjnH2t1jtz3jt93jnU5Zp13a7pB22KUdjvEOz8Tdb3oLfKys0zdxJ/D6nm/irn/ynm/ibmD619DMb/6ZXwK1da7532sLXuH5+5GFB6G530Pz94Nz92vryeGFh8H5B1XJ9Siy+DgsByLsYUT+OLL4JCx/HJx/HJh/AgAWnHscmHsSlneF5M9ABRe7QsrusKo3rOoJKrqCii6wpxxZkoCKLvfFlvvjqwPRtYHoSn9spT+uHUpon8fXn8fXh8Emclo/mtKNgFT4tGE0qR9J6kfS1dFX2vgqbZamzVLIKoOtE5BlArFNgdVjxDEDO2ZrMU6AYZBtHnHIUZdwRgSks2M+NUi7yPpXMO8y7l8BEbeYfwmE2IINLSauYxMGNiEk+zFxAx0F2ksPLoOwCSOTMNFxE5MwUzETFTOSUQMRMZAxczZqxMJ6LKjjIOeatKf73H/3qoZYyElnbGTKQiatVZ3kotNOJu1iIDcNuZmMm4U9HOzlYG8O8xfwICg+GwYMy2NBHgvxeDCPBcAb8lgghwbyWCiPBVnYx0BeGvLQGQ+VcTGwh4bcNOxmYA+VcVEZJ5lxUJCLhlwUJBCOgd05zMehPg715TEfi7hZ2MWhHhZxs7CTRTzgR6BoyE1lnHTGxWTcTMbJQoJSZCHXN5jB7hyQhqgnj3n5bIDPBotkpEhG+GyIx8M8HuazER4PF7LhAhEp4OE8FirikR1MvYPM7CCze+jCAQ7ag4oTVvWOVZ3Q8mNy7picO6Hl71iFUJzyfU79Lr98wi29oRYPsgvAc7+HKbZx5Tau3MbVO/jSDr60hSlRx3MuPFGGFsqZ+VJmvgTJy4hiC1NvYUsVRLUJKSuwahNWbUDKUkaxAas2sdUKvraJrpWQ1SKyzmfWC+m1QnqtAOuA/NrAzVRilU5qNnBHEbcXCecG5a2wgUouuMH4ipS3SHqLpJen/TwbKHJBnvYVKC+XdTOYi0LsBGIDhUNWLG1CizT+9o/s28/Zt38DGGAYfPghvf8+uf8uufc+ufchtfM+vnUS2TwObrzx8/ue3J6d3rIQFTO++Z1Rch7EIerFZ3WiM3qxcFrFKD5fBRjY9wIMO6ftrjOKGwyier3ogkF0wSC6YBQABm6GndX1gD3lc+vd52o3U9a7zoGYKF3vBTAD0wtbyRd0ojpNz1mwE6brvagTNRjEDdV43GbQ8fub/JI0AswY+poMfY06caNO2FZuBFFSut6LtU8QTqiIGgAFa/Mzbe9FI9jlGmwzD7aaBy8Z+9v0kmZDf4uhr6kKsG/UMXy7Y/mNWOANNZMhsHXUGo/G/taVZ+eXn5y1Pb966nNaqjb6VhCWoRMJCkwnaq3dYq6pNKDD1nsbNeIWXd9lQXUNXqlNwkyDgsACZX5+1fRc6CKan4NXrpufX7cMXzc9v2Z6ft08dM0y/L115EfLy+vm4WsgdMMx9pNLesMtu+kaF3zzIG/QPX7bI7vlHr8FAOaQ3nJVbYGn4nRveyc6PBMdrvEOl6zTJet0Sjvc0g5vVSo5x9pB2Udv2UZuAoA5X3V4J371aSYmn3Z2N/63hftn7SM3XWPAH3/HLet0jXc6pe12abtT1umZuOObuOud6PBMdHon7nplnd6Jdt/EHf/kPd/kXd/EXd/kPf/0L6BtCDzx4CuAVmThQXTxIXgOyx8AYgmqa/5h4Fv/8GFY/jiy+DgsfxycexiWP47In0QWn4QWnpyOlg/MPQnJnwkME4zy3RFVT1jdE14ShdWikLI3utQXWZaAU5PRlf7Y6kBsbSC2PhhdG4iuDcTXh5La4WpU/Khgize8AgBL6UeT+pGUfiRlqMmvV2mzNG2RQlYZbJvIWCdh2xTimEEcs4hzDrbPIY552D4PWWch+0LGPg/b5ahLhXmWMN8S5lvK+lcw7xLuW876V4jASta/gvlWMP8qHlzDgyCCfT0bXMsG16iItraGxSSNbNLIJo1MwkDHDUzCSCdMdNzMAHQlTEzSzCTMdNJMRI1E1EQlLGTMlI0a8Ighh7iXpT3ihv/TKe9jYZcwTErZqZSdzrhYyMtkPEzGw8JeBvIykIdDfSzi5cC4CA8ViYjwH302nMNDhWyYr36bz4Z48ICFAMA4xM/CPhb2sbCfhb0M7AUfxcI+QDU642YgD/hFDOShITeDeDnMz2GBHObPY34AszwWqD1zqC+H+QEvGcRDQy4acjOwh4E8LOzJId4c4uNgDwu5mYyLhd051FOrAu7niRBPhDfoWImK8tlQkYjy2UiRiBaJKE9EeSLG49ECFing4R1saQeb3UXn9jH5G0L5hlS8pVXvWNWHnPo9qzyh5e+YxQ+s8kNe9SGv/phf+lBY+sgvf+RX3+eXjxnFISk/yC7uZxf3ccUOrtjGVTu4epdQ7xJL27gadT5nw7ItRLEJyTeghQ1YvokqtjDVNra0hS5VEFUFVVcQdQVRb8LKCra8ndVsk9qtrKaMrZdQDQ+t85n1AqzhUeMGZi7jlg3cQifXmJR2g3AWcXuJ9Gwyga18uJIPbXLBMhMo0f4SEyiygRIX3MiFSmyAp3150svhHhp1UKiDwhwkaicQG5Y2oUUKP/kj+/YzcfKZOPmDOPkj+/YP7FhoJEIHH9IHH1L775N771N7H5I77+JbJ9HKcbh8FCwd+gsHntyendo245vfgVsqIM/XID5nEJ0zgITD3jP63nMGUU2BAYCd13bX6Xtr6AL2RdA2PKvrOaPtPqvtPq+tDrrWu89qeqoirLtO21un670A5mF6sAotqdeJ6sB7wFoYCOE1SJr04gbghgfODqOk0SBuNFTpJSiwviaduEknatT1NOpFTTWtphc1GCWNelG9TlSn671wKguxCrbeeoOkydTXAvqE5sE24H3XS5qNfc3WwUuWKp9MA23G/ha9pFkvaQSxvMb+llrb8HRvUAiwH2w1DbQZB1oNkua17gurT88D1J1eZNaJmo2SVmOtQ9gjzMA0PU01G33Nx2Hsa13raVjrbdT1XTIOXq3m9l4GABNCDgUj4iXLi2uWF9drLxoHL5uGrpmfXze/+N74/Jp5+Hvzi++tL3+wjvwAHBy20R/A8UkQpQEmXvZXNwCo3LLbwG0oaC/pLRDmVPOvewDkJjs9k52uiU7P5F2XrNM53uGW3QE6yS3tcIy1O8Zu21/dso7csL68YXl5wzpywzF6yzvxi2dN9rr73rOG/zL/2z9sL2+4X7V7xts9sk7PeKdrvNMubbdL210Td7yTd/2T9/yT9zyTdz0Tdz2yO96JTt/EXd/kz97Ju77Je76pn08fU64ZCwVoLdyPKx9H5Y/C8w9CC/cDc7+DhmFo/mFo4WFw7n5o4UFo4UFw7n5Y/iiqeAKEV2TxCdhQru17Ve97PQ0vdoXlz8KLXaBnWI2GEkeXJZElCWgbxlb6wbnkyEpfdG0wtj4Y0wzG1geia4Px9ecp3QjoE2YM3zwasEkKGcYAuoACEwBmGkubpWnLOGydhG1TkH0Ksk/DjlnEOYe4FhAHuEe8ANsXYOci7FiEHQrMo8Z9K7hvJRtYw/2rwrN/lQiuZUFsYGAVWAezofVsWIOH17NhDRnVgX1hJiWcsGJTZjphYhImprr8xCQtAGB0UnBhUHFg0rOScUs2aspGjHnUuzwh7q3/V/u8JI95achBQ06gvRjITWc8TMbDQN4qeHw5QVEFC3iYz0aKZIwnIjwVK5DRfDbCk9FaFcBXIlrIRvPZaCEb4bAQg/g5JMBiAQb104iPQf0sGmAQHw17achDQx4W9tGwl4K8NOSlYS+D+lgskMODOTyYx4McFmAxfw4PcljgdOWxIIcFaMRLV7nIol4O9eVqlkLYy8JeDvXlMFDeHObjiTDQXiUqWiQjPBEtkjGeiPJktEjHeTrOU3GeiBfwaB4P72DLu8jMHrqwj8vfUIojWnHCKN/lVB/y6g855Yec4kNO8TGv/FRQfSqqPxXVn4rLnzdWP5VWPxaW37KKN5T8kFw8IBQHhHIPV+wSql1CvUeq98ilbVyZdQ3nIpNbiGITXtyA5msA28HV2/jSFqraRtXb2BLA2Ba+skdodin9FqHZxDQbqKaEaHhIw6O6EmoqZy2bhG2DsFAJADDXBuEs075KLrjNR7b5SCUf2syFykygzIU28+GtQrRSiJbz4SIb4Gl/nvCxuJvNehjcTWFOErHjGQtaYrInX4iTz8TJZ/LdF+Lkj+zbL/jxZ+z4M3b0CT78kAYM23uf3vuQ2n2f3HkXq7yNbB5HykehjcNA8cDN7dnIre8M4rMG8TmD5BwAWFV4ndf1nNH3ngMtRICrqomjNusCQ7IawM4L1X1O1yMsLGu6z613C8eUgcYCCfSCh1DSYJBc1Inq1rvP6UQXwLxKYExfg05yQV8TUqfIBJIvqgxrAsZ0XW+jUdys7xUEFmghgg8HGYmCJhM1nV4XM/U1g9xC8yDwvjcZ+ppN/S3WgUu1EZexv8XY32zoa9FLGvWSBmN/02lLIbBm6CXN4HAlaDyaBy+ZB1oNfS1aUaOmt6HWe/zmyBcJAuu081Anaq5m0jcDlWao3qVcfla30n1R33/ZNHTNAIzyA5drwzDz86vm59fMz68BvWV58b1p6CrI7DAOXjENXbMO/2Aevm56cc304rrl5Q+2kZ+sIz/YRn8AGVHAxFELM3SM3ThFqduCuQMkHFajCN1Vi4dX1uGd7PRMdnom77gn7rhkneCrZ/Kue/Kua+KOa7zTJe1wSjscr27ZRn6yvvzJ9PIny8gNx6vbHtk975psqufnnsZ/mb77/1iHf3KPtXtk7S4gvybuOGWdjvEOz+Rd7+Rd3+Rd/+t73tf3PJN3Pa/veSbvel/f80397H19z/v6nm/ql8DMb4GZ3wDJagALzz8Izz8Iz9+PKR5HFx+H5x+GquG8gupafBRaEJ6Dcw+qXcTHpwEWkj8OAhE29yS48FRQYAph0yusFEXV4tiSJLrcB3qGwLURW+mPrw4AjMXWhmLrz+Oa59G1oejqUEIzDIZeacNo2vCqBirYLIVMYxnjWNr4KmUYrVnnM2Zp2izNWCZg62vI9jpjmxLo5ZxHHHLEKUfdCsSlgF2LiFuJuNSIU4V5lnH/SjawVk1nF4gFYtrxwGo2uE6ENdnQOh7SZCPaLMiojeuYpJFNmtmUcL+KS1nZpIURCuw8WZmUlU7aqKSVSdkY4CRMWJmkg0zasZgZj5rzqH99ZkB88d+cc/053M/ALgZ2Ax3DIl4gvFjYxyJ+DvVzaCCPh3LZcD4bLhARnooV6XiRjpeYBE/FeTLOU4kikyzSCZ5KFOkkTyV4KsGT8QIZ58lYDo8waJBDQywWAgwDX0HRiI+CfTTir7ENvIHDgjk8lM+GCkQ4nw1xWDCHB3N4iMNCHB7M4aEcHsoTEQ4PCn8E8XOIP4f6c5g/h/oLWICDvTnUl8P8OSyQxwKgsZnHgzwVLdGxEh3j6RhPRYt0vEgneDJa+3cV6SRPxvPZSAGP7OIru+jsHrZwmF18QymO6MUTVvGhoP5YWPrIKz4VFJ955eei6nNJ9bms/qO89Ed56XN55Y/N1U+l5fc5xVtGfkQvHpHKQ1K5Tyj3CNUeuQRqJ6si3cOF6OsqwBY2kMUKptrB1bvZ5d3s0g6u3sWXdjD1FqbewtS72ZV9RrtP6XZIbQXXVnBdGdWWEF0R05dxc5m0bpK2MmGlk+tcRr9Jucuku8z4t/Lh3WJstxjb5iNbhXAlF9rKR7YL0R0+vs3HK3y0qsMCHOFlsx4262GzPgJ14rAV28gR7/4kT/4gTv6g3n8h3/2ZPfkj+/YPvCrCMoBh+x8yVYDFt07C5aPwxpvwxlGo9MbPHzq53e8M4nNGyXkgvMAYTNP9T3B/GSgwg6i+ZuKola6ndksFMAyctTyv7RYwpuk6q+05r+2+oOmuAwZCIV2+SrKaaV4rOq/pOa/tBbeYQauw0Shp1EnqdX9f+RKGWP1NtZwLrahRWBYWN+lEjXpxg05oITZW44AvgLQOXW+9XtxoErcYRLVl5yZzf7Oxv1kvaTT2N9cAZuhrsgxcsgxeAnKq5owHyDT2C7aO6kMLiOewgFzggVbzQIt5oM3c12qQtOjETVpRY21gVlNgekmLoU/oEFbT6IWzlnpxq04E5FerQXLJILlk7Lu82t2w0t2o67tsHLxqFAB2qToMuyo0CV98bxq6Bso4eNU0dM00dMU0dBX8yDryo+nFddOL6+bh7y3DP1hefg8AZhv9wTn2k1twId50Sm8BgDmkt1yydtf4rWrohuAJ/I9LxLJOwdE+2emeuOOUdbon7rgn7rgn7nom73om77pkgqHDJe2wj960vrxhfnnDOnLT/uq2a+yOXzsx3/+wp+Ffxm//b8uLH91j7d6JDiDjwKc5ZZ2eybue199w5Z6445m86564A5aRwVKXf/oX//Tvwdn7gZnfgrO/hefAVvKDyMLDiPxhZOFBVPEkpnwSXngUmntYax6G5h+GFh6F5Q/Bc1j+KLzwKLL4OCR/HJI/iiiehBVPq3e8vjUPA/KqUV7ZG1GJIypxTC2Jr/RHl/vC6r+5NhKrg/HVwejKQGztee3CZGztOWgepqoW+ao/XgpbxmHLOGSWZkxjKcNo9Q3SjHk8Yx3PWCZgy2ugwBDnLOKcQ52LqGsR9SiFcqsQlwpxqlCX6j/dFlnDg+t4UIMHNXhImw1rs2EdGdFlw1o8pCWiejJqIKN6KmbkUhYWBCOBleGUlUlZ2LSNSdkEs3vKzqbtgisvZWdSDjppIxM2JuWgUg4iYcvGrXksoJ19Lrrwr5bXohweBNyiITed8eTQQA4NsIiPFVgSZLEgQFeeCPNUrEgnS0yyxKRKbKpIJwsCwFIlNl1iUiU2XWRTRSbJ00meSfFUIk9EWSzEYWEOC7NYiMWCHBZi8SCLBRk0yKBBBgnSSBD8IhYLcHiQxYIcHsoTEUHPkZFcNiT8HaocLRCRAhHNZ8McFmSxgMA8IBOxYAEL5qo8A/QqZEP5bCifDfNUtMTES0y8SMd5Kl4SSBzjqRh4scQkilQih0cKRHQXX93D5vaxhUNi8YhZfMssvs8rP/FLn4rqT0XVp6Lijw3ll7L6z8ryn5WVL1srXyrLf26tftla/aO8/JFXvc8p37KLR4ziDaU8oFV7pGqPVO9XAZZ1DRWik1uosgLLy5B8E1Fs4eo9YmmPXN4jlvay6r3s0h6+tIsv7eJL+8TaIaM/YPR7lG6b0G0ThgpuKGP6cta0SZorlLVC2TdJG5vW5mBThfFt0r7NXHCbj+5tJPbLyd1ibKcY3SqEt/nobjG2V0rslpJbpcQmHy3nwyUumKd8OdKXI30c6acwD4E68c0C9f4v6v0X8t0f9Psv9Psv5LsvxMmXGsDgww+Zww/p/Q/p/Q+p3ffJ7XdgDBYuH4XLR6GNo0Dxjbew/51edFYvOqfvPavrPaMTn9X0/lPTc0bbKxxZBmmHwvJyz3mQLr/+7Ew1z/dcbf1Z232mepG5TtdzXtN9FqBuvfustuc8YImQHN9dV43ivajrbdCJLmh7L2h763TiOoAf0PHTiy/qei8YxE0184VgTZQ06iUNOnGDTtwE6AUS3/WSRp0AMMFtDw6pCPedey7oRU160behmlHSZOoHyU/Nhr6mquewWS9pNPW3mAVDvECvGjKN1eAogCXzYJupv616TqwVnGgxg1dAt1DcBBbFQCOxmknfbOhrNvVfMkhatb1N690Nmp5GTQ9YC2vVi9v04jaDpM3Yd1kvbjNILmnFbas9Tfr+y8aBq9U4xCvm50BjXQW4Mj+/bhi4Yhq6Zhq6XgXbNdPQNfPQdfPz6+AUsunFddOLa+bh60B4AQXmGPvJI7vllt2qAuymfeyGQ3bbKWt3CAC7eTpi49tm8Xi7d+KOZ7LTPdHpmbwDwOMY7wAY80zc8b6+6xzvsI93uMY7PLIOl7Td+vKGZeSG9eUN++gt91hnYO3VwtCT7ob/Q3b7f1tf3hCM8pN3va/vuSfvAoABYnkm7wKAgZ96X9/zT/0SmPnFP/2rb+pX3xRY7bofnL0fmqvuJi/cDy88jCw+DMsfRBYfRxVPBGjNnyKW/FFY/igifxxVPIksPo4sPo4ongTlj0KLjyPKpxHFs8ji09Di07DiWUjxLLjwNLj4LKDoAgFREZU4ohZHVAKxhIZh9Tm+OhhbGYysDArXJqsAi6+/SGiHE/qRlOFVsmoyzJgElzxilcGW8bRx7Bu9TNKMZRyyytImWcY6CdmnIPsU7JhFXXLMo0TdCpBAiHnUqEuNuFSIW415ljA/mHJpQGGBdRAJCEyDRERPRg1kzAhCb8moAXxLx0219PQc7OQgB5O2sWk7m3FwGQeXcbBpO5sGTjwnlbJTKSeTcTNpF50CBj8nmXQQCXsBDxnkI+L6f7NOiXJ4gEV9LCKorhwaKGAhDgsD0gDw5LPRAhnLE9ECnSiyqRKXBlXk0jyT4OlEiUtv5DIlLr2Rg8BDkUnzdIanUwU6kcOjHB7JEdFcNsJiIS4b4bIRBguBotEgg4VYLMxgIQ4P5Ygwlw3liHCBivJ0jGfiPB3LERHwbYGKF8goT8V4MlYg43kyyuEhQC9BtOHABx/KY8E8FsxhgTwWzAv0ChWyIZ6KbrCJDTa5wSVLTAIQq8QkiiyoZIlJFqlkPhvjieguvraPzR3g8kNCfswqTjjlx4L6U1H9eWPp84bqy6bqzy31X9srf22v/LW9+tfO6l87q3/trv21u/5la+VzWf2RV7/PK09Y5TGrPKRU+6Ryj1Lvk+p9Qr2bVZLuF4XY5BYir8Dzm7C8gip2sqo9cmmfWt4nl/ezS4fk8hty5YBYPiRX39CaI05/lDMeMIY9SrdDGrYJUwU3bhLmTdJSoe0V2rHFODlIn0fMW6y/wvq3CuHdYvJgM3WwmdorxXeLsR0+uluM7W8k9supg830Xjm5U4wBHcazgQIdKDCBPBNgsl4K8xBbJer9X/T7L9S7L/T7L/T7P6l3f5LvqgA7+oS8+QhEWGr/AxiDxSpvo5vH4fJxZPM4tHHk5w/9/OF32u4zwDevF53V9Z7R9pzR9JzR9J4Bt75q9o3/rMB0PbWkROEos67nHBiV6XpA8/CspuvsWtcZTfd5XW+9rreu5unQ9dTXFJWumusBLlXqei9UL6fUgucbTlFNmH4BGz3o7GlF9XpJQw1g1ZlZk1HSeDq3Xi9q0PX+bfHZ2NdsHmw1VRkGFpCrHb9W0wAwdwCwtQJY1oINa2Z6U3+bua/VKAEnWlosAy3WwTZTX6tB8g1g/8G+KLxeVWDr3Q2angaALp2oBSgwY18bEGHGvsuG/svromZ9/6WqxvqWvnEaYNWH701D1wxV1AkO+xdXjc+vml5ct7y4bhn+HgAM3KsUYjVOHaW0jd10ydo9Ex2eiXZXdaPZMXZTyB6c6PC/vuORtbukt9wTd0D/0Pv6nu/1PdfEHaes0yW745m865m4457ocMraHeO3HeO3PePtrrF2++gt6+hN28hN++ht91hHaP3l4nBPd/3/kN3+v23DN73jdz3jnd5aq7Bavqmfgcw61TMEqusX//Qvvqlf/dO/AXoBgEXkDyLyh6DCC4/AZCuqeAI01jfPoeKxAK3FxzHlE/CeyOKTsOJJSPE4ongWVXRFlF0h5TMQyBtUdAUUz/xyYdMrou6NLIlCKtHpidcp48bz2OoQABhQYAnNcEIzHNO8iGuHk/pRQKmMUZoxSwGowIYybJFlTNKUQdj9gszjsFWWMY+nzRNp26QwALPPom4F5q1qL48K8yyhbjXiWUK8K6gPnL9aJ0AAYEhbK0AvAC06biKjBiKip2JGMm6kEmY6aeWqrALR6UzGAcziYM+puvDk5mAvA8wRGTeTcdMpB512UWk3kXQQSXsOCxoXR8X1/2qe7MnhQQ71s6ifRny13h1QSzk8UshGc0S0QMV5OsHTCZ5JbuQyVVZlShxUZDNFNlXk0qVcppTLlPPwRh4u5eANDi6xEE+neSqVJxK5bDyXjXNEhMtGckSUy0YYPMTiYRYPM1iIzYYB1XJEJEeEAb0AsYpskmeSwl+A+fZcoOIFOlGg4nkixmUjoMMJvgI/IY+FClgoj4fyRCRPRAoEmNVFinSszKU2c+nNfHqDSxXZRIlLbuRSG7lUCfwruDTPJApkvEjG9oi1A3we9A/fssr3edXHovrzxtKflZU/K0t/bi/9tbvydX/t677m6wGo9a8Hmq97mq87q1+2lj6VVO/zync55TGrekMr90nlPqkGtZdVZ93P+fhkBZ6vwPOb8MIWptwhVPvU8iG9ekgvv6GWjujlY3rliFo+ZtbectqTgvGkYD7KmQ5Y4x5t3KFMlaxpk7RUKNsW49xm3dusNwfpi7h1Jxfc4oI7fHRvI3FYyRxW0vvl5H45ebCRPNhIHW6m31Qyb7YgALYtPlbOR4psgGeDPBcqsEE262NwD7G9QX/4CrQX/f4L8+FP6t0XElg5Tr4gR58yhx/TBx/SBx/TBx+Te+8T2+9ilbeRTMvYqQAAIABJREFUynG0chzZfBsqHwdLR4Him++A0qpeVT6j6fonQFr1xfNg+gVK231O03UWfAXBiWBdrDYYA4pN2123/uycpgs4789ous7peup1vXUAJ5ruOi3oKwpkugCM9XpRvbanXttbZ5DUGyQX9aILevEFY1+DXlyvFV0Qcjck3wocK9GKLmpBgmJ/s07SoBc3GESNYL5l6muupXJoe+prrcVa1dQVaCEC33wNNoLAGmgBd1V04sZqEFQ1kH6gzTzYaqxm2NfOMZsHWk19LaCFKCiwUyvPQIGBsVkNYNreJr24TS9u1UtadKIWnUjwKBr7Lhv72gz9l7SSFl1fmzDZen7FVNv6qtkRhwRjveXF9+bn1w0DtTdcNj+/AtSY6cV184vvzS++t43+YB/5yTb6EzBxOKU3HGM3wINLetMuveEcv+2e6HBPdIDDKPaxm8BAD84f12KcXLJO7+tO39Q9wBj3xB2gwLyv73kn77onOl0THY7x205Zu0t22/Hqlm3kpn3kpm0EKLCO8NpL1StRV+P/fPn9/7AO33JLO2sK7LTYAh/um/rZN/2rZ+pn79Sv3umffTO/+Gd/9c/86p/53T/ze3D2PhhxheYfRhcfxxSPoosPw/IHobmH4YVHVTg9DssfBeceBOcfAG7VhFdU8SSufBJXPY0qnkSUT0KLj6PKp1FlV0T5DOTKh5RdgcWngcVngcVnQUVXRN0bVX/b9BImXmsDkdX+8LIkstIPTiTH1p5HV4dqLcSk9mVc+zKhGwF8AogCFvm0WQpbZYh1ArbKIPM4QFfGNAaZZRnzRMYiy1gmIfsUDHzzzjnU8w1gmEeNeZYwzxLqXUG8K4h3BTQMQYItYBg4MkJE9ERUj0f02YiBjpuomDEbNQB6gRXjGro42M3BbsAnFvIIBXtY2MMhXg72AkseA3sFo3naTaXdZMpJJB15PGRWSbvr/rtlUsThQRbzc1iAwfwcFsrhkXw2ms9GOTzMZSN5MpYnYzydKLIpnkmVcplyAS4XkI08VC4gG3mklINLOXgjj2zkkU0e2yygmzwGvt3IwSUmw9PpPJEAxWVjOSKay8Zy2SiXjbJ4hMVr6IrmiCj4deA3AlyVuHSRTfGnlF+RTYEfgdcLVJwjIgUyxpPxArARAkM8HipkI/lsWDCYULEiHeepWJlLVfKZzXxms5Ap59MlLrWRS5fzmXI+Xc5D5Ty0kcsUmSRPJopUfI9YO8DmD7Pzb6jFE075kVd/Kqm/VJb/2ln9a3f5r73lr4drX99qv77Tfn2v/fpO9/Wd/uuJ/uux7uuh9q+dlT8qS5+Kqg8F5UlOdcwqD2jFAaU+oJYEgHleFOITW/DCFjxfQea3MMUeoT6gl9+wq8fs6jGz8pZdPeFW37JrJ7n19wXdh6L5XclyUrQc5U2HnGmPMm0R5gppqVC2bda9w3m2WW8ONhSz9t18aDsf2uVj++Xkmwp0VIHeVDKHlQxA1/E2/HYHPt5BAMN2S/EKHy3lQqVcuJiL8LkwRwZYwkfvbDIfBYCxH/5kqwAjTr5gb//Ajj9DVQWWPviYBAps6yRaOY5V3kbKR+HyUbB8HCwdfafp+icAla7nDACYpkuYgVVFVY1MdbW4DW33WV3PmVroFGgeVr0eF7TddaA0XQB453U9oA95Qdt9QdMlAEzfexE8aLoBwKpSSVwvMEyIDK7XieoFaSW455tqDDP2N2tFF7WieuD40Isb/rZMJmowiL8JOKCTvjFM0mTsa9ZLGg19jTUvYi1rwzTQauxvMw+2WobaDH2NQsdS3GSStAgE6m819bWczqACUYrmwVag2GpNTmNfm6m/DbgWT0XUtxr72nTi5tWu+rWui1pRi0HSqpO06iRtBjGIk28zSNoMklZDfxu4/gXWvEwvrppeXK0GcJweel07TTLTkPAey4vrlhfCnMwy/L3lxfe20Z/soz/aRn+yjf5oG/0BxPKCwygO6Q37+A2nrB14C4F+sktvOaS3PMC+UU1vAi5EgV5V5DjGOxzjHQKBXt9zT95xyjqcsg6HrMMubbeP3rSO3rSM3LCO3nK/ao+uj6jHxD0t/9foj/+uH7jmHGt3VxWY7xTDwKzLP/2bb+pXz+tfvFO/+qZ/803/Gpi7D6IL/dX8+OC8YMSILj6KLD4MLz4EYy0AMCDCQgsPq2vLjyPKJ+HFxxHF45jySUz1NK5+GlM/jSifBBceRVVPE0s9NQUWUXeHlF0hZTcYgMWWxdGlvrBa8BzGVwfiqwPx9cHIWn9ktT+6NgBmXfH1F+Ahtj6cqNILyC9BdVlkGassYxkHfULYNgHbJiDLuJC4YR5HrK8hyyQo2D6NOOcg+wzsmEM9Styvwnwq3LeEe5cxzxLqXUJ9K6hvFfVVm4fh6nGsiA6P6IiogYyZiJiRiBnxiIGMm+iEmYiZagEZTMqWg1w5xMvBHhbkpsNeFvYAAzqLeBnBj+fjEB8LCzZCBvLSGQ+d8VBpD5lykilnHg9Z1OO99f9mmRRx2SCLCb4JDg/l8EiBiOXJGIBKnozlqTjPJnk2zbPQRh4pF9BNHisX0HIBLedRQC/wYoXHKjy2waOlArpRQEs5uMhBRQ4qUKkCmeSpVI5M5MlEnkhwRJzLxnJELJeN5bKnfhcZK1DxAhXnmWSRSRbZFBB24KFcgEu5TBEwjE0JJKMT3wQiFefJGE9Gq0OySAEM0uhYkYmDJuFGLlXhIVDlQmYjn94swKdrI5cBn1ykYnvZ9QN8/iA7d0Qvvs+rPvLqz2X1nzsrf+2t/3mw8tfR6tf3mq+fDF+/mL5+MX39Yvz62fD1s+nrJ8PXE+1f+6t/bi//UV7+yKvfF9QnuaU3jOqQWTqkAcBUQIFtIfItRF5BF3dw5T6hfsOsvs2tn+TXT/Lr7/LrHwqa9wXtB173sWj4tGH5WLa+37C+5S1HefMBa96lLduUdYdx7Oa8e3n/bs5fQEwbpHOfj+7xkYONxOFm+ngLersDH29Bx1uZt9uZk23o/S76YQ99v4e93UWOtjIHm6mdUnyTj5YL0Y1CrFSI5tkwSweo3QoAGPP+TwAw5sOf5Ls/iHcCwOA3n6CqCEvtfUjuvo9tn0S3TqKVt9HK23D5OFg+Dm4cf1eL6NX1nAP0AiJM231m/dk/tN1nwGoXaCRqu89Vv62ZOEDuFHhbna7nvK73gr63Hhju15+dBYpN1wOMHoIRH0DO0HtR33tRiOsVX9CLgNcDnE05rxdfNIgbdaK60+mIBknt3nHNSd+skzRqRfXaWuDvt8uWjdUxmHCU2SBu0YsavznpxY3m/haDBHg3WkDC4aloeWEGZhoAjcpGnbjp/2PsPd/bKrO2b/6SeygZ0iAhgTCBAQaYPvc9EHcnriGkAemFFluyreqSnrilOXFc1KuLbNlyV69bve4tbW25t7hbut4P15Zs7nme93051qFjSxaOv/2Oc61znUvKKpSxCiVMEkIdlcVydmHymmWBnAUZViRjk/m/IkaeiJEvZRVtdyEmj4SRPg5hxTEBLU/ILBAxCkWsQgm7SFr5jbz6W2nlN1L2cVnVNxBgsB8orznRcfskZJjsJtk87Lh5KkWyVMlrvoU7zt13ziruftd563TnrTMdt0933jnbfe9s193TcLsL+jh6H37f8/D7ntrvFXXfKx5+31N7fnsDUPHwnAJaE+sv9iQZRkZvNFxSNV4ZaLw28OgaBJji4YW++suk5yI5yoKWwq775zruft91/1z3gws998+PCW6LHt9kFn9V/e0XAmZx38PLqrorqQ5hyrIx+Pja0JOfhx7/PPj4p/5GSK+fBp/Au1y/DD37ZfDJz8PPbpBRGpBYzaXql6VjzSWQZ5oWiqaFFFsjz0vIAVhzqbqtTN1KHWuhaFopmlaqpq2MBNiLUnVrma6dPtaaAhgNAgyWup2xHWAabqWeX63lV4/xqsZ4VRp+DewZaoW3tPybWuEdjeiOVnxXJ76bAphR/tAof7AFra46q6LB1tMI31q66syddebOBmv3IwvJsEaz4olN+cza+8yqbLL1t9gHWu0DbfbBdmSAgyTRZRvgIYN8OPeC9HKppQ61xKGWOtQyGH3r0nS4tB2kCR5mO2k7XJoOj6HLZ1b6LCqfud+/BTCV16LyWQb81gGfecBrGfBaBrzWAa91wG8d8luHIMNgeUx9LoMSAoyW81lHXbnPAQdII37HiM8+GoDjriRLgm5t0K1HfUYsYMYClnDQGkERHEVwDIliCI4i4ZA1gtoiIRuOIlEMiWL2MGoLo0gUteMhBEo01GcOeYwhtyHk1gfd+pDHEHTrAy5d0K0LunUBpzbg0gZdupBbh3p0IY8O9egwvxH1G2FnMhI0k/3JkAVWJGgOB8yRoAXzm1CfAfXoMZ8B8xlCHi3q0Wy39aNuNerVoh4d5tOHA4ZIwICHjARqIVALgVmjqAUPmQnUBiuKWiHDwn4j6jVgXv2UQzDjaJp1Ni14m1dCbWtY+wbBiU/xwawwPi9ILIvAhgzEO0CiEyS6ktUN4p1gXZZYFCWmBZsx3nqkfQVtfxVonfe0znrbZr2cGXf7lLPNqbqN6R+N25pjthcxpHnC3jLjblvw85dCwmVUuIIKVsOidVyyhkvWo/INonMzptgY71kjFMvhroVQ51ygc9rXNeXrmQr0TQUHpkJDU8GhkK0j7OyZxtRTYfUsbpgnzK8mbK8mra/GzUuTluVJy/KUZXUGWZ2xrc4gS9PI4oRlLmaaxvUxTENgOgLTRVAN6h/zeYbdUzHvCoDogvSCAHMsbSCLG7aFdfPsqnl21TS7YppdM8ys6qaWNRNL6vFXY7FFdWxpLLo4FJ0fxhdeE5Slw7FWst23BbBUOzHVQpTQocCCbzOTTsUsCT1DTMuEGRwiWpaYlgsRJSjLgL9fTMsUlWcIKzIEFZmiimwxLRdOwpJLx7kQYNAxKKRlSZg5MK5QzMgW07cYJk0qsOSx42Mwj0PCzBdv7Xilkg+hERGaOHKlzHyY65FKR0x1GmWsQtm2xI2O6uMd1UXQW5/CGNkPZG8BTMYulFcWd1QWy1jwllg+ibGqYhh4KGEVihjbzqOwiuWVx2FrMXWUWcIs5NPy+PQ8AaNQxCoWMguFzCIYeyip/EbMPg6vMMPzleS28u2TJL1un5LdPCm/STIsNQxLajK43fxt952zXbfPdNSclN881XnnDKyuu2eS+Rrf9dyHzcNzPQ9/6K07r3h4rrfugrLuQm+yFA/PdT/4QVl7Xll3QVl3oa/hkqrxcl/9RWX9RVXj5VSXr7/hiuLhhZ6HF/rqL6sarpJm+qQXo7fuEgRY94Nz3Q8uKu5fGOXfkj+/yzj+P1XffiZkf6OquzbQsNUzJAHWeHXw8fWhJz9BBZaUXz9B1QUzNQaf/EwmGT7fklwpYv0nwEafl441U8ZaqJoUwNqouvZyHacCfjLyokTdWqbj0NXttLG2ipGWCpgURVYrLRUqP9bOGmtjabiVWkGNVlAzxqse49ZA1aUT3dGJSdUFuaWX3IMPJtkDsm0IcdXdYOlusPU02noarYoGS3eDubPe0tVg7X5kUzwmAdbVYFY8svU12ZRNVuVzMj9+sN0xxEGGeMggDxnkI0MC+AonXnDERWaxQ3RpO1IPHn13Mk4XYqzDY+z2mcmGIbz6ATWW3zLoswz4rYM+26DXNuRFhry2IWhe99uG/TZyldhjSiowx4iC21CR/ankAcXvGILGdL+D7BmG3NqgSxNyaVCPLuTRh7xGNGBGgxY0aAmjtgiK4BiCYwgeRnAMiaC2CIpEUARHHTjqwDEHjtpx1BFFHUmG2TC/FfWaILeCbj3qNaLJZ/hhyGOAeAt5DCGvAfUZML8JQisSNEdC5kjIHEEtOGqLohYCtUZRUvNFglbMb4SdxrDfiHq1IY+GdH+4NahHk5qiYT5j2G/CQyYCs8TCVgK1ksRCbQSGEKgN/lrIsEjAhPoMmE8/5RTOOppmXS8WfC9XQu3rEe7mOD8xKwKvJIllMViXgXgnAN0A9AMwAMAAAEMADINEL4h3gjUZmBfHJ/ibUd4qxnkVbJ33tcz62md9nFkvZ8bFcQ/cxfSPx23NE7aX48jLSUfLrIezGBAso+JVTLwWEW0Q0s3xjs3xjvhEZ3yyOzHdH5/u2xjvXYsqlrCuhVDnrF8x41dOBfunQwPTocHp0DBm78JdvdOoeiasmSUMi+OWlSnbyrRtecqyMmNbnbGtzdk2FuzrC/b1BcfqnH1p2rY4YZ4ljFMR3UREH4sYiLAOC6qDvlHP9IR3FfhWE76VuH814V9N+FYS7uW4fWkDKjDrfJJhM6uG6VX91Ip2akkzsaSZWFKPL43FXg1HF4aiC68JytKF5RnC8kxBWXpSMKWnACYsPyIoS0sOwLLIlN6KbFFFVrKdmCVhZIqT9yrFjCxo2ZDQjwrLs/jUdH5ZGvymoCxDWJ4pKM8UlmdL6LlwxCVJhnFImDliRq6UeUwMP2fmJHOkcqEyIxuDyf1lOP2SsPIlzFQEIrn1LGXkSbdk1lEx46iIkSumH4VBiFt2fCY5KpOx8+XsQnkqq5BVAAdgnTXHU4mI5HlldqGUVSBlFYiZ+VJ40LKySFYFV8TypawCCTNfsh1gzEIY17uVf0h+XpD6kYhRIGDkCxh5IiYEWJGAWZhKPpSwj8PblSJWoaiySFJ9XFbzTcft07KbJyXVJ+S3TslvnZbVnJLfOt15+4z85in5zVMdt07La07Kar6Vkwm/JzpunpTfPCWr+VZ286T81inZzZMwnDdVivvf99b+AO0biofn4NQKzsDgWwiwntrzkGr9DZdVjVf66i/21p3vq7+U8rgr6y/DFiI0X6geXe1/dHX7Zpji4YXuB+e7H5xTPLzY+/CiTnK/u6WWVvSvyuJPZNWnVXVXhhqvJQF2XdV4baDxqurRNdXj64OPfxp88vPglvYid7mSLcRfRppK1C8pKXqNNZNDr7GXJWSHsGVrDDYCp2JJgKlbqdr2Mh2nQsep0LaXa9rKhp6XjLaWazkMDYepbqeNtdHU7YzRVtpIK32klbF9VXm0nTXGYWn5VTrBTa3gpoZPll50Ryu6vR1dqTJI7ydXu2qtigZzd72pu9HU3WjteWzreWRRNJq7Gk2dDZauRhJgisfwC2bFI6vymVX5zKp8Yet/CSMN7YM86DlEhgTIkIDUXiMi55jEpZZBseXUyB1qGWwVwlx2l7bTa+gm0aXvcuk63YZut7EHai+fpd9vGwjYBv3WQZ91wG8b9FqTbUBkNFU+6O6zDXlJEdZv13bbtV1Bx3Cf6An96OeSezcCjmHo/YNTqJBbh3kNIY8+5NGjXj3qNaJeIxq0YCFrOGSLYAiOIdGwnYg4omE7jjkiGBJB7TjmiGJOHCVf4UMUc4ZDCBZEUL816DWHvOaQz4R6TajXGPIYQh4D6jWiPhP5T3iMkGSo14j6jOGgmRRbIUs4ZA2j1ghmheCMoDYcQ6IoEkWtkaAlHDDBeVjYb0S9etSjQT3qkFsT9unDfn3Yb4BdR2gwwUMWArMRGEIWaoui1pQCS4kwPGjGfEbMp592CWadL2ZdLxZ8LcsoZz0qiE9KwIIMrMrARieId4NENwDDALgB8ADgBsANgAsAO0gMgc0usCRLzAg3x/nrOG85xFkMtM35OXM+7qyXM+PmeIbuR4xPJ5CXk0jLBNIy5Wid8/GWQqLVsGQdl64T0vhkR2KqKzGtSEwrErM9YH4QzA3Gp/vWx3tX8Z5XWPdcSDEb6J0O9s2EBmfQoWl0JOzoJjz9s2HtbEQ3HzO9mrSuzdrX5uyrs7b1eWRj0b75yhFf9myueOIr3o1X7tVZ29K0ZX7CNEsYpqKGCdwYC+vDQQ3qH/PNTvrXgG8l7l+NB9YS/tWEdyXuXN50LG06ljaRxQ3b/Jplbs08t2qCPo7pFe3kknZiSTOxpB1fHostjRKvRohXWwBLijDo0UiDABOUHUn2AEmAJedbsJ2YJaFniysy4MFlIS1TSMsS0XKgAhOWZwnKMgVl6cLyLHFFrrgiW1ieJSzPFJRlimk5EkaumJEjZmSLGTnJZHoSZvDGiphO5tOn1pMljGMSdj5MMiQBxs6HUVL/6/BK6mYYuTHNzpdseTe2suqlzDzSwVFZKK8qkrLJHa9tWb1FsIUoqywgGcYskDDJ22AydpGssljKLpCwjomZeRJWYepkJbRgpBhGXrCEhzHZhWJmvphRIGUWiRgFfHqekFkgYOQLWYVi9nEBq4hHL+DRCkSsYjH7uIhdLKk6Iak6IWAWCdmF0ppvxdXfyG6elNacEFedkN48Kb95RlZzWlZzuuPW2Y7bZ+Q3z3TcOiu7eUpac7Lj9in5zVOy6m87bp7uvHMaogsyrOvuWXijsvved513z3Y/+EHxkKQUqbpqz/c3XFJuayFCgPU3XFLWXeyrv6xqvNLfcKm/EXrot0wcvXWXlPWXoXWw/9HV/sYr5GZYwxVl3SUIsK77JMAM0geDwieMb/6HXfRJx62zqvorQ43XBh9dH3h0DZrjBx5dVz26BtuGcNYF6TX49Jehp3D7+Mbws5Khp7+OPC8Za6aQA7DkxEvTQhlrJgEGDRopq6G2lURXEmDlOg4NAkzdVj74nDLaWq7hMDQchrq9Al6kHGmhjbYy4LIX3PRSc9ijXPYol60RVutEt+DQC5ZOdEcnuq2X3IXE0kvuGST3DRKYC/XA2FFr6qw1dtaZFQ2m7npjV71Z0WjpeWxSNEJWmbq2AawH1lNLz1Obsgnpf2Hrb0ZUrchAGzLYjgxybQMc2wB3S4FBx/yoxKWWQ72VqqRZo8utU3j0XW6YpmHochlgXq3Sb1X5bbBhOBiwDXttQ17bkBcZTu1aebcxjPzQPuo29bkNSq9ZZVN3WMdkPtvAoPw589iXkru/+h3D0LZODqLcetRrDHn0Qbce8xkwvwn1mbZpL3s04iBwZyzqJCLOCOaIoI4IasfDzmjEhYed0bBri2SYEwvY0IANC9hQvzXks4R8FtRvRX2mkMeIeo0hrxELmDG/GUthzGdC/SbUbwqHLOGgBQtZIqg1giJh1IZjNiJij4btOIZEwwiBIdGQFXYXUZ8B9RmgvwPz6VGPhnRL+o2RgBkPmSNJHEZRKxFGYmEkFrbHwgiB2X7DMwyJojYcAsxvxLz6Kbdwxvli1tW86G9ZQTkbhCgxJQOvOsFGF0j0AqAAQAMACsA0ADPJ15kEmALABRI9YLUTzIvjk4J1QrgS5i2hnPkAd87Pm/NxZz089+DdsOHJJNICATbtbF/w81cwyXpUthGTb07KEzPdYK4XLPaBV/1gSQWWh8HSSGJhcHOmfz2mXIn0LmC9s0HlbEg1iw7NosMz2GjEqSC8qtmwbg7XL4ybl6ZtGwvOzUXXxoJ985Vzc9mdWPWBtUBiPQDWg/Fl3/qCY2UWWZy2zE+YZgjTFGGawA04qsWCGu/slH8V+FcTkF6+lbh3JeFcijuWNp1LcWRxwza/bp1fs8ytWWbXTLNrhukV7SRUYMva8WX1+BJk2Gtwrws2+lIAS5k44MQrxTBxsoUIP0mVsCJDWJEhomdK6LliWq6Ili0sz+JTMwRlWYLyLEFZJsSeoDyLpFpFRuqiCnyVsnJhrNS2kyvZYsZRKes32Rli5jEx65isskDMOCak5UhYeWLGUXjTUpRK+2XA+5ZbABMx8sSMFL0KpMxCKbNAwsiTsgrlVcVwIgUfIMA6qo931hRvpxdccxYxjkoZeVJmgYh2TMyAvwqCbcuvQc7Sqr5JAUzMKJAwi6QsUuHJKoskrHwRI1/MLBQxC4TMAh4tj0vL4zEKBcwiHiOfU36UTy/gMwp4jAIBs0jEKhKyi0TsYj6zUFR5XFR5XFZzUlJ1QsD6hl95QlR1SlJ9WlJ1SlJ1UlJ1UlL1bcets7Ka05KqU5Lqk9Lqk9Kak/KbZzpvn+28c7bj9unOO2e67nzXcfsMmYh492znve8gn6DYgvKrp/a8sv6isv5iqn8IAdZbd7GnlgSYqvHywKMr/Q2XVQ1XBpNTK0gvaMQgrRz1V+AATFl/ufvhhc7757ofnFfUXuh5cF4vvTcib2KfOcIu+kRWc2qg4epQI7TLXx98/NPg459Uj37sf/QbekG9Nfjkl+Gnv440lQyTi8lwJXnLFq9+Wapt3YKWpoVKMqyFMvaSom6haFrLNG1UqLfUrWVaTrmOU6Hj0NRtFep2Wt/TX4dfUrVchpbLUrfT1e0MDXlPmZkK2iCt87zKUR5bI6iBa16wtMLbWvEdveSeQXpPJ76rl943yB4YZA8NsodGea1RXmvqqDd11Js7662KBnN3g6m7AQLM0vPIrGg0K0i9ZVY8siqfWnufkpvLyiak/wXS/xIZaEVUrTZVKzLIQQa5tkEuMshHBvm2AZ4tCTD7qNi5DWAubYdb2+XSdTl1XS59t0uvcOq7XXp4iKTHY+zxGHthLKHfNgCvVQW2cSuAjPlJV/qozz4acIwF7GqSZPZRl6nPY+rzmlWIpsMyKnUZFP3Sp/S8L4W3f/Y7RwLO0aBLHXCq/S5NyGPA/CbUawh5DJjfjAXMIZ8RC1kjGBx9OSDACNxNRN142AmLwN0E7oYMw8POCOaAD+EgEg4hWAhBAzaSXkmSBf3GoM8Y8ptCfhMaMIcCJvI5aEFDVgy1hVFbGLXimA3HENiljIbtW4XZo5gN2jpQnyFE+iT1ZPkMEFqRkDmCWmHhmC0aRogIEsMd4xH7eAQyDImF7eMRRyxs3w6wsN+E+fRTbtGMs3nO3bzga1nBOBuEKDEtAytdIKEEiT4AVAAEE2AZgAQAcQA2AYgnCwdgEGz2gKXOxIx4c0KyiguWMO4iyl8I8ud8vFkvz6m6EzY8nbS3TSAtk/bWWQ/nVVC4GpZsxOSbkx3x2a7EKyVYHQTrI2BzFGyOgk0N2NCAlbH4/NA7C/nNAAAgAElEQVTmlGot1r8UUc6jynl0cA4dnA2PzGJjEaci5lXNRXTzUf3ihHllFtl45YovuzeXXfEVD1jzg40QiGNkrYfiK/71V86VWWRxyjI3YZ6OGacIIxHWhkNqz+y0dwX4V+MpenmWE66luP3Vpj1pRLQtrFnn182za+bZNePMqm5yOQUwKMJGokuv8csy+NR0mNIrqsjkU9Ng5LyoIjW+ytpiFS1lL4TBvmQJyjIEZRkiWjYM2oBODR41nUfN4FHSeZR0yC1+WSa/LEtQlskrS4fcSjYes4W0zKT8yhHRc0SMbGiykLLzJYyjIlpuqisI97fgaWYxI3fbzZTc5MYYmYUoZeZJGEeFtBwRI0/EOCaBkydGviSJMRkLkqlIXlUsY5PTL7iq3FFdBD30Sat9oZiZJ6IfFdPzJIx8CQN6C4tkrEIxsyDl1xAnW4jyymIYJw+N8uQYrLJYXlksYRdJKovF7EIxu0jEKuIz8tvKc9qoORxaHpdewKnIF7CKhKwiAbOYRyvkVBRwK/JbKDl8RrGQVcypyOPRC3j0go5bZwSsb3jsE4LKk+KaMwLWtzx6MY9R3E4rklSdklaf4tOLePRiYeVJafUZceVJ+c0z8ptn5DdPd9w623HrbOft7zpun+24fbbz3g9d90n5laqk8Z2s3roLigfnux+c66m92FN3SVkPl4sv99VvhUiluojbN7cGHl1XNV7vb7jWV3+1t+6ysv6qovZSx71zXQ8uKOouKx5eNMrvD8maan7Iph/7g6Tq5ED9tcHGa1uDrm3oGnr6C+QWSa9nNyC9RppKhp/9OvjkF6jAYMGGISxtK1XbStW2ULRtVE0rdayFom6lqluocACm41Ro2ys0rRWa9nINh6blMrRchoZD73t6Y/glVctl6nhsLZelbmNAx3wyaIOl41dr+dUafrWaVz3Gq4bhGnDupRXd1onv6MR3DZL7UHvppfcM8odGeZ1RVqeX1hrldaaOejjWsvY8svY8NisemxWPLD2Prb1PoN4ydTfCt7a+Jltf0zZ6NUMDPQyYRwY5qYVl2yDfNshHhgXIsBAZFiKjohS6YM/Qret26RUObZdLr3Dqul16hdvQ4zb0eMg7Iz0ec18yxHYYru5uAcw+FnCM+eyjPvsYaUx3qP12+MmIxzrgtQ54LP2IthPRdLhNvUMdz+l5n4vv/uRzDAedY6hHE3RrQx499A2iXmPIZwz5TGjAjAbMYdQG23fRiDMacRG4i4h6iKgnGnHBgm+J5Fs87MTDLhxzRlBHGEXQEIIGbKjfigZsaMBKYsxvggBD/WZyxhYwp4ZtGGolR2vkpA0h9V/YHo04IMNwzAYN/VsASxbmN0LJFUYtOGbDMVsEtUbDSDSMRCMIgdtjsCJILIyMR+zjEcd4xBHFEAKzRVErHrKEA2bMb5hyi2ZdL+fczQuBtmWUu0GIEzNysKoAQAWACgBdAswDAACIA5DYVgCAFQB8IDEE1hSJhY74tHydEC+HBYsofyEomPPxZ318z/DDiOn5pIMzgbROOtvmfLwlVLyGyzcnu+Kz3YmFXrA2BOJjIKEGCQ1I6EBCBxIGsGEAy2Px2cH18YGVaP9iuH8hPDgfHp6LjMyGx8KO7phPNR81zEd1r6Ysa/PO+LInsepLrPnAegDEUZCIgAQOEhGQiIA4DjbQ+KpnbcG+NGOZnzTNxEzThCEW1oZDY565Kd8q8K8m/KSPI+FdSXiW444lEmC2+XXr/Lp1ft0yt26ZXTPOrGomlrSTS9rJZd34snp8aTS2NEosv8anpvGpaXxquqAsU1CWAQGWkmXQBJ9c/4LP5I5XUldlCcvJEtNyocyChONTM3iUdD41Q1CWKSjL5FMzeNQMHjVDUJ4lpmcnE+szoBpLXbmEwktEyyadhEkVJWHmiRnHpKx8KTtfWnlMwjoqZuRIGNCacUyUTKsS0XLE9GPbg+fFjKMixlERPVcCw+kZeRJmvoSeL2HkQ4DJKuE9sEIZuyAZMJ8Hl5eTLsQCKbsApgZLGPliRj48billF3Zs2+siPYd0KMUKIcDk7OPQKy9hFsrZxTJ2ETzWJaosFlUdF7KKuBV5nIp8Lq2wtexoa1luMzW38aevH/349bNf0rm0Aj6jWMA83lp+7FlJduNP2bfO/+vhtYzS/E/uXfiKyzzRRitupx1vpx3nsU7wWSd4zG/aaIXNpUc5tKJ2WhGfdUJcc1pWc1Z+82znre+gMoOv8jvfddz9Xn77O/jQ/eB8Cl3wVVl3oS+pwJR1FxQPz3Xd/0Hx8EJP7QVl/cW+hiv9DVf66i/1NZDZUSkTR3/Dlf6GqwON1wcf/whjMiDDlHVXlPVXFQ8vdd6/0P3wUk/dld7aS0bZPa2y7daFXMbRj+Q3zwzUXxtovDb45EfVNrNGKrdw6OmvqRp+dgPSa6yZMtJUMvKsBAJM/ZIy+gI6OKjaVqqmhapppapfUjQvKdo2qjbZMBxroapbSYDp2mmatgp1e7mWy9DxmHo+S8NlDDVTR1vLtRyWjsfW8thj7YzUaUoovHT8mzrBLeiST6VDQaM8uekluaeX3tfL7uulDwzSWoOs1iivM8rrDLJakl6dDeZuqLoek2Kr94m194ml90kybuOJrf85ompG+l/YlE1WZRPS/9KWLGSg3TbQZhvgIEN8SC/rAByDiZARMTIiRkYlTo3cqe1wajsd2g6nttOlV6TQ5dIrXNvplbykFUCSkYDIaNA+FrCPpcIyAk6N36H22zWppWD44LOPJIMH+x36bruuy23qVfe20Y79SXj7us8x5HeMhNzqkFsb8hrQgAX1m4M+Y8BnJIkSMJPGjbCdwN1E1ANfY4Q3irvDYccWwKKeaNRD4G487IpgTlhh1IGGkFSFArZQwIoGrGjAjAYsaMCGBREILVhQkIVRG4ZaIqgVDyNhzIolzSNw/EZEHLDjh4csYb9pS3UFzBGouoLmKGqNoJYtboURIoIQEYTA7eOEM4bbY1F7LGKPhZFYBIlFnATuiEaQaBghUBseMmN+E+bVTrqFs66Xs+6WBX/bEsZZj4oSM51gVQnAAAAjAHgA2AAgkdReKYDFAQAJMA+ACWwqwVJ3YqZrPSZZDgsXUcF8gD8fEMz6+N6ROtz8YtLOmbS3TTrb5rz8JVS8TnTGpxWJ+V6wPAg2x0DCCIAFACsAVgDsACAgYQbrxsTC6Obk0AqhWooOLEaGFsIj8/joXAQCrH8+ql8gDMvTtvVFd2LVDzaCYDMEEhhIRADAAYgCEAWAAAkCJPDEemBz2bUyZ1ucMs9NmKYIfSysDgdHPbPT3lUAR19JI2IC5nHAGRiyuGlb2EgxzDSzqpta1k0t6yaWdeMrmolldWx5jFh+jUc5wqemCcrSBWVpSZil8alp8HMRLUvCyE7OycgVZsgkIQkqUpOl+oTJz7OE5Vk8SgaPmsGHVZbJpaTzqZmC8ixhRaaQliWkZwq2hmeZqY6iiJ4lYuSIU2MtVp6EeUxEzxUxjomZR8XsXEnlUWnlMQkzR8o6Cgda0OWRVGOQZLlSZh7cXybXmeEBTAbcRybvXkJTvpSdLyc3mmGjrwAuhMFoxKQCyxcz8yWMfDFp4siXbgvmSJUYTshSP2IVythF0soiKatQxCqUVBaLK4uE7CIhq1jALObQ8l9Scx//klZ39V/3rhxhnPlL2Tef0878q/T4P65lfXIj/y+/5v/lRsHffi74a8WZr6hn0q4X/c+57L8d+8tHJ77+662rx16WFzyn5j/+NbeV9s3LiuImakETNf/Jrzkvywr47G+5rBN81rdC9klJ9Wn5re/lNWckNaelt76T3vqu4+4Pnfd+kN/9Xn7nrPzOd533fuh+cF7xcGvi1ZNcZO6vv6gku4jnkt+5SKY91V/uayADfFOrx711l3prLyUDdn9WNV5XNV7tb7iqrL/aW3dlO8CUdZd1ojt6Fe/upWPsY5/Kq88MNVwbfHxt6MlPEGCwBp/8BJuEsFL0Gn52Y/T51umT0eel6pdUTQsV5vBCgKlJvUXRtFG1bWWwNK1lY2QjkaptL9dzGJo22lg7TcOhazh0HY+p5bFG2irGOHQNl63lsbU8tobL0nBZ2yOjNIJqbRJgWgEE2F2d+K4OvorvGaT3DbJU57DWIK8zyOuMHXWGjjpjZ72pswE2CVMAs/Q8Rvqe2/qeW3ufWXqemhVPLD1PbX1NJMDg3Ku/xaZqgQrMPtAO+4fQvmEd4FkHeMiwEKLLPiZFRiQOtcyl7XTqulPl0vc4Ib30Creh123sJaM0zEqvWeW1qPyk9hrxI6MBhzqQ0ltOTdCpCzq0AYc2QO4FawJOTcCp9tlHYX6u26KyGxSIttNrUer6OfT8L4W3r/udIz7HSNCthgoM9ZthKy/oM6aE0TYFlmQV7okRPjzqDkecOO4iom486sFxTzTqxXFPOOyKhF1JjDkwNAmwoA0N2NCQFQslARZEsCCCBa0kwALmkN+EBc1h1BJGLRHUGgnbwpgNAgwKrxTAohgSCVmwgAn1k5KLwGw4ZguHLHhoq/FIfp/sfDonCNcE4RonnOOEk8Dt0TBC4PZY1EngTgJHiDBCoLZIyIz6jZhXN+kRzbhfzrpezvtaX6GcNVyUmOoEq30ADAJgAWB6G7ES/1FrAHhBQgXW+hPzPesT8uWI+BUqWggK54PCWZ/QN1qHm19MOblTzvZJZ/ucj7+MSTfGexJz/WBpAKxDenkBIAAgAIgCMJ4AMQACIG4By7rNmeG1icFlYuhVdHgRH16IjMyFR3FXT8ynmo/qFmPGlVn7xpIvsR4C8TBIRACIADAOwCsAlgFYAmAZgHmQiII4Fl/1ri/Yl2bM8xPGGUIfw8aw4Ihnbtq3Cvwrcd8qqcA8Kwn3Uty9lHD+B8DMs+um2TX91Ipualk/uayfIAGmjq28xqN8nQRYOo9yBHKLT00TUNN5lCNQIcGfpr7Gp27pKkFZVvIhk2QYLSc16+JTM3mlmVxKOp+SKSjL5pVl8csy+GWZfGqGsCJbUJHJL09PAQyWoCJDRMsW0nO3IjbY+RJWnpCeI2IclbCOidm5YlaumJUjYuWIWbkSZh7sMSb3l4/CPyC5ClYg3uYBkbEKyNREVr6UmS9j5cmSa9EQY6n7y9uun+TD7uL2PiFUYKmV5+1HVch1MXbh1i+pKhJXFopYBSJ2oZBdzGfkt5TlPLuR8einI40/fnXv8n9TTvz5Ys6nl49+eurIR7l/PpT91z+lf/7J3//w/hcH3v3y4L6/f/TB3z869NUXf8z4+xfZ//hz2ueH0778OO3Pf7pS+O/bV7JuXs6qupB2+9qx+z8fr7qYzTqXdvPyUdb5nLpfjrdWFLfTjguY30qrT0uqz4jYJ4Xsk6Kq08Kq05KbZyU3z8pufy+9dVZ666z01hnZ7bNd9891P9jSYUqYxFF/UVl3obcWWgfP9dZd6N1GrO2ZT/BZmUzghXMsVeN1VeP1vvqryvqrffVXFbWXux5cVNRe7qm70lt3WSu6qVXx7lw8yjr2iazy1EDD1aHHP0IFBuUXfBh+Ro67hp7+OvT0xtDTG8PPSlJzr5GmktHnJVB4aVvL1M0UdQtVTdKLQvYM26ja9gpte7m2vVzTWjbWQlW3lI29pGpaK/TtDE0bTb0FMIaWyxxrp2u4rG3oYsKMKA23UsOr1PCqUhvKsOBdSrJhSNZ9g+yhsaNOL6vVyWp18lp9R52+s97QWa/vqDNupRqSHg1r7zOknwRYclv5qa3vOTLQbOtvRlQtqbL1tyCqVvsgzIviIkN8JNU/HBUjoxJkVJJSYC5N15bk0ve4jb1OQ4/T0OvU97qNSpex12vp91r6PeZ+j1nlNqv8yHDQMRq0j/rtY36nGtLL7xgLOLUhlx516+HKcMilCzi0IZceriT77CMw8dZh7LEbFF7bgHlUwjr+d9G9n/3OUZ9jJPTbFmJqNAUZBgEWCSPRiCMltmKEF4+6sYgzHHFGcBce9RCEjwRYxBkOuyIRdzjsDP8GYBZyxBWyokELGrChQQQN2dCgBQ2ayQ+DFjRoiqDWCGaNoLYIhkQwBEsSFIqwaNgORVU4ZEGDJjRoDAfNOIYQYTuO2cNo0qm4HXi4MxZ1xaKuCcI9QbhTGCNwO4HbCdxB4HYCKjDMFoEmDp9uyiuedrVMO1vmfe1LKG8VF21OysFSL0iMAOAAYAUAsK1tuP2/BAAgARYBMIPNYbCo2pxSrERlrzDJYkg8HxDNeoXe0bqIuXnKwZuwt0862md9guWwfGNCCRaGwNooiGsBcAMwDcA6ABvwNQE2EmAeJNxgzRKf12xMj66OjywRI0vRsUVcPR9RR5yKcf/AAqFfGDeuzDs2VwIgHk7yLwrAUnJWt5l8mAGJcGIjuLHsWp6zzk+apqM6Ah0Nh0Y9czO+VRBYiQdW4/7V3ygwJ+wiLmzYFjZsCxvW+Q3L3Dr0ceimlvWTSyTAxpdIBcalHOFTIZagGssQlKUJytJ51CM8ahqPmp4CGGwwCsthCzHFsEw+NZNPzRSWZ4nKs4XlOcluZAaPksEpSeeUpvMomYKybH5ZJpeSxqGk8SD/yrME5Zn88nQhxGRFBq8sjV+WIabniui5Qlq2iJ4D3Rli+lEhPUfEyBUzj4pZOWJWroiZLWZmS5g5EuZRcmGZQa5Fi+lH20uPCMqzZMx8KbNATM+TMPJEtFwJM08KbYSsgqQIy09eS8lPjbvIn5J2jEIpu2DrDErSqQEBBqOhOqqOy6qKJGwyRxF+B8ZNyaqKZVXFsurj0urjInaRkF0sYBa/KMmo//HfD67888Hlv/964p8F//Plf3/6h8/eP/Dpgf0f7t3zwa497+/a9dG+dz49eODTDw7+6dD7Xx7+8K8fH/780ME/vf/e5x8c+PLQwb98eOCvhw4e+eKPlwv//ePxr64W/fcvJ9N+OZlxqeDf3+X880Jh+uns//427W8/Fv6TeeZfN8+n37qY8fjn3PaKIg79OJf5LZ/1raDytLD6tLD6jKjmjOTWd/K7P0hvnZHeOttx9/uu+993P/he8fBcP8yYb7ikrL+orD2ftNFfTJ04gdIKZsOn5l79DVd76y731V9VNV6HTkIIsP6Ga8r6q4q6K2T/sP5qb+1lDb/KMCyqPn+UnnNYVnV6sOH68KOfBh+To6+Bxz+pHv0EJ16pnuHQ0xLyMvLTGyPPS0abKaMvSkeel4w2l469pGhaqGMvKbBPqGkr07aXJR+gR6NC016mbqWOvaSOvSxXt5Rr2+i6drq2nabh0LVcpobDgEMvSC8tj63jV+r4VaTq4lZqeZVqXrWaV6MT3E7RSy++a5DcN0ofGGUPILr00vt6yUPYNjTIanXyWkNn/fbassX3PrEqn9iUqSnXc5uyyap8Zu55alM+s/U/R1Qvk0OvVvtgGzLQRvoPh3i2QS4yyLWPCBEY1zsitI9J7CTAJPZRmUvT6dT+FmAGJVzVchuVbmOfx9TntfR5zX1uU5/HOuCxDvjtw0HHKMytCDjVfoc64ND4HZqgUxdy60NuQ8htQD0G1GsIOHVBtz7k1gWcai8CgwdHXJY+h0npsQ2YRiTMb/4uvPuz3znsd4ygPhgtqMf85nCAVEJoAJY5gtrwsB0P26MRJxH1xCDDIMDCDizsiOAuPOqOEt5o1BuNkgALh11Y2ImFHShmx8gWom2rVRi0YCErGoRl2aJXyIKFzDhmi4RtOGaLhu0RDAmjtgiGQAsiHkYgaXDMFkatYdSKhSxYyJoy9yddi9tpZ08xbILwTMa8E4QHAiwWdSQZZicFGYbgIQvmN2J+/ZRHMu18OeVqmfW2vQpxVsL89ZgkPt8FNocAcAKw9n8HGAAgkQCJBJgHCRtYGY3P9K/GupbCsleodD4omfWL3MN1EfPLKSd/ws6ZdHBmfaKlcOfmRB94NQI2dSBhBiCS1Hbx3wq7CNhEwJJxc1a7NqVeiqmXCPVCVD2Pq6Pu3onAwByhW5wwrc47N1dDIE4AEAOAAGAhia7tZpNNACZAHI2veFcX7IvTlpmYIYaOhUNjnvlZ3xoIrEKAQR9HPAUwx9ImsriJLG4iC5vIwqZtYcP8W4BpJ5bV48tjseXXeJR0iBNhGTm1EpRl8Knp0JfBp2ZwKek8ajqfmsGnHkkSLlNYngl1mLA8S1iWzadm8SjpgrJMPjVLWJYjKMvmUzN5lExOSXrbr0c4Jenc0kweNRPOwDiUNE7pER41A1655FEzeNR0QUUWvzyTR02HVBOUZyWPsBwVVmQLaTkCWraQniNk5AgZOWJWjpiRK2HmiJnZMLeXdM/DeCpajqA8W0Q7KmMVQoCJ6cdEtFwRPVfMzBMx88UkwApkrEJ5ZbGsslDCzksGz0MffIGQliOkH5VVFiYxVpiMvS+A3kLoJ5SyijqqvpFVFsvYRfLKYnlVsbSySMouhFH00qoiuIAsZhcLmIVt5ceaSrLvXfz7g0v/qDr7lxNHvvzk0Acf7N19cNfO/b9/+72dOw/s2nNg185De/f88cD+Tw8e+PzQB3/64OAn7+379OCBTw++9/H+d//43r7D7+z++N29fzqw74/vvfPff/pj3lf/yPzHlwVf/TXrX3/+1+ef/P3Tj/7yxw//8cnHf/7o0J8/+uDIl58c+9cXhf/+W9FXf7le9BX7h4zn1PxW2nEu6yS/8oyw6qyw+ozo5ln53XMd987Jbn/fcfe7znvfd977vuv+9z21F/oaLvXVX+yrPd9Xe6H3wYXe2ospP2Ff4xVlwxVlw+W+hst9DVcGHl2FE6/+hmuKh5f+F8Bg9Tdc662/CumlbLimrLum4ddoVbzqH3Jo2YcllacGGq4NNf6YAhhk2MDjn4ebbgw3kc3DwSc3IMBGmkpGXpSONJfC8PiRl6VwJXn0JWU7tOCml55LM/DopAJrK1O3lKtbyzSt5bp2uq6druMwNBy6jsfW8dh6fqWOx04BTMur1AtqtLwqDa9Sza3W8mq0/Bp1MmhDJ7ytF98hkzVkDwySBwbJQ4O0Vi99sDX0ktdByWXqbjR2NaQeoE3D1vfU1teE9L+w9TUhfc/tqmZb33NL73NLz3OrEtrlW1KuDftgu32w3aZqtQ20IUNcZIiLDPPsIwL7qBAZESKjIvuY1D4mRUYlyIgUGZE5k/LLbVA49T1OfY/b2Oc2Kl0GpcsAAabymPo8pn63ud9tUXltgwH7SMi5lRwYcGgDTm3AqQm5DaHkfhWsZNqFIeDSJm0do27bgMPU50MGLWo54/hfuTev+p0jQdcY5teHvPqQR4/6jZBbIb8x5DdgQRMaMGMhWwRDohE7EXXFCC8R9UQJT5TwRHBXOOLEwg482UJMibBIxA0LCztQDEFRBEMRDLWhJKh+A61QwAw/D/pNaNASDlkhwCIYgpMAQyIpGkUc0YgDJ8nkgGSF34SfR5LNw8j2mVkSYEl6ecYJzzjhJqIOIsmwGG6HczIctWIBE+Y3THtlM+7WaXfrnK/9FcpfiQjXCcnGlDS+2AniJgAWfmvc+D+IMAAAAOsgMZt4pVufUCyF5Ysh2UJQOuuXuIbrIpaWKZdg0sGbdHBnvcIlrHNjQgVejYG4EQB3EpDxbQCLAwAAmAMJN1i1JhYMGzO65QnNK0KzEFXPRdS4WxkLDM0S+vkJ0/K8c3MVBYlxAKYBaZXcjq7Ur10BiUhiHV1f8i7NOeYmLRO4LoLpfAvzgXUQXEsE1xLBNRCADCPvqsQdS5t20s2xiSxu2uY3zHNrcJ0ZlnZyRTO+oo6tvMYvI42CpM+CAudVGfAtn5rBo6ZDLwafmsajfM2nHkkJL7jUxadk8SjklwWUbFHFUWF5bopeEGCcknQOJYNDyWgvTedR0rmUNB4lnV+WCXnGo2ZAgyKfdCpm8ssy4d1LEe2oiJYjpEOA5YoYudBJL6TnCGnZYnoODIsiA6joR6WMYzB3Q0SDdsR8MZ08DCZiHBUz84T0oyLGMQkrX0Q/KmHlyysLJdtaiPBmipRdIKBli5l5SVNiYapDKGbkS0lPfBFM45VXHiefK4ul1cXiqiJpFcxCLBCzi0TMAgGzgEPLe16a1XQjo/bKP2t++MfFzMP//uzDwwcO7H97xztvvb5vx469b7yx543f7Xvr9wd2vn1g19vv79n5wZ5d7+/Z9cHe3e/v3nlo7+7D+975YNfOD3bvPPzuO4d27zy8d/fhd/Z8tO/dzz889MXhP/zpDx9+eujgpx+89+n7733y/v5PDu7/7P0Dn39w8LMPDn526P3PP/zgr3/8+C8fHf73F5/9UvzftdePNlGL2+gn2ugn2hnfCKrOSG59J775nfTWd7LbZ+V3vuu6f67z3vdkzzB5f7n3wYWehyTAeusv9TVegaVsuJy61wVth331V1WN1/obrsGceFXDNZJhDdd6664oai8r66/2NVxT1l1RC2q0g7xbFwtpWR+JWd8O1F8dfvTj8NOtfa+Bxz8PPfl19Hnp6PPS4Wc3hp7eGHpaMvjkxtDTGyNNJaPNpaPJ6yejL6nqlvJt2otklba9PAUwuOalbSvXtJZr2so0rWU6UoHR1e006Dk0CKpg51DHr4Sl5Vfp+NVaQY2aX6Ph1aRcG/AopV58d3s4r0FWq5c+1EsfGmS1BlmtsaPeIK/Vd9QZOuuNXVsAMysazYpHpu5HVuVT6DMkx12qZmtfs7Wv2dL73KpstpGOeSjCoPDiWAfarANt9mGeY5hvH+Ejw3z7qMg+Jt4GMCkyIrUNSRyaTqeu223ocRt7nPoel6EXAiwpv/rJDENzv8uigvce4SFHSK+QWxt06oIufdClCbn1qI9Mu0C9RtRrSgJMH3BpA0510KkJutRu24DLovLZhxBdF/PE37k1V4OusaBbjfp0IZifGzCiQRMaMAZ95DMWModRGwQGEXXFCA9BuCDA4AwsgruihCca9eA4VGAkwPCIB8fdkCW0/IsAACAASURBVHAoZsdQBEORpEUeQVErybNQEmYha8BnRIOWMGqN/C+AYQjsJUJ6QVARUReBO1PQCqNI6jmZFbKlvWDFou6JmHcc0ivmjUXdRNROEI4Y4SCidiKaBBhmw4LmsN84E+iY83Pn/NzFkGAZl6zFOjanOhMLyviKCsSN8U1Xkij/R4D9FmWrro0J5VKkczEkXwhJ5wJS91B92PRyyiWccvInHbwZj2gR7VyPqcArNUhYAIhs483/mq7FE4kY2EDAK/PmrH5lUveKUC9ENXMRTcTVGwsMzxHG+Qnz8oJ7cxUDiQkAVpL02vzPXwVAHCQmQBzfXMNWF72LM47pcQsRtQReLYY2ALoOQusgtA6Ca+RCmHd507Ucdy7FnUtx+9KmfSlufxVHFjdhF/E3AJtYURPLr3EpaZzSI9zSdB4lg0dJh7jiUdO5lDSImd88U9Kg8OJR0gXUDD5plM+ECizJuUwuJYNDyWgrSWv59evWX79u+fVIW0laOyWDQ8nkUDKSvyqDU3qES0nnUNK2GFmWyaNmcKnpXGo6xBgMghLSsvnlmfyKLDgJg+m9Qnqu8Le3nrdf/4KRUSI6HI/lCmnZQnpOMr0+V8LKEzOPSpLJislbKvlSNhnzAUOqUgdWOqqPbwGMlUzZYBVKmIVSZjLCo7JYUlUkrS6WVhfDoZeYVSRmF3Poec9Ls+p/OvLg6r/oJz/L/9uBzw7sPbh754Fdb7/75lt73nh971tvvPPmjnfeemvfjt/v3/H2vh2/f/etN9958/W9b/7unbfeeOetN/a99db+37/97ls79u3YcXDn7kN79hx+Z++He/ce2rvnvbd/v2/HW4f2vvPRe/s+fu/dP31w8IsP3//iww8+ef+9j/a/+9G+vR+/t+/wu+988t7+Tw689/G+dz5+991//vHjb7/6kvHd17U/ZTX+kt1Ums+vPCW7da7jzvnOe+c7713ovPdD171zPbUXu+5/33X/+966C8raC133z0EHB1Rg/Y1X+h9d7Wu8sj0zfvDxj0nXxpV+yC3YQkwyrGdbC1FZd1XdzrCOCm9f+YaW/bGQfnyw4doQeVv5l6QC+5l0bTTdSI7BYAuxZKSpdKyZOvaSOtpMGWmmjDaXqVvK1C0wF4qM1UiFa6QApmkr07ZVaFor1K1l6pZydUu5po3sH5IAE1Yn0VWt51frhdVaYZVGUK0V1mgE1RpBNbRsQHqRJblnkN43SO8b5Q9gz3BLfnXU6TpIBWbsepTSXmbFY5grb1U22fqe2/qabMpniOoFZJW1r9nc+9yqbIadQ1KEQQU2xLENtCGD7Y4Rvn1EYB8VICN8ZFQEyz4mgQyzj0ptw5KUVx62DWHnED54TP3wMrLHrHJbValrxQH7CGweBl2akFsXcum38pl8ppDXmHreBjCdn4zKVXuQQbdtwGcftuu7WSf+0VZ5KehWB9zqkFeL+gyo34AGjFjIjIXMIb8RDZrCqCWMWqECw8N2AnfGCDdBuKOE+z8A5k0V1F447olGPZGICws7UcyOpgAWsqU2vbBkhaE+C1pCQXMYtUTCtkjYhoeRKG7Hw/YwikQw2MMkAQb/khjhJnAn/EIYRVJqDBZ8C4UXgTuJqCsWdY8TnhjhhgwjILcIB/FbgEXDNjRoCfuNc6GuxZDwFSZexmUbk4rEvAqs6QEgAFgFYDYex/5/ACz5ozXv+qRqKdK1iHUshORzAaljoBYzvpxyCScd/EkHb9ojWgh1rBH9icUxkLAAMPF/6U/C6doaSKBg1Z5YsKxOGZfG9Ysx4wJhxN39E6GxuZh5ftK6suCLr0VAYgqA9W0g/M8/L0FqxI3Y2jK6NO+bnbCPx+zoyhK6CbBNgG0CdAOE1kBwDfhXE97VuHsl4V5JQIzZl+LIq03b4qZ1gRyDQYDpplY048vq2Mpr3NJ0bmkGpyS9/UYatzSdT4U6LJ1beqS99GuIJaiZuEnS8Cjp3NSHpWmcEkijFOQy2kvT2kvTW28caf7lq5e/fN16I629JKO9NB1Srb3kSHvJ1+2laZzSIxxKWnvpES4lnUvJ4FMzedR0HjWdQ0njlKZx4b9CzRCUZ8ESVmQL6TlCOCFj5PIrsvhlmcKKbBEtWwi3pCvIB0F5tph+TMLIE9PzRBW5YvoxIQ16QOAhMRKB0CGSigYmMcYukLLzO6qL4F6zlF0orSyCAIMJGjBZQ8IshO1EMbNQwi4Ss4skVUXS6iJpVbGs5htpdbGQXSiuLBaxi9vLjzXdyLpz6d+Xcz9J+/z9g7t2vvvWm3te/93u3/3Xnjfe3P3mW7veeHPPmzv279qzf9ee/Tt3v7dnz4Hdew7s3PXe22+/u2PH7tdf3/271/f87o09r7+x9/U33nnzrffe3nloz973d+997+2397z++p7XX9//+7c/3Lv3owP7Pjt08IvDh/788eHPDh38aP+7f3hnzx/e3Xto7+6DO98+tHvX4Xf3frx//6cHDnx64MBfDn94KvOfleczaq+lPyvJa2ecEFefld8533X/Ytf9Cx13f1A8vKh4eKHzHrnC3P3gfPeD8711l2Ajsb/xav+ja/2N1+D0K3md68fBxz/BjWZV4zVV43W4ztWXhJmy4Zqi9rKi9nJv/dXe+uva1grXGP/ejycrcg4L6cVDjeQMbOjJL1B+DT7+ZbjpBtxZHmkqGWkqHXpaMtJEGX5GGWmijDVTR5upoy8oo83UsZdlmtYK2BtUt1K1beV6Lk3PpUF66TgVei4EWLm2jaZuqdC0lmtaKzStKe8Gi2whCqoMwmq9oMogrNELarSCGp3oplZYoxXe1ApuagQ3ofkQossouQdPJxuk9w3SB0Z5bUqBwVVlQ0c9HIAZuxpM3Q2mbqjAHpsVT6FZA3o3kL7nSP/zFMBs/S8tyhfWvuTKl6oF6W9BVG3IYLt9mGsbbEeGuHYov0b4dkivESF0cNjHpA613DHWgYzK3Sm3oUnpMvaSesvUD+WX1zLgtqg8FpU3SS8fMhSwpzKftCGXPujUQUqRSRZeY9CtD3mNMK4p4NLBV59DTV7hQoZd1gGffdhh6GF/+88W9oWAZyzoUaNeLeY3kvILVsAIjRXk/CniwMN2HHdGCVeUcBGEG87A4PSLILwE4SMIH0F4CSIpwnDYV3RjYReG2VEUNhIhsRAMtWEYgqEIZA+UUFCTYag1gtnwCBKJ2KI4Eo2Q6CJwZxR3RnEnEXVFo074Z0SjzghJuJQ+s0cwJBJG8DACERjFHdGIk4g6Y4RrC2Axd4xwRHGEZBgEGE4CDAtaIkHzAqZYxmXLUfnaeHdibgCs6QDAANgEACTAcgIQ8Pn/U4EBAMCqb2NKtYQrXmFdi2jHXEDqGqrHza3TLuGkUzDp4M94xYto5yqu3JgeTKxp/18BliAfEgtgI7r5yrU6jSxPWBdj5qhvcBLTzk9Y56eQlcVAfC0KErMAbGyTcf8JMPij5UR8en2VWFpA56a9k5NufHUlEgd4HIQ3AZqUYoG1hH8t4V1NAmw57lhOOJbjtsVN2+KmeW5dP71imF7RT63qplY0Eyvq2Mpr7TfSYJePR8nklWZyStI4JemQRslK55amc0qPkH0/aM2gpHMoae2lX7eXHuGUZnBLM9pLvm6/8XXbr/B/z+BQMlpvHGm9caT5569afj3CKc2ESGu58XXrjSNtJWntpWntpV9zKOntpemcknRuaQa3NINLyeBRMzml6W0lX0N6wQYjj5LBp2byyzIFtGwhLRtaPFLQEpRn8csyBeVZQtjbLM8UVuQIK46KaXkieh6/IkdAOyqg5YrouVJ2vpCeS47T6DlQisErzJBkKZ7BG2DyykJpZZEkOQkTM/NFjAJRcjE52VosErMKxawiSWWRtKpYWnVcVv2NpPq4kF3MZxRzaAWPf0m/c+4vl7I+/Oz9/R8feHffjjf3/O6/dr/++q433tz5+pu739yx6423dr7x1u63fr/3rbf379r9/jvvfHTw4B/ee+/Dve8e3L1n/9s79+54e8/v3tz1X2/sfuOtvW/s2PvGmwd27jq4c/f+Hb/f+8abe9/a8e6O3x/Ytfv9vXsP7X3n8L79fzxw4OOD7310YP+H7+45uGfXgV07D+zcuX/Hjg927/x4/76P9r3zhz27Pzuw/8s/fPj1l599l/G3h9dyntw41kwtEFSe7rh7vuPehc57FxQPLkCAdd77XvHgvOL++a5752CuvLL+Un/jtf7G66rGH1WN11SNV1SNVwcfQXr9lFoIS03CyHnY45/6Gq5BC6Ky4Xpv3TV1S4VHJ3lCv1CWe5hXUTiYnIFB7TX45JfBp78ONd0YbioZeUEZbiodflZKDsCeUYaflY6+oIw1U0eeU0ZeUJIAq1C3lmnaynScch2nAgKMVGBcJhkW1UbTtFbAUrdVaDh0LZeh5TL1/EqDoMogrDYIq/WCar3wJkSXTnRTJ7q5PSYKHveCwssoe5A6PmmU1+plZP8QbisbOhp08noIMLPisan7san7sVnxBJoMtwAGS9WMqF4iqpdW5QtL7wvYS0x2EVtTCgwZ4iCDXPswH8ov+4jIPiaG2suhljnUModa7tB22TWdLrjmZep1m3/TNiQfrAOwoIHQaxv0IcOpG11QfsF896Bbj/pMMFcwFY+Leo0Bly7g0vmdWq+dvLnls4+6bUN++4jT1Ms+9a+WyotBjzroUYe82nDQDLUXFjKjQROkFxay/oYNUSdBuKOEK0q4CcIbJTw44Y4SHhJgMV8UAozw4IQHJ9yRqCs1J4MAQzEECyNwKoZiCIoh2LYJWUqNpZqHURzBcSQStuO4I0q4olEXJCgedUZwB3yN/EaBOfAIAgVcJGzDI0gUR6K4ncCdRNRJEA6ovSZinolx95YCg/QiGWaPhm1YyIqHLIvh3tVYx9pE9+Z0H3g1Bv4fzt7zq60z3d/P/3EM6oWOa8pMZjJJbHo1uCeZmXNOvjOTSWxAdJBEx3bc7YQiUBeS6B2bDhJNhaKthiiStrS3wOCGaQak34tnC5M550yyfqxn7bXZknfIq2td9/157mdv1uOxe3mw4a3y/UaAmffWhjeRvk346Vt7z2tbl2msGtHJXi10vFxoW59vfb3cve3o23+uOHg57t7R7r8zu92HKcf/VZu8P3uuvVemzee6jZU5dEn53KF5s67feGHa3rDu76Ie96sjAPtff8Db9tzuN+9217c20devrGvryyt7OyseD+r2IG6P88DrYe88y7vuhV33/I7bvH1g3N43bh8Ytg6gzX3d272517vgbDDN+o56bQe0wT6Q5iXI8hLk+efl+ecBzGR5CbK8eDkzvoF1vp55voGVBPgkZ8bLmXFAvOTMBDkrUZqfIM2Pl+UnyvMTMa/C3pYoYybKmInSvARBZrQoO7YuL0GanwCQJsmNq8uLlzETwRvA12TMxHp2kox5vp6VVM86L2PGg8QHuAF8aihIaihMagRCVnChsQBDF/gUXFuKLnrbacnNRReaiy81Fl1qKb3SXHKlpfRSS+ml5lIQaLzcWnblEGD/Qi9wzBiI1Lff/qbt9tdtN79uu/l1a9lXLeVft5R/3Vr2VUvZV223v2m79U3HzT+DrljrzW/ab/+l/fZfWm/9ubHsK2nRZQn7srjgSmVmQt7Vj6M/CQ2l04MpxEAS3s/Xl4bHU3B4ii+RTiD7EckBZFoghRZM8w+h+50I8D8TEnImNPTD0NBTQUHH/f2DafRgql8ghRZAIgeRyMFkSiiFdpzmF0KhBpPI/iSSH4niT6IEkClBFEoo3e90UPCZ0OAPjwd/HBp8JjDolH/AcZpfKJV+nEY/Sfc77e/3UWDAJyFBn4YG/+nUiXMff/jX2HPs/750+/oVXv5XstK/NP/4t/b7/+x6dL3nyfWnT64/e3K95/H3gGfAwAYqUwer00F5cIiTOVjFGKhMHeKAgiE4CSxtkMM4NLBh76auAW+Oo7eC0V+RPiZkL2la+eVpeUknJcxLI1UZo9WZCm7WCBcbtzHKzR3l5Sr4+UoBS8FjjglYSj5LwWMqeEylgDUmYI2JWEoha0yIGdhkXREY0TslK/ROhyqakhWqZCWa+jK1vGRKXjwpL5mUYSOjJrD8YelUfSlogKmbbmuab6ubflQ131W33gP0UrfeU7fcPzLk8IGq5cHhsV6azifajifaTnBCSsX71V2p6anWdFdpukH9EEPXIcBme7mzfVywW1k3INANCkEbDBoSzg0IZ/tFs/1Cb3r+CMBGpNCIXK9oNIw368eaMICNeek12amf7DRMYd2veW2fSdtr0vYCgIGaoWl6wDSNpTZA8XABGrVAoxZIuWgYXzZOWs2TVrMKhDWWTKrleY1tYRpM0DisKGIfmVXLZrVFPwakbck4MQ8ploxjlrnhW99G1t1KsS5MAQOzLWlt1hnYOgPbZu3WGdvyDOxliTcioUcQI+qaByVE1IURC0Et4P7wiROddyDmwwU7sBKizQbZ7HovwHQAYEdhZrPp7LY5gCIHDMEw5HRAsAOCHXqAK7CAewH/gx162P5e45zw/6QXhDj1qMOIIgYE0QMJW3VZVlwWrHiIvq8iAiFDYMhunXPY5t46B3dc3bvP+w5ejXg2Jzz77wHm9rz2uJd/Yw/M43F7tgx7a8Nb6MCm49km/GzD8WxhiusyNr21PXsLP9tw9O2uKt1vIc/Busfz1uPZ2N9/7nbv/drL3W6Px3Pwcn9jceuF6e2afsU2tY7Ovn1h3ni5sL1h39tZ8bg3/m/9OsqwfY9n5+Dg7e7uy40NdP0FvPhyHXr1Bnq1Yd7YsmztWrbeLWzvL4FOGADYzoEJA9i+cevAsLmve/NO+3Jbs76lWd/SrG2r1ramVrc/kObG1zPPy/POy/MS5XkJdTlxdTnxdTlxdblx0rx4QCNvjTFRlh8vZ8bJmPEyZrw0P0GanyhjJkrzE6R58dLcOGlenCwvXpqHBTdk+YmSrFhxVqw4K1aUHSvKjpXkxolzYsHC0JWfIM1PlGIvx7AHiFiPSV486Io1sJPq2Un1BUn1Befr2cmNBRcb3jMsuZ6VCHIfLcWXmgqTG9jg1wtNRReaii80l1xuKr7cXHqlsfRic+kl4F4tpZeaSy62lYPRwNfayr9q84Y4WkqvtpRfawHbuW5/03rr69ab3zQDepV9jd2Uf9Vy66tW0Pq69eeW8q8BwFpv/bmh9CtZ0bW6gsv8/IsV6VH53/w+4ff+oVSqHw5Hx/nScT4UHxzpmC/Vl0jDk2l4Mp1A8idR/ElUfxI1iEoLodNOBgaeCgo6Exz84fHjZ0JDTwQEhND9AikUfxIpkEQ5Sfc/Tqef8PcHEhZEJPnhCXQCyY9I9ieRAqnU4/7+p4ODPzpx/KPjoaeCgk4EBgbT/IIp9GAqLYRKO0H3O+3v/3FwwMdBAR8H+f/p9Mnw3/3uUviX3ybFMv/21c/ZX0tL/iov/c/Gm9+23/9nz5MbT39K6X4ExnCk9FWk9lak9FWmDFSmYS0uTvogticsY7AmfYjDGKxiDFSnDdWkD9dgE6G838wcqEoHDbDeSkZfZfq4kLWgaqotS2FdPM3LShjlZCg4WaO1WWBW75H0PFPJZyn5+eMiNmCYUsBSClhjQta4uEApZI2J2KChNSEpHBOzp2SFKlmhSlYERvROyYpUshJ1Q9lUfclUfQkYFnV4naovnWoom2woUzXe1DT/qG7+UdP8o6b5jrrlnqbtPgawlrua1oeq5vtTTXfVLQ/UrQ+nWh5g+tXxWPP+YGVsyKG2q3K6q3K6p0rbUw3iG9NPa7Q9AGDcX0hYP38Oi28IIQCwQSE0JJob4M8NCOYGRKAHBg16Z0eNynXDUt2wFFI0GMabIWUTpGiCxlr1Y+36iQ79RDs03g5NdGDxDXWvWdNr1DwzaXvN032HqQ3jzKBpZtA8OzQ/N2yeG56HRiyQEqxlo/fIx3lwCokam+zuNTCgXN4goso6r1oyTVoMY0tY7H7cAikWjWPm2YGb/xUhLr++bJlYnp+wLapty1q7dQa2zgKA2a2zh20q2NtPOjQwJ2JyuRZR14ITnUdQC7qy+C8MgxETjJgciBl2mkCIw2bX2+wGADA7DNlhL8nsgGp6O6zHGGaHHE4D7NDbHZDDqXc49bADuwJ6AQVEUDMwMPCvYDvkgHUwrIO99AILRfSo0+B0GpyI3onoXS6jC513ucyoy+xCjV6GGbB7RI8iesQBOeyQ067bRIZ3V3rerfUdvBr1bE549qY9HtgrNC/dbvNvBZj7neft7Lu10W3X0Dbav4X0b6EDyxrB2kLHjmtkd0Wxtz7p3oQ8njfu90p08NvA4/EcvNnftG2/Wtx8aV6FNS9c0Narpc3XyztvHfu7q78NYB6P5wDsNjtwb29vv3j5yqlHHKM2x4gVHrHCQ1bHkNUxZHWOwK4R2KVwrCqQtfGVV1NrrzWvNmff7EBv3+k39+be7M682p5+sTm9vjW9vqNZ21atbn8gz42X58bX5ybW5yU2Ms/LcuOlOXGS7Ni6nDhRVowkO7YuJ16Wl1DnfSjNi5Mz46X58XXeYmBdbnxdTpw0Nx58oS4nTpwVI82Nl+TEiTNjhBnRgsxoYVaMKCdOmB0jzIoW5cRIcuOkefF1ufGS3DhJLmiSJcqZSXLmeWluvIyZKMtPkOUnyFmJYAFeypiJDYUX6guS5aykelZSAzu5gZ3cWHChsQA0z86D+8aCpMaCC81Fl5qKLjYWXawvSG4ovNBYdLG++EJDyYWm4gtNxRcai5Ibi5Kbii8cqlhL2dWWm1eby6+2ll1rKr7cVHa1ufxaS/m15pvXmsu/AgBrLsOGx7eUf91cdq257Fpz2VetN79pu/WXlvKvW25+03r7Lw2lX8uLv5YWf1ORHnfvn+fYf/3s4rnTHwbS/Ah4mo8v9ZgP2ceX4oun+BJoeAoNR6bhyVQ8keyLpxNI/iRqIIUaRKUd9w84GRD4YXDImZCQU4GBoTRaAIlEJxDoBIIfkRhMIofSKCf9/E75+x+nUYPJJD9fPB2PpxOIfkRiIIUc6ud3MjDwTEjI6eDgE4GBwTR6AJnuR6T4EckBZGoQlRZCpR6nUT8KDPj9CZDsCPjio1MJX3z254To7P9Kqs29yGdeqS//77Z733U/vvHs59SuRz90PfqhF/Suqhj9YPMy0K/q9EEOY7gmY6QmY7gmfbg2Y4iT3l+VNshhDHEyBkGA/pcAw0Iclenj/PxFdbP0QRYz6RQv67yCk6XgZCm4WaNeA/NOO2Qq+MwxIWtcyFbymQoetnN5HABMwAQlxHFxwYSkcFJSNCUrAvVDlaxkqq54QlI4JS9RNZSBpW4sB1OjDtdUY5mqqVzddAs0wLQtd9Qtd9Wt9zRt9zVt99Wt9zRtDzCANd9Ttz30zpjHioeazifTnT9Nd/800+11L4Cx9xu/qgG9wIiNmac1s73cmV7uDAhxDL53L/2w2JtFFMwNHNm/PFwHDUt1wzK9oh4akUEjMr2y0TDerFe2QMpmYGDQRAdY+slOMPDQpH4G9Gt+pn9+un9+ZnB+esikHTB5AWaeHZrXDVugUYteaYGU85AC1A/Bri/bwrTVolnGjibBALZsVi8YJpdMKuu8yjqvWjZPLRjGgYEt6BULesU8NLJgUJhnB3/8W6yg+Lsl8/jS/IR9CQOY3TZ7ZM3ZbXM266zdpnPCegesdyJGFDU7EaMTMQFWAYC5VhZdq0tHAeZAzQ503onOOwDAwLLr7TAEO/SHyw7rYYfRDhtBmRFQDfgW7NDDDsiJ6J0IZId1Dqf+UL8OlxMxwg69HYbsNgi2Y9ByOCCHl15Ohw5F9AhicCJGBDU4ET3qAv/WiLpMLpfxkF6/AJjT4LBDCAxtoqO7K892n/fuvxz2vB3z7Ko9HqvHs+v2eDxup3tv7jcVDz0ez/6ae0O1iwFscNs1tLMybJ0WvbR2762N7b+ccr+Z8bxb8Hh2Djcauz27R0KD/x49Gwfbzt0N2/ab5XVk7s265d2m890Wsr/73L3/2vvOX33P4Tzi/Xd7m6/euIwueAxGFDZ4ZNnWv2h9trDUbV7oNFg6DJZ2w0KnaanDtNxhXu6ywN0Ljt4lZNDuGrKvDNldw7YVpXN9HH09sbIx5dr8QJ4bL82OlWbHyXMT6vMS6nPjZbnxkuxYkIAHQJJkx4IlzYuXsRKl+fEgYSjOiZXkxkm8bDsKMPB9YUY0Ny1cmBEtyowRZcWKsmMFWdHCzGhJTpwkN06UHSPKjpHkxopzQFIxUZqfUJcTd7TMCLiFFSTzE6Ws83JWkoyZKGeeb2An12OxxsR6NuifJTewk+pZiQ3spEYvt+TsJMAwaUFSfXFyY3EyoFdDYVJjUXJL6eWW0istpZebS680lV9tLL3SWHqloeRyY+nlpvKrTWXXmsquNZVeay79qqn0WmMJOHnyWkv5102l15pKr2E2BvIat//SUPa1vPir+rK/VGSeL/zPP5X892ffRHwSQPan+uJoOF8KDk/xxVF9iTQ8iYojUXEksg+R7EMk44g0AplOpASQqIEUWiCFHkzzC6EHHA8ICqH7BZMpwSSyP4FAxePoBEIgkRRMIh+nUz8KCfz84zMfhQQGEQl0Hx+6L45OIPiTSP4kUiCFFkShhdDpIXS/ICo9mOYXQKb6ESk0AomGJ9LwxAASJYhMOU6nnQkM+CQ0+A8njn9+5uS5j07FfPrx11Gfpl45+zA1tib3krz829a73/U8Tul6dL3z4fcgfNFbweirxBIcQ5z0gWrGIOBWTfpQTfoghzHIYWA31YxDbv2vAFNwcy1TDc0VBeyLH9ekxytqs0c5WQouOO4rF9BLyc8fE7DGhGywFPz8UV6eUsBUCpjjQuaEhDUmZI7U5o+J2JN1RVPSYrDU8hKVvFgtK5moK1KKC1QNZZqmm+rGcrAAtzADayhTNd3SNN/SNv8I6DXdeldzo8K+/gAAIABJREFUhF7q1vsgr6FufTDVch+kNtRtD0Fu3uteP830/DzTXaHpqJjpqpzprprurtJ2V2l7qrwAw0qI009rpp/VzvRyZ/t4M73cuQG+blD0HmAjEmhIBA2L5wYEs318rAGGLaluRKZX1EOjckjRACkb9WNNhvFW/XirYaIdGmsD6NJPduonOo2qbjOYdgjca6bfMjsIDk02zwya54aBfs3PDc/rRizQqAVSAICBSuCySQWsa8miWbJoluc1tsUZ2+KMbWF62axaMIwvm6es8ypgYAuG8QX9+IJeuWhQLhqU89AIuLn7XRKv4G/Lloml+QnbospufQ8wm81LMvuszTYD2+cQBwQfARiKmlHXPOqyONF5xGVBVxaPShiCWpyoBdQSYafJ7jDaYAPAmB02wA6jw2mww5DdAdmdethhBOsQYA6n3uE0AIY5Eb0TMTicEOyA/qWECBiGvQqUEGGd0wHZYZ3da2AOWIc49QjWMNOjqBF1mVDUiKJG14rZ5TIBdLlQA4q+hxmKGBx2PQJDb5GRHdfT3dVne2v97tejnu1Jz8Gcx+PweN55DvQH20r3bzSwd4sHr8Z3nw9vrwztuIZ2VoZ3Vkfts5LX9t79l2r3mxnPps6zv+TBoLXv8ey73W+9gxZ/HWDuXdfeFrK3hbx+btrZRD0Hmx739pHw4W8BmOfwy3v7u6/frptX4XGnY9RmHV5eHly29i8vP7VYekyWHtNCj2mxx7TcPb/caVpqN1k75m09FluXabFNb2mZM9drILlKV6/WN2rNTTMLH8hz42U5cXVZcdLshIb887KcOGl27CGKgIHV5cRLvA9l+YmSnFjQ0BJlxwizYsTZcZKsWEl2rDgrRpQZLc6OFWfFirJihBlRwoxobloEPz1KlBkjSI8SZEYLs2IPYSbKihVmxQizsQIjwJg4J1aUEyvKjhHnxAKSSXLjpPkJdfnxktw4SV58XX68lJlQx4wX58VJ8xPkrPMAYw3sZDnrfD3rvJyVABgmZyfJC5Jk7PNydpKcnSQtSJIVJdcXJskLzwOA1Recby651FJ6tanoSmPx5cbSK/XFl+RFF2WFyfXFlxpLrjSVXGsovtJQerWx7FpT2VcNpVfri6/UF19pLLnWUHK1oeRKY9m11lvftNz6pvnmn5tu/rmu6Ep92Z9rchNZ33zC/svn38Wd/jAgwA9PoODxFB/gXgQqDgCMTPUlUXAkGoFCw1PoBCqdSPUjgn4Y1Z9EDaTQQ/0CQugBITS/YCo9mEoP9fcPodFCKdTjVFoIlfxxSNCXv/v4j2dOhtLIAUScPw5Pw+HpBAIVR/Ajkv2IJICuQAo9kEL3J1HpBAqVSKYRSX4kSiCVHkihB1GoIRTycT/KxyFBn50+8cWHp8I+Ohn16UfxZ79Muxp194cEQcFfmu981/zjPzoefN9+/7vux9ef/Zz67KeUZz+nDFSnDXDSBjlpgFgj3MwRbuZQTcZANWOQc0iy9CFO1lBNBtYw42QOVmeAFOKzCkZvBWO0NmdJ09xRU1J46ZPqtDhw5vJIbeZwbfZoba6Snw+2fyn5+WMitlLIVgrZCiFLIWAqhEylgDkuYk3WsZUi1iifedgDm6wrUstL1PXFqvqSqfrSCVnxWF3hvwBM3VCuaiibaihTNZZNNZSpvOKlbbkz3XpnuuWutvW+tv2Btv0BcC9N60MALVXrffVhaL7jibbjibbrJ03nE3A6pbbrJw1ofXVXgi1f2p4qdRdmYNqeIyGOXi5gGIauYTHQL2BgukHhbL9wtg8rIepHpGAGBwYwRT2kbIQUDfqxJv14q3681TjZrp/ogAC9JjuhiW6jqsek7jFrns1P95qn+8zT/fMz/fOzg/OzQ2Zv8RCLzkOjFv3ookG5oB8HPTCrecobNZy2LmiXFrRLFg0Y+2RdnF6yqBaNE8C9lkyTS6ZJi35sUT+2ZBxbNCgX9AqLXrFoUC7oRu7+PUFQ9N2yZWLZMmVbVB0amM02c7jstlmbdQa2zwGzQRADipoRxIQBbGXeiZoQ1zy6suhaXURXFhHUgrrmEdSCuCzAzxyI2Q7g5DDaHEa70+BAjLBDb3NAdicEIwa7w2B3GN9zzqGHnQYvwEDdzwA7INihcyKGfwEY+NVuh2y2Obt9zunQOR2Q3Q7uIYcDgmEd4tQ7EIPDqUdQA4oaXS6Ty2UCAMNg5jKiqBFBDWC5UAOCQA4YcjqgDcfwNvJ0G+3ZXX22/2LI/XbMszPlOYA8Hotnd3zvzaA3xPHv3eatZ1O7/1Kx83x4e2V4e2V4Z3V097kSnpO9gfv3X6rcb2Y8WwBghwZ24HZv/DYDO/AcvHG/e36w+9z9bn3rte1g7/X7mOK/zsj/tb/U43Z73PsHexubr+A367PrqxOoQ+m0j8DWIftS3+L8M5PlqWnhqcnSNquXq6cbZqFWvbnTsvxswdo7v9hlXGieNcgmpyUKtWhUJRhR1w6pP6jLipHnxtdlxUqyY+W5CdLs2LqsGAxFXpGSZMcBPomzYo6WEwGBJNlxkuw4cVYMBq3MaGFGtDAjSpARxU+Pqk0Nq03FJIyfHsXLiOJnRPEzokSZMaLMGEFGNC89SpgZA/pkwuwYYVaMMCtGmB0DGCbJiQUlR1FOjDA7WpIfL8qLE+XG1jETxLlxoJcGaCpjJtYDOWPFy5mJctZ5GQtDVx0rUco6L2YlSguT5QVJsoIkOTsJfNpUdKmp+FJ98UV58YWGkkvyogvyogvywmRZ4YWG4iuNxVcbii/Liy83lF5tKL0qL7ksL7ksL74sK7oiK7rSUPpVQ+lXjWVfN5R+1Vj2jbzka2HBZS7z0p1/fln27ReZlz49RSfTcUR/PIGCw5F9fEnHAMAINDyR4kug4MgUPBmQjORDJPkQyRh7DmMd9EAKLYjqF0L3Px1y/MPQkycCgkKx8CHhOI36cWjIZx+e+jg0OJRG9sfjKD4+pGPHqDg8DU+iE0h+ZEoAheZPogSQ6X4kOgVHJvuSKHgynUSlEAhkPMGPQAogk4MopON06kchQX86dfKLD099fubEuU9OJ4Sd+1v85w9uxDX9+PeWu9833/lH2/3v2u79o7cirbci9enP13srU/qrUsFWsKGa9OHajOHajOGazMHqzCFOBgAY+GioJn2QkzFUnTlYnTF4ZCvYs4q0waoMy1R9R01p0ZXf//RD1FB15ggna7Q2c/SXPTAFn6kQsBQCllLIUvBZozymQsBS8PLGBPnjYtaY+P30DYxh8qJJedFhuwuM6NU03Txk2GEtUdVUPtVwU9V4G4gXYJi25Z625d50+wNt+wNt+31N6wNt2yN120NV28PJ5nvghGVN++ND99J6j1ee7v5Z011xSC/gXkf06z3App9xp5/VzvbxoGEx5C0bQsNi/YhENyTSDYpm+/mzfQLdgAgakugPJWxEplfUG5QNemUDpGw0jDcbxpsNE20AYHovwPSTnUZVt0nTY9I+nZ/uNWn7zNN9puk+08wAVjY8kj+ch0YW9IpFg3LRML7gzWJgOcMFbOqu92CtGeuiZsmiWjRP2uZVy+ap5fmJRdPYvH4UHFm5ZBwDVcQFg2LJoHz4fTKP/fel+YnlhSnbktq2rLVZj3DL62E264zdNgtsBkX0KGpEUBPqMqOuecRlRlwmB2pEXGZ0xYKugCfvlxM12Z16u1NvdxjtToPdqbc7DLDTBCMGu1MPIwYYMdgckA02wE4zYJjdYYSdxiM5Q0y/HAjkcEKgkAhqgEcNzGqbtdlnQQ/MDutgr4fBDh1ofYGFoAbXitm1Yv4lwDAnAwBDUQPihJyw3umAXsNDm46uTUfXNvL03fPeg5eAYSrPO43nTe/ei26PZ+/XsbC35N6YfLeu3Fkd2XYN7ayO7D5X7D4fs89KX9v79l+qDl5r3Zs6z7t573TgPY/n4MD90uN55+XQ/00cz77n4LX73Zp7/4XH/frd9or7YPN/my/8m34AwPYO9jZ33r462EU9B0vvtszbbw2br2dfr0+toE9N852Q8ZlpQTQ2WVxdnXf7Zn55ccnjB9VPn3bpoUaNVqwY5/aPcAcUvMGx2gEld2DiA1FWTJ0XVHXZsXWZ0XXZ0eBXQKy6nNi6nHjAM1FWNGBVXU6cGHOpGBDTEGZEC9IjRZnRosxoYWa0ICNamBHNY0TyGBHctHAeI4KfHslnRPEYkfz0SB4jgs+IFKRHCTOi+eDL2bGinDhAL0FmtCDLS7KsaHFOrDgHpD9iRNkxotxYYU6MODdWnB0LapiH+UYZM1HGPC9jJUqZiXXMBCkrsb4gWcpKlOTH1zETxPnxElaCvCAJUE3GOi9nn5cXJDcUXawvvigvvigvTJYVXpQXXpQVJsuKLjaUXKkvuVJfckVefFlefBncyIouyYouyYquSAsvy4uvyouvyoquyIqviAsuiwuu1uRdqMiKv/PPL/L/+vkfTgTRcQQ6Dk/xwZN98GQfHBVHpPjgKb4EOo5IxRHIOAIZoOsYgeRDJPuSSL5ECp5MI1L8iGR/Ei2ATPMnUULo/ieDQk4Hh4b6+4dQacEkShCRFEgkBhDxx+nU350I/cOpE8fpFH+8Lx2HI/vgSD6+ZB8c2YdAxZPpRJofkQb0jowjkHwJVAKJTqJQCUQyjkDDE0HbLJhCORXg91FQwB9OHv/DyZA/nT4e9unvYj//7L/iv3iYmtRw829t96+3Pfih5e4/Oh/+0FfJ6KtK66tK7a9OG+AwBjiMkdqM98VDTsZwTeZQbfpQTfpANfCztIFqLNAB9oE9/Snl6U8pT39KHarKnB+XdXJvF1z+w6PvwgaqGKO12QBgR+cfKgT5SiETBDeUfJZCwFSCU1T4+eMi1oSENS4BQ3u9e5NlxVP1JQBU3oRhmabplqbptqbplqbppqqhTNVQrm68NdlQPtVQrm66rW25g0lY8x1QPwQGNt3xAJQQgYGBs74AwLSdP2m7MW5pu36a7qmY6amc7qny7voCe5Y5h/Sa7cXiG7OgftjHm+vn64aEQMJ0g0IIMzAxNCSZBZ8OCgHAdCN1Oi/A9Mp6aKxBPwZKiM2GCWBg7YcGZpjqNKq6Teoek/bp/AwwsD7TdL9pdvAovSy6kQXdiAUasUDAwMYW9GPLpknbvMpm0dgsWtvitHURqyLalmasizPLC16AWTS2BbXVMrlkHrcYFAsGxZJxzGoeBwxbNCiXTWMPvk/iF/x9eX7CuqiyLWvsVq3NqrXZZuz2OQc8Z7dN26zTNtuMzTptt8+CRB+KGhD00IHm0ZV5BJMwM7oyDwB2FGMO1HgIMBgxwU6j3WGCnd6FGB3oe5LBiAFADkYMCGpyej3MiUAOJ+RE9A4nuDEgqBFBDAA5DqfeDutstjmbfc6OhTgggC7gbe//LQJhlcMVM8atows1oqgRQA5B9A4YcsDQS/vgW7jzLdyx6ezacfW8e/5s/+Wge0PpeTt68Lxt29XiZcz/RRePx3Pg2TbsvxrbXVPsrAxvu4a2V0a2V0Z2VpXLWvFL69N365P7L9UHb6Y9OwbPgdXj2QEMO9ib97jf/gaAvfMcvPbsv/QcvPZ4Nvd219wHW//3tuV/Ty+vgbn3326/1SFWJWLVbb4Ydix3Woz9tsVes7704eO8svK8srK84mJmASs/PysvLz0vO/URj9Oh09U8e/a4tf1RU+v9+uZ78ubbEvmPkuYPJJkxdZkxkqxYcVaMODNakhktzooG6JJkx3rvY0WZ0cKMaCxSCIQpM0aUGSPMiMZaXJkxgvRIHiNSkB4lSI/ip0cJ0qO9uIqsTY3gpkVy08JrUs5x08JrU8MAw3jpUdz0SC4jkp8ehdErK0aQGc3PiBJkRguyogVZ0eA5PzNKmBUDYCbKixVkR4MWGhA1UU6sKCdGnBcnyYsHuAJXKSuxjpkgzovDHubF1zET5OwkOfu8lJlQx0yUFiTJii7ICpPlRRdkhcnSgmRpQbKsMFlWeLH+CMBkRZcAxmRFl2VFF2RFmIRJCy9JC6+KCy6LCq6KCq5V5py/lxLNuPjhn05SyMdwfjg8DYcj++DIPnhQPCT54Cg4Ap1IphKIFByJdIxI/A88GeiXL4mCI1MJZAqeRMNTaHhiAJkWQvcP9QsIotGDqNRgGi2ESguhUIPJlAACwZ/gG0Qmnvaj//546Ak6NZCI88fhqL44kg+O7IMn++BpeDKdQKHhyRRfEsWXBP4rQPuIvngyjkDGgXomMZBCCabRQmnUMwGBn4QEfXoy9E9nToV/+mnsl19+mxRx5/r5xtv/6Hh4o/PRjfb7/+x5ktJbkdZfxRiqYQxyGEe7X/3VqYOcjOHarOHajEEOY6AqFVBtkJM2XJMB9oH1VTJAFbG3kjFQmbEw2dQrvl987bMn30UMVqeP1GSBfWDAwLASopA5JmYphUyFIF8hzFcKmQohOIs5b1zE8koYEwtx1BVNykreO5b3qmm6he30arqtaihTN95UN95WNd5UNZVrWm4D99I0/6ht+VHTelftBZi2/YG67YG6FQQ3AMAeatofg7Lh+8ph108zPZWzz2qmn1YfrR9OP63W9rxvgGl7OJruaqifP9fHm+3jzfbx5gYwhmEHpgCAjdTpBkVz/ULdoBAaluhHpbrROt1InW5UCo3KIWU9pKzXjzUYxpv048368WbDRJt+sk0/BeIbXYaprkMDM09jCQ7jdJ9pZtA8O2iaGZw/MnrDAo0uQIpFg3LBMAbqh9Z5lRVEEC3aQwOzLc2A6YVLFtWyRWVf0NqXNLaFKevC1KJpbMGoXDKN2+YnDwG2AI3e+2cil/2tbVFlXVTZlzW2ZY11WW2zTcP2Odg+Y7Nprcsam3XabptxwHOIE3I6dQiqR1CjE9UjqNG1Mo96QXVIr3/RL2Badqfejhhhp8nhNB+N1zsQswM1etGlP1wwYnCiJofT4HDqj/oT4BB2depBKMPhhOywzmY/BBgEOyDYOXdk6RxOyIlCWAlxBSMWRrIj9AIvBB4GwxBsh17Yh97AnW/sHRtwxybSue3qevf82cHLoYOXfduw/I1V9m8BBrCw7d7Q7q0rd1aHt1yDm+jgFgoYNrqkFq4tdu2sKnefj+2uTx5szHh29J4Du8ez4/G8cm9MeA7e/Bp09j3ubc/+K8/BK4/7jceztfdu3X2w/f+DXh4vvQ48nn33wevtt/3G6fq5qbqZccn0ZIWi//FA991mWW5RSUpW1j9TrqcybuQxs9kF+eyC3AJWVq2Y3z6t/bnmyYOf7z2sfHD/p3s/Prlf/vjRrZ8qPhBnxogyYsSZsYBDkqwYYUYU8C3ALRFmV1HijBjwHUFGtCA9SpgRA8SLx4gSZESLMmP56VG8tAgeI0KQEc1Pj+SnR3LTIrhp4TUp4TUpEdy0qNrUyNrUc7WpYZwbZwHJeIyI2tQwbloELy2Cy4jgZ0bzM6N4GZFcRgSXEXFYb+RlRAmyonkZURjhsmOF2TH8zGhuRqQgM0qQHS3MiRHlxIpyY4GfiXJjxXlxdcyEOmYCuJfkxUny4g5JJmOdlzITxMx4aUGSrBAQK0lWlCwtSq4rSKorSJIVXqgvvSIvviQtvCAtvCAvvlxXkCwtvCAtvCRhXwAGVldwSVpwRcS+JGRfErKv1OYl30uJSL18JuFTegCJRD3mSz12jOyDA5lDii+B5Isn4XAkXzwZTyDh8MDAgIQR/gNP8iGSfUgkXyIZj6cSSHQi2Z9M9SOS/UnUYJrfycDg0yHBJ/z8T9DooRRqIJEYTCYHEonHqdSPQ4M/Cgk8TqUGgqEeJLI/iepPogRS/APIdDqBSsWTaQQKBUem4Mh0ApVGpJDxBGz54snHcH5EUiCFGkr3P+nnfzog4OPQkD+cPPHZmdPhf/hdUvgXaV9FV2ZdEpf8Z+fj1O4nKV2Pfuh8+ENvReogJw0UCQGlBqrTeitTB6oZoKKIDZriMIZq0odqGMO1mcM1WYc9MJDjGKzKsIzLh+t/Kvvm7L1vz2IAq80a5eYo+Xngis2REuWPiVhKEVMhYCkFTKWICYZLTYhY4LlSxBwXF0xJi1Wykil5yVR9qbqxXNN0ExiYurFc23xb1XALG9fbWK5qBJPmb6mbb2pabk+33Jlpu6dtuaNtuatuvYsZWMeD6faHmraHmraHYNyGCpDsCMBmeiq03T9reypmeipmeqr+N4BVTT/lgNz89NMabQ9H18eb7eXN9vPmBvg67JBlcJCKQD9SBw2LoSHs3C/doBgalkCjUmhUCo3KoFHZIcAgZb1+rEk/3myYaDFMtBkm2/VT7RjAVF1GdY9J+9Sk7TFpn5mn+80z/aaZftPMgHkW0Gtofm7ocPrGIjS6aBgDA3nBCETrvMpm0Vgt6uUF9ZJFbV3EZu8uL6gX5ieXFzS2BbV9SW1bUtsWVYumsQXT2JJp3Do/uWwaXzQoF41jC/rRx6kXq/P+Yl2csi6q7FatbVljs2rsthkHrLPbp202jXVZA+qHDngORXRORIegEOIyYBG+FTOCGg/16yi60JV5p8vkQI2HDIMRgwM1OVCTw5utBzl7u9NgP9Qv7w0GMNToQPSH+gXQApAGrr8AmG0WAMwO6+yOWbAAwBzgz0YhBIVQl+GQWyur8+iqGfyPAHqhqBFBjShqQlCDA4EcTsO6feiVreOlrf21vWMD7thCOndWevae975b7Xm7LH1pqXO7d38FCwcbB68m360ptleHNwHAXMNb6MiWa2RBJXhu6dhCR7bQkc2V0Z31if03055tyLO/6HlnfLfy7GBv/VeI49nxHGy491+69196Dt543Ft7u0cB5v7ll399YKMbS9O73+xsjsFLnbaFVothcMVZqx693dXIrK3ILCxKyc5JzcrMzM1ksnILCvMLCvMK2Nk8maBrdlrIf8irLOH+XMZ5XPjoTt7tksxSNuMDcVasMDOGnx7JSwsHNUBhRhQ/PQIUAwWAatmxgvQoEMoQZkTzGZGCjGgeI5rPiOanx/DTo4F48RgRXFAqTI+qTQ2vTY3gMSJrU8NqUsJqUyN5jOja1IialDDOjbOcG+cAwLhpETUp52pTw7hpYTVpYdz0CG56RC0jvJYRwU2P5KZH8hiR3PQIwDBuegQvI4qfGc3PiuFlRvMyo3kZ0dzMSG5mBD87WpgTw8uK4mdH87KieFlRwpwYcW6cOC9OkBMjzI0V5sZiJMuPB2CTMBNEzHgJK1HKTpKyk4GK1RUkSdjnJewkCTtJWpgsK7pYV5BcV5AsK7okLbwgYSdJ2MkS9gVp4WUJ+1Id+7KQdVHAuiBkX67Kir/zQ0TmtU/+Fn/qFJ3ohyPQcHiyjw/oSFFxRAqOSPLFkXB4ki+e5IMj+vgSfXzJOBIFRyb5EInHCECPyL5EMp5AJRL9SRQ6geRHpATT/E4EBJ0KCj4REHDC3/8k3f84jX46MOiEn38IjXaC7ncmyP/D0KCPgkOO0+iBFFoghRZApgVS/IKoASH0oECqvz/Zz49Eo+LJVAKFRqDQiVQakUwnkulEEsglAr76kygn/ANC6f4nAwI+ORn62YenP//odPgfP70YcZb9bXxVbrL85redj250P7nR9eiHnifX+6pS+6tSB6rThjiMIU56f1Vqv5dYhwA7lLMhTjo436uvknE4k36gMt00Ih5vrb7517Db//nZQBVjpCYLjKJX8HLBOZbgtGWliKkUssbELKWQrRSyxkQshSBPIcgfE7HABPoxMWtCUqCSlajrS1X1JepGLLXhVTHMwNSNt1QN5erGclVjubrpR3XTLU3LTU2ztwfWelfTdk/Vek/b/mC64+FM56PpDqx4qGl/pO14fNgAU7c/Pux7AYBNP63Q9lSAYVEAXeDAFO8NtnP5/RZmrEKIJTjmhoSzAwK9ok4/IoGGxbphsW5QqBsWQ6N1kEIGjUr1CjmkkEMjskOAGcZBCbHFNNVhmGrXqzoMUwBg3UZ1t0n7FCzzdN/87KB5ZvAowCy6YbB5eQEaXQQGplcu6JVLxnGreRIM3vUCTGX1ToGyLmqW5qeWFzCpgpc1toWpJfP4omlsyTS2bJ4ADFs2jdsskz8zrlTn/GV5YdK6pLZbtXbbtN027YDnnA4IMzCrFrTEHPAcigFAj60VI7piRlCDEzUgKyZ0BZOwwxsnagJsO2SYAzWCBSNGGDHaEIMd0dsRA1gwavwfADM4UL0T1SOowekyOlC9t4oI6KUHFT/4KMAcczZ41u6YtcEzhwbmRCEEBQYGoSsG14rJtWpyrRhdz+ddz+fRFeN7D3MZD1tiTlTvQPTr9qGXto6Xts6Xto43cMdbZ9c22r3rerrr6n69UPfcIHQfbP8KwPbf7K2Pba+ObLmG3roGN9CBt+jQJjqy6RqxTPJX5tvfOgc3nANvkMG3rtGdtfH9V2r3htb9auKttXl/d+3fv9p9sHGw93L/3frB3gv3wWuPe3Nn+/nB/uYvS4hYG8wbmPw/f46csOLe2N16Nm/sd6H9LqR1yVIzpSjvqC/kV2UXFqXl5jBysjJzs9gF+UXFzOLi/OLCHE4dv3t2prmZ11j3sFHypF70UFjzY9Xj4sd3mB/w0yOFmdHctDA+I5zPiBBkRAozIr0kixakR/EYkTxGFMCS0NvZ4qdHc9OieIxoblo0Pz1GkB4lTIsQMCL5jCg+IxJ4FY8RzU2LqkkJ49wI46ZFctOiODfCqq+fq75+jnPjXG1qeG1qGC8tojYtrDY1rCblXG1aGJcRUcMIr0kLq2WE16SG1aSFcdPCuYwIXnokNz2ylhEOGFbDiKhNj6xNj+RmRHLTI7iZkbysSH5WNC8rSpATw8uKrM2I4GfHCHJihLkx/Oxofna0ICeGnx0NACbOjatjJohZCYK8eDErEUALXIXMeDErETAMoOtwyYsuSQouSAouSgou1hVeFrEvCNmXROxLksJr3PxL96+HZ1399K/nz/3hZCjNx4fu60vxxXkBRqQLCNzKAAAgAElEQVTiCFQcAYOWL57o40vC4Yk+OJIPiXiMQPIlknywfhiNSKGTyDQiiU4g+xEpQVT6cf/AEwFBJwODTgcHnw4KOhMScio46Li/fwidfjIg4DiNHkKjhPhRj9PpIWRqEIUaQKb4kyg0PCmQQj/uHxRE8/On0KgEEhlHpODI4ErFU+gEEthAHUCm+hHJFF8C2QfvR6SE0P2DabQTgQGfnDjxxw/PfPbxmYg/ffZ1bOSt1K9rmV833fl756PrT39K6X78w9Ofr/dXpw5Upw1zQJ4+ra8qdaAqfagmE9QVAduO9MayBqsz+6sywCSOvsr0wcoM05Bwqqvm7t+iyv/8aX9lGjaMCkiYIF8pyFfy88fETKWQpRCAQiJLKWIphSyFMH9MzByXsCfq2GMS1riEPSktmqwvnaovUTWUqBtLNU2/CM1rm29qmm6rG29NNZSrG8vVTTfVTT+qm29pWm5qWm5rWu5oWu9qWu9o2u6pW+8DgE13PNS2P9C2PVC3PvCmEB+o2x+q2h+qOx4BA9N0/6zu+knT/bO25xcAA+jyAqxq5lnNTC+YwcHF9i8PCnSDWHYDGhbPDYvmhkWQok43KtGNiHUjkrlh8dyISDci0Y1IoVGpXimHFDJoVA4p6vVjDaCEeAgw/USbfqrdMNWpn+oEADNqerwAe2aZ6Z2f6TPN9JtnBwHDLLphCzSyoB/1GpgSZAiXTeNW8+SyacpmUdssGuuCenlRYz2cYbikXV5QLy9MWZdUdqsWAMxqmQTzopbnJ5bNE8vm8WXzhM0yWZl55eeMa9aFKduyBrZNw7Zp2D7jdMw5HTrYPmO3TdtsWrAc8KwL1aMohLj07zG2AmJ7RnTFhK6Y0FUzCpxm1YysmBCXEXEZnagBcMjuhADDYO+yIQabUw+49R5gqNGOGByo0YkaHageRiDEZURXTE7U4AS+hegdiB5BDAgAG6p3oHqbQ2ezz9gds3Z4xgbP/IuBOVEIdemdKOQEAFs1oqtGdNXoem52PTeDJy6MwSbUBXpjRidicKL6dXj0ha3zpa3rpa3zlb1zw9m1hfbsoE930O5XFimq4x/sb/6K1uy93llTbK0Mv0UH36D9b5CBDXRoAx3ecA2ZJ3moue0NPPDa3vcK7nuDDL51jeyujb1bH99dGX5llu5tr/z7Vx/svdzbff5ud21vd+1g74V7//XmW9f+e4C99zD3wZZ7/9/73C8AtrW/NwJbm5cWmhYtUqOeM6m42dnI4lbkFBUz8nPTc7Oz83MKCvNLStnFxfklxTmVUmHX7HRbm6hJ9lNbQ3VrfaVc/EhUe5dXefMDHiNCmBElzIjiM8K5aWE8RjifESHMBDHCaEF6FDctkseIFmSAzlakICOGmxZVkxJRmxpZmxpZmxpRmxohYESK0iIFaRH8lHBeahhocfEY0bWpkQBaNSnhNSnhnOvnqq+fBfVDzo2ztalhtalhNWnnalLOVd/4sjrlbG1qGCflXE3qOc6NszUpZ2tSvKKWHsFJPVeTFlaTFlGTFs5JPVeVeq42PbKGEc5JC+NmRPIyongZ0bzMKEF2DC8rqjY9kpsRxc2KFuTGHjUzIGrCnFhhbqwwP56fGyfIi5Owz4tYCWLWeQn7vJiVKGIleg0MKFdSHTtJwr5QV3hZUnhJXHBRxL4gKbwsLrgiYF/kMZP5zIuVmfHM/zr3j/O/D/vdaToeR/Px8cPhqTg82ceXisNTcQSKL57s40v4j/8gHDtG8sWRfHFkHIHkSyT7koB7kXywHAeNQKYRSVQ8kYoj+pGogRRaqJ//qaCQj44f//jEidMhwWdCg0+HBp4KDjgdHHQmMCiUSvMn4uh4H7qvrz+OGEgiBRIJfjg81ceX6kvww5PoBDINTyT74Mk+BLIPgYwjUHBEOgGM/6AGkGlBVL9gml8QlR5AptEJZH8SNZBCC/HzOxUc8vvTZ/740ZkvfvdJxOdf/P1y0h3G1/yi/2z68W89T250P77e8eC7Z5U3AMCGa9KHahh9VWn9VYwhTgYIJR7uCRuqSQdnKw9xMvsq05/9nNZXmd5byeivSDf282b6BA9/iC268uHTx9dHOVkjRwwMyyIK8pVCFlhjIvaYmDUmYikFTIUwf1zCnsBOWC6crCueqi+dlBdP1Rdrmso0TWWAYaANpm2+pW26DSRM3XQTbFtWN95WN99UtdxWt97RtN3VtN3VtGE7wADDtO0PNe331W3Y9i9V6wN1+yN1x2N1x2Nt1xMAMK2XXocAA+g61C/s197amd6amWe1s321YPoGCG5AIxIdBjCxbrQOGpFAo5K5YYluWDI3LIZGJbqROmhUqvd6mB7UD71tMONkq2mqHQBMDzxM3W1S9Rg1PUasDfZsfqZvfrYfoMs8CzxseMELMItueNGgWDKOLRrGlk3jVvPEomncZlHZFzW2RY11UWP7JcCsiyrbktoGDGxJbVtUWRemrJZJq2Vy0TS+aBpbMo7ZFiars649Tr8Mvmy3TdvtM7B9xgHPOODZ/wkwYGCIS4+6DOiKd7n0KGpAXUYMYBjGzOiKEV05BJgeAMzmgGDE4ESNTtTkQE0warIjBjtqsKN6OwJqjEYHBjzDIf+8ADMChgGAOVG90/v3OBC9zaGzOXSwc87umLV56WV3zMLIHIzMOVEIcenB1bVidD03HV3oigFdNaLPjeiqGV01IStG7I9HjQ7UsAYrXti6121dL2ydr+xdbxzdb9GeLfTpFtK1bq6DZ/l7e78CsIN3L7ZWR966ht6gg6/R/tfo4Bt0aGNlZGNlZF4tcppaX9n7Xtn6Xth6XzkGN9Dh7RXF1uroJjLwHBK820T/LcDe7e2svdtZ3d1e3d1Z3dtd33/38vVLx+7u6yOnVnqPX9lcONhc+s0A82wfHIyhiNRoEM7NiHSzwlnVj09bmdyKnOIiRl4uIzcrm5lTWMQsKWWXljJLi3Mq5eIe3XRHh7itoaK9sbKtsbJJ+qSOf19Yc/sDLiOcnx4hYIRzU89xgfFgocEoXlokKBIKMmJBN6s2NYLPiOGmRdemRtSmhgOG1aSE81LDeDfOcW+c46eEcVPCQFUQfFp9/VzV9XPVN8I4189xvj9b9cOX1de/rL7+JefGWc6Ns5yUczVpYdXXv6y+/kXV9S9qUs5xUs5VXz9bdePLqpQvq2+c5dw4C1SsOuVsdcrZ6hvhnNSI2vSo6tSw6tRzVSlnq1PP1TAiuBmRNYzw6tQwbkYUF1O0CF5GND8rhpsJFC2KmxkBGCbIjuHlRHNzonk5Mby8ODErUcxK5OfHi1nnRazzfFaiiJUoZp+XFCbXFV0Qsc+L2UlCVrK48JKYfUHIShaykoWsi0L2JRH7Micnvio74UladOqV34d/euqEHyWAiKP5HKP74ugEEg1PAHM3SD44si+OgsOTcDgKgUghEA97YMRjBLIvkeRLIPkQKXgihUAChKPiiH5kCp1EDqBQQ+j+JwICTgUFnQjwPx0S8Mnp4787feJ0SOBxGi2QQPTD+foTfAOIuAACIZBEDCDgAgnEQAIJzP+l+uKBXVF8CVQ8kYYnUnyJVBwJGz1FpvqTKME0v+MBQSF+/gFUuh+JQieRA2j00MCgj0+d/vTDj35/+syffvf72LNf/nAtsSL7q/ryb9vv//PZz6k9T270/PRDf1XqcC22kbmvKrXvSCFxqAbsCcsYrsn0Aiyrt4LRW8Hor8roAwDrqzEqZD8zkouuftT98PthTuZwTcZwDUjS5xxNc4yJWUoxSylijolZYyK2UshSioCBFUzUsSfriqZk7wGmbixVN5Zqmko1TWXAwzRNN7XNtzVNt9RNN1WN5aqmm6qmW5rmHzUtt1QtP6pb74AFAKb2VhG1HQ80HQ/U7fe1HVgJUdX2UN2B9cBmeipA92sao1fF9NNfuBcGs6ecmWec6V7ObG/NbC93tr9WN8g/jM5Dw2JoRKwbFulGxJBCCo1KoFHJ3JAEGpLoRsTQaB3WA1PIdAoZpJBCCjkIcejHGgzjzcbJVuNkK2ZgKgxgBvVRevXOz/RaZgfMM4O/MDDd8IJ+ZEGPAWzRoFwyKq2mcZtlctkyYVuYsi2qbIsabC1pbQBXhwsEC5c19iW1bWEKrEXTGCgnWhcmK7OuPkxLti6qbMtqu01jt2ltNi1sn3HAs0cZZrdNO+BZFPECbMVwdCEuvfehV8VWTIfsOQIwnd2pc6B6J2pwuoxOl8npMsGoAUb1dhSCUb0D+6bB4dI7UP3hS8BrEZfRieqBb8EIhOmUS4+49A4UghEIRnQOFIIRnd1bOXQgOgeqg9E5B6pzuiCnC0JW9OhzDGAra+bVtfmVNTOgFwYzzMyMrlUT4jI6UP0aPPrC3r1u61q3db2wd712dG04ezbRp5vOrjVT3bK29lcBtr+79tY1/AYdfo0OvkYHX6GDr9GhN66RDdeoaUpoNzS/tPe+sPWu2Z69sPe/dg69RUc2XSNvHb3oDG/3rfPf8etgZ3d7dXd7dWfLtbu9sruzvrv78uVLeGv7xYF71330LDH39t5z1e5L828E2IHHs7G3O2i3Kd9sdCFIg8Vcq1E+HnlaKuPllBQx8nMz8rKy87OLSthl5QUAYBVySY9urrNT0tlS3d5c3d5c3ST/SSa6L+Hd+aA29Rw3NYzPCOenhfHSwvlpEbyUMF5qJI8RVZsaUZsayWfEiDJiQZ6QmxZRkxoGrAtIFTctqjY1oub6WV5KGFj8lLDaG+c4N85xboTXpIRX/3CO8/3Z6h/Ocr4/W/392Yp/fl7xzz8Bhh2SrPr6l5Xff1n5/RdAyzg3zlb98EXVD16k3ThblfJlTVpETVpk9Y1z1Snh1anhnLSI6tSI6tTw6tRzYHHSwjmpYZw0DGyctPDa9EhuZmRNelhtRjhojPGyo3g50bzcGF5uDC8nhpcTK8iPF7ESwRKzzgtZCTxmvJCZKGadF7AShQVJwoIkETtZxL4gYl8QsJKF7EtC9kUB6yKfdaE2P4mTe742/8L962EXP6d/HBoQTCHSfY/RfP6DcswXlA3JPnjSMZw3NEEk4fDY8sWRcASSL5F4jED0wRF9fEm+BBDuIPniSL4EEo5AwZOpRKIfkexPovgRiQEkchCVejLQ/8PjwaH+1EAKMYCI98Ph/HA+/gTfQBIhiEwMIhGCScQQIjGUTA4mkQMIBD9fHPWYL4jyU3zxYBcaDU/yI5IDqTR/CjWATKURSX4UahDdLyQgIIBCoxHIAVR6sJ//meMnfn/moz9+/MkfP/zo7OdnkyPOsf/fBUnJt823/1/34xs9T248/elGX1XqYDUWmu+tTOmtSBuozhjipGPiVYNtYQYAG+Rk9lYwgIH1VTIGKjOg7p+X1M21OVcLr3zU8wgALH2E+68ShrXBvAtI2JiYNS5hTUrZ43VsMJxX1VB2pIRY5r2WqxvLNc03p5tvY7vBmm6qm2+qQUWx6fZRek13gP3L9zVt97EqYscDdft9TftDLQhxtD9StT9SdzwGDbDpnoqZp5XangpN98/ankpwUuX/KmHTvZzZvtrZvtq5Qa5uiKcb8jJsVAKNSHQjYmhEbBit049IoBHsFJW5YYkOAEwh02EAk2H0UtbrxxqMEyDE0aKfaDVgPbBOUD88CjDLbO/8TJ/XwDCGzeuGLNDIAjSyCI0uQKPz0PCiQWE1j9vmJ22WSS/A1LZFtW0BixECbr0n2bLGtqS2LqqsAGCLquX5iSXzuHV+0rms5mRfe3AjybY0ZbdpYJsWtk/D9hnv9dDApg8BhqIQioLKIfQv67CoCLQMAb0rFygD6uyOWRs8ByPQIcBgVA+WHYUOAeZEDbAXeEDgEJfxEJMAWk6X3uFtaIGHDhQC6ALPYUQHIzoHonOiEIzOwejcEXoZ0OeGQ3qtvVh4vm5xrZlca2bw8JBkrudG54rBiRrWHKPr9u51e8+areuFveuVo+eNs2cDefYW6V41Spc0vHd7W57/sWH4aF5if2d1wzX0Gh16jQ6/Qgdfo8Ov0ZE36OibFYV+gm/Tt7yw9a3b+tdsfev2/lfOoTfoyAY6/Mb+1Kqq2XwF/zve7G/vbK1ubz7f3lrZ2X6+s722vbO+tm7b3FrfP9g+cL9ze/bdngO3x+M+2NpGldtr+t8IMLfHs7H3Tj433b++Bns8bfOGonb5/eHuu53yvNKSdGZeNis3l5VXXMIuLy8sK2OVleRW1NdhAGvldLTWtLdwmup/loruS/gAYClneWnn+KlhfAxC4fyUSF5aFI+BJTUE/x9l5/nV1Nqu+/fP2EvS6dh7QYE0iqLoUld5y+pIr9KrZSl2OiGdYl1WBFHphBZIgxRKQklCkjmTzGSGCKIulfPhSSLr3Xu/5xzHPeZ45iTDr79xXfd1309WdENWNP/sYf7ZKF5mJDcjAsTiOekR3IxIXmYUJ43Oywjnp4dzU+kN6VH8jEhWGp3nAhidlURlJdM4KXR2Mq0+mcJMobDTaKxUKjOFykqlslNp9cmU+mQqM5XOSqVz0iPYaXRmCgUUK43KSqMxU+ns9EhuZhQ7LZybGcVOj2BlRDDTw9mZEUCEsTPDmWnhrLRw7tnw+jQqM53GzgznnI3gZUdysyM4WeG83MO87Ehe3mF+QTQv/wgvL5qff5SXF80vPNZUfLy55ERzyYmmkhMNxcf57tfmcyebSk+Dai49ffvcd42l3zSWfNNU+m3zue+4RadBNZz7vuhf+6h7Nu/bunGzNyEQh/XdgPXF4H2wBJIXloTBkTA4EhbvjcOTcFgiBkvCYr1xeBIWBDqIJCye4IUhYrC+RKIvgegOehBJXjgfHMmPCJZOEf2JJH8SKcjHe5Ov7+YAn0BvwkYSPoiIDyLiNpEIW7yJ2/19d/j77fD33e7ns93XZ1eA/05/v20+3oF4rK+Xl+8GL+8NGJ8NGG8vrC8W548nBZB8NvkFbPYPDCT5BIANHT6+mwODdmzavNl/4yb/jVsCN+/asuPA7v3k4FBy8KHQ/QejaPQfjh6tzv7uybXYtsq0l7VpYKKri5nVw8rqZmd2sTK7mdlgkBksRezjuhZwuBcn5nazcjqZrh5YDzNb9apOK312u/TnC9/vbytPEHDz+rk5Av6XIKJrKWJjkfvm5dJ1z5KRe6VDd88N3zs3sg5gHgsRCC/Q8ZI+vSZ9dk389Kr46VXJ0+uSp66bU8aeXhc98/iHFR6AfWmDtVWKWyrEz6s8CswDsPFX9eDpBhgIHK6/uJIje80Z7+DKXnNknZyJLu5ED0/ew5P38pWCJoUAyK+7qv67in7XILMrxNF3W97vMg+Vgw+Ugw9Uww+VQ38oh/5QDT9UDoF9HA+BApsUPlONtqjGWlVjbZOitilx+7T4lTtG36GZ6JqVd6vHO2cU3Wo5GAXz5DhcAJtXDc5NDs5PDWlnRnQzI1qw/GleDNSVfk6sX5DoQJJwQaLXSvVa6XqYLcyOaWfHdHPiBbVwfmZYpxYuLkiYuT9UppzUzY9ptWK9Tgq4ta5kQJPpdbJF/bjJKDcZFRCkhGAPtJQQrDRCCnCAYCUEqyBICbl7TiA6YTAp9Ea53ihfNClcoQx40gBPLkIq8ATl7pa5ghsebq1XewBXgGRA+Rnd9Fo0KdwwUyxCCoNJbjDJgfwymZUmixKyqCBk0oxMW21qi23GYptB7BoLooaRGbNNbUHUVpsGRmYAzCDLNGSZhCxTNtOgTf/KvtiB6F7a9S9R4+sl42unqdNp6rBMP9CMct+9X1lbl9/778PDH97CTliwBAkcUD8K9aNQ/xI8sAQPOs1DSmGTfqrFpu+x6Xus+i6boddhEjihASc0gOpez42ynXbt/6a+1tY+f/z4dvWtZXXF8vatdXUVWX1nW31nR+z65be2j59WP35693nt4+e1j5/X1j59Wnmj71uGJv4fAba2tub88P7ptFK6ujL9frVuqKNS8KJO2Hf12d2CixezS4rzSgqKS4suXT539drFsrLSskvFrCcPXqsU7S/vv2jhtrfy21t5z5+y/7hXfbfx1t+4mVRuBrUpK7IxM4KXRuel07lpdF5GJD/zcENWdEPm4YYMV6MLiC1e5mFuRhQvM4qTHslJj+CkR/Jcr+GctHBeajg3NZydSmOn0dlp4dzUCHYKnZlMY6XS2ck0ZhKVmURhJIXVJ5MBn9hpNGYKhZEYxkgKY6WGc9Ij2GkR7DQ6K5XKTKHUp1CZqXRWWjgzlV6fQgMHZmo4M4XOTKMz0+nMdFp9GpWZQWNluH7GSY9kpUfUp9HYmXTAMHYmnZ1J52ZF8rIP87Kj+LlHGnKj+bnRvLxobu4RXsFRfuGxppITDUUxDUUxTSUnGkqONxQfbyr+uqn0VGPpqcaSUw0lJ4H2aig5zSs62VT6TVPp99yi05zCU9yib5j5J7+L2Ll/+6YtPvggIi6AiPfBYn2wOBIGR/DCeAN0YXFubuGIGAwRgyXh8D4EIgmLI2KwBC+ML4HofsV544gkDIHohSdhib4EH1+ctx/e258EirTZz2+Tn3cgCR9EwAURcVt8Sdt9vLf7kPYGBewJ8j+wOejARv8DG/0Pbgnauylol7/fNh/SJiIxAIf3w2B9Nnj5emF8NmB9MbgAAtEfTwzy9t3kGxBA8vEjeQd6+wf5Bmz0C9watGWT/6aNvkHbgrbs27H30L5DtFBKWHAIPYz6zZGjOf861nQxtr0q9UV1agcjs6Mus6s+q7M+s5OZ0cPO6gH3hHGzBbzcPm6OgJu/HmBgsa8rRl+f1c3MkrWUa2UtDy7FX/x+/7Obsf3cXAE3d4CfP9RYNNhQCCzEgYbCgaaiweZiUEO3SwabiwdvlwzfLR2+d27o7rnhe+dH/7g0cv8i2LuxvgcmeeraviF5dk3y7Jr46XXxUzfGnt2QPL0henpD9OyGtLVc2loubrkpba2QtlaKW26JW25KWytlL6pl7dWStgpxa5WktVrUUiV6Xi1y98BkL92jYK/qpa+YgF5AgYGDG2Cc8Q7OeCd3ops30cOb6OHJe3nyvgZ5f7NCcFshuCPvb5b3NyoELjUGADbRd0fuydAP/fHXejg5/Fg18kglfDw19mx67PnkaItyrEU19lw11jolejElbp+RvJr5osC6QM3Iu9XyXrW8TyPvV8v7AL3mlAPzk4JZ1cDc1IBWPaLTjOo0o7q5Md38mH5epJsT6+fFi6DjtSDRLUj1Wqle52aYu7RzIu3cmFYjnJ8Z1qqFunlRXf5PlUkntLNCN8BkHnSB0uukehfAZEbDhMkoh00KVxwRkAxWGk1yk5tqEKyCzCoXyQDegBIyKfRGBRBJBqCi4EkDPGk0TwGMGeBJl9noApvKZJ40/jfH0gRPehpaboYpjZByEXLJLwOkAIahwSQ3QHJgIZpgJWSdhCwqyDppRqatdrXVrjbbZqyoxmLXmG1qs01tsWkQ+6zrFVHDVhfAENOgfbHTttiB6F7Z9K9Qw2uHqcMJdS2ZOuGZh1NC9uq7N2uuCaovDFufYV9dNjjgPhQeQKFBFBKgkMABDznMQ07riGqsWTv1HNH3Ifo+q74PMfSjJsESNOiEBm3azlkh541D9x8A9uHP5ZUV68pb69tV6+qqbfWdffU9itgXl9/a//y0+vHTe48C+/Tx7dJ8D2qQ/r8rsOVPn6bfv9WvrY0uL/0xO96kGGGPCytePyu69HtOSUlBaVHp+eJLl89dvXbhypVzZZcKuS2PO6dUr17/0f6c197Kb2/jPX/Kfniv+l7jrb/xM+n8zPCGsxG8jHBuergr454Zxc2M4mZEugCWEcXPPNyYFc3NiARNL25GFDcjkpseycs8ws2I5Gce5qZH8NIj+emR3LQIZioNaClOWgQzOZyZQmel0FgptPokKiuZykgK9TCMnUarT6bWJYbWJoQxkijstHCPAqtPJjNTaPUpNEAvRjKVmUoHVZ9CY6bQmWk0ZhqlPpXCTHP9zPWnVDorjc5Ko7HS6awMVzHTaZyzEdysSH7OkYbcI/y8aF5eNCcnipsXzSs4yi+M4RfGNBTFNJQc5xbFcAtj+EUnGkpONp073XzudGPJyYaSUwBgDSWnG0u/8cgvduGpm2lRUcFbdgb5biTi/PEYPwLGB4vxxmDwG7yIGKw3juCDd4GKiPEwDAcaXUQM1huL98YSfXAkEpZAxGC9cUQfrDfRi0DCkLyxRJCz9yf6BXj7+BFJASTSJh+fTd6kIBJ+IwG3w5e0N9B/r7/vgSA/yo4t1B1baDs3U7YHUbdtou3cSt6xJWTrxgMbA3f6+23z8dmIJwThCQFYXAAW67sB4+eF8cfiQHp+o49foK+/P9EvyCcgyDdwo2/gJr+Nm/w2BfkEbd+yc//eYEooLewQOSQ4JDoiMvH0kcvJ3z2+kfiiOu1VbXoHI7OHld1Vf7abdbaXk93Dyunj5PZxc/q4Oe7ofF4PO6eHld3LBkHEHDDL3FWf1cvKGX9eoZ1o+6MsqfTU7mc3fhvg5wm4Of28XHeM/i/+oYdhgqaigdulg3dKR+6fBwwbuX9x9OHvo64LU353m4dfViBKn1yTPr0mdosw8dOrkqc3RE+vi57dAD0waWu55PktWVsFIJnk+S1PmF7yvErS6h5kfl4JNvkCeq0HmMcwXG8hjneA7RvciW7uRC9/ooc30c2T9/LlfQ3y/kZ5f6NC0KwQNMkFTQrBbeXgPeUAEGEugCkE95WDrh6YavghqMmRR5MjjydHHk8KH0+OPpkeez4pfKYaAyKsdUr8Ykr8YlrSrpa90ox3rGNYt1rRrVZ0z8i71YpejbJvTtk/pxLMqQTzUwPzUwPzUwKtelg36wKYfl6kmx3TzY3p5kQegOm1Er1WAlxBvVaiWxDrwHNBpJ0b1WqEC+qRhZkR/byYXfRLedKJefWQ68c6qV4nNSyOL+pler1Ur5Mu6qQGvcyglxkXxyGjAjIpYJMSBvSClDCkhHORI6EAACAASURBVGElBCkgSGGCFRCkgGElbFZCsMKNMaURUhghhcHkaUopPWWElUZ40ghPeQDmVmMudQVE1b+13FxSDFYZYSVkmYTMKiOsWnQrMwOkNJqVJjP4z108M1lUboCpTBYVbJ0y22YsdrUV1VjRWYtdY0FnLajGis4i6JzFrrHY1GZkGrKqIMskAo3Yjd2IvgvRv7YtdtiNHQ5TpwPqdpg6YfVjxRDz3bvltXWS69NfMQAAhsICOzSAwgMoPIiaB1F40GEZXrKOKkZva6fbkMV+22K/dbEfMQhspkEUGnJAQzZ99/QQe8muc9Px81/9yc9ra58/fHizvGJdeYusrCIr7wDAHAhqXH7n+Pj5/cfPHz6tffq89unz2udPH1ftmm6bTvyfAbZeRK58+tgPG6WrK5q1tW7r4h9zk3c0yuqe9uKysrzS4sLSopLzxZfLzl+9er6srLTsciHn2eOumamOjj9etvFftjW0t/FanjAf3a+531T+N34GnZ9B52bQWWk0kPrjpEfyzx7hpkfxMg83no1uzDzSeDa6IfMw3w0wEOJgpdI5aRHc9AhuWjgvLYKfFsFPj+SmhnPTIthp4axUGjuFxk4Nr0+i1ydTmSk0ZhKVmUhhJVOYSWRmCoUFKpnKTKLWxIfUJYQxkijMFBorlc4CpmIShZVKr0+h/Vux0sIZyVRGKq0uhcpMpTFSqHUp1LoUKiOFVpdMYSRTWWnh4DfMNBpAV30aFTiNnLMR3JzD3JzDvNwjQIGxcw/zCo5x84/yC2L4xTHcohh2wVFO4TFOYQy/+OuG4pMNJScbSk7yik82ln7DLz7FLznFKznNKTzNKTjFLjhZlRld/As5bM+mTT74IBLOn4D1xnkRNmwgbMAQMViXc4jBEb3wRC8cEYMBSXoixiW8wKs3juiNBZ0wLAlDIHgRiRiCD87bB+/tg/P2I/j44n188N6+BGIAkbTR23sTyXurN2mHD2l/oH/Y5sDwrUFHdm89vm/bif3bTx/ccWLfluN7Nx/ftyV679aoPdvou7aRt20O3bpp/6aNu4KCtvp4byYSA7BYXy+MPwbn64X3xxECST6bAoKCfAIDSH6b/DZu9N+02X/L5sBtG303bQzYtGvnvpCDZHIoJewQmRpK/v5oRP4vJ2vy/vW8IullXfrL2vQOZlYPO6efm9PHBaDK7QdJel62+5bLnG5Wdi9YSM/O6WRmddaf7WZm9bKyJ1rL56TPnt3MOn9q35OrPw9wcwW8HAE/z0WvxqLBhsKR5hLPzkNAsoHm4qE7pUN3SofvnRu+d27obunI/QtjDy+CBpjkCUhwlEkel4mfXBE/uSp6ckXy9KrkGRhbBgy7In5yXfz0uuTZDckzgKtyUMBOlLW5emDj7dXS51WS59WS1uqxZ5Xi51Wi59Xi1moPvSQvGaAB9m99L3CY6OTKXnMmOrkTXVw5AFgPT97LV/Q3yvsb5f1NyoHbyoHbysE7yoHbqoG7qoF7rpW+/a4pZhVofQ0+AP7hXwA28lglfDI5+nRS+Gxy7PmkqA0UANiM9KVa9mpG9tqd4+iaVfSqFT2gNMq+OVX/rLJvTtU/PzkwPz0wNz2wMDOomx3RaUZ0s0K9i15j+jnR4oLEoJXoFsT6BbHBBSSJXifRacU6rVi3INItiHQLYt3s6IJ6RKsW6udE9fk/30w8PjszqNdJ9DrRol66qJcBgOl0kn8HmGkCMk3AsMJsVsGwEoLkMKyAYQUETUDQhAma8HyBYQUEMOYGmBFSLBonDCaFEf7iAX6xAWGVAXYHNGClAVYC83DRJDfBKtg6DVmnIPMkZJkETSxXWVTuw6QRVhpgpcmsMllUJosLYJBF5SkYmYKRKciiMpmVRrMSQqYsdjWCziLorBnVWB1zNsecFZ0FX6x2jcU2AyNTkHXKZh6zmXoQQ5d1sdO22GE3daJQ5xLU54B6YM1T+TBr5a3DNfz7ee39x7X3Hz+///j54+cvImzljQ6FB1B4CIUHUXjQbh52WEaWrEKndUwxekc78wIxCKzGfrOh32oU2KAhFBpGYaFN3zMzVL9kX1hHx8/rSPZpbe3T+/fLyyu2lVXbyjvb2/fo2/eOtx+cyJJ5+Z3zz88fPq79+Wnt86e1z5/X1j5+fG+Z6bTMi/4zwNbWCce3Hz8+VU8PONCFtTWh094OLTZNyW++bM27eCGntKigtKj0QvGVqxeuXbtw9cq5sosFTe2tvRr169f3X77gv3rR9PIFv/UZ59H92ge3K/7Gz6A3ZNC56XR2KtUdvohoyDzMS4/kZEQ2Zh7hZ0TxMqKAzOJnRvIyo7gZUdyMKE5qOBu0rFLDOekR3PQITmo4J5XOTQsH3Sx2SgQrNYKVEs5IojJTaIwkCiORUp9EqU8m1yeTmclUVqpLltUmhNUnURhJlPpkan0ytT6ZUpdIBjwDoqo+mcpIptYlUeqSKAxwTqbUJVMZydTaZEpNErkuhcpIpdUmkWuTKPUuxUYBzTBWBh0cmOm0+gxafSadlRXBzo7i5ESzsyOZWRG8gmP8whh+4bGG4uP8kuOcwmPcwmPs/KP84q95RSe4hcd5RSd4JacaSr9pKDnNKznFKznFKTrFKviakXv8WhL93Jnwfdv8Aok4PwLGB4fxxmHxXl4EL4w3Du+NJZAwBCIGR/S0wbA4knuKGbS+iBism2quM8ELh/8K540jEXFgtNmbhCH4EkggMbjR23uzN2m7n8+BIH/yloAjuzad3L/9u4M7/xWy42fy7jO0PWdou+NpO89Qd8RSd/4ctuNn8s4fQnd8f3Dbtwe3f71vS8T2oJDNG3f5+WzxJgXh8X4YrK8Xxg9PCPT23RK4aUvA5kC/oE1BW7ds3L5549btW3ZsDtq6ddOOA/uCyaEUcigl9FBYTDg965/Hrmd89/Ba7CtGxqv6jG52tutiMHZOZ/1Z1+Up3FxALwEvHyyRAkYiWIcIxpl7WTmylltq0ZMHVzPOfbPv4eUfBNy8fm52v2sdYiFwEYcaC4ebi4duF3sYNnC7ZPBOybAbYMP3zo3cPy98AAB22R1BLJM+KRM/LRM/vSp6ckX8V4CJnlyRtlwXt9yUtNyUuBIcf2GYtLVc1uZSYNLnVeLnVZK2ajDILAbXqXgGmV/VS9wKbD3AgA6b6OSOg2cnZ7ybO97FHe/iTXQ3KHqbFIJmxUCzauiuQtCsEDQrBc2qgTuTgnuTA/c8AUWVwA2wdfRSDT+cHH44KXysEj6eHH0yNfbs39pgk6I2D8DUsldqlw57PavoVit71YoejbJXo+ydVfa5ASaYV/XPTQoWZgZ1c0KdZlg3O6yfHdHNjupmR/VzosUFsUEr0WvFeq3YqJMadFKdTvyFYS6AiXRzY1qNUKcR6udEzOK4G/FHZ6f69TqxXidyu4hu51AvXdRLDHqpQS81Lkoh0zgETcCwAjYrIFgOQXKzWekBGATJQcGwAobkECQ3QXITpDRCCvA0mORGSGGEwWCyC10ugJlVRrPKBGxDs+sVMk8ZYZXJOmlGZmBkGrJOQdYpCJmCrFOQdRJGXE9wMFkAulQevJnMSsj65RVGpmBkGkKmIGQKtk1DyJTVrkYcc4hjzuqYsy7N2ZbmEcec1TFrBR/tajMyDSNTNnjMZupFjL2IoRsxdttM3Xao2wEJUFhgM3TC2hdm0whiUVmtGqt11mqdQ2xaO2pYcpqWV5DVd28//PlhCZ22m4fs5mGbeQi1jKAWIWoVOpBRp02kGLuzMPPCZhq0GgfMBoHVNGiDRuxmod08hiz2K/vrUGTufwLYZ9Dcevf+zfKKbWXVDui18n5p9eMy4rSsvF/+8/OHj2sfPQD79OmDeabbPC9Z+4uM+08AW/nzzyeamZcWePrz54W1telPHxtUiusv2gt+/z2rpLCgtLj0fNHVq+evXb9w9cq5q78XNr9q79XMvu7441V7w+uXza9fNrW1cB7er7nfXP43XjqNm0rhpNP46fTGjIjGjKiGjMP8tEh+WiQv83DD2SOgB8bPiGrIOAymkgGuuKnhrBQaM4UGfD9OWjg7JZydSmen0lmgUiKYyeGMJBojicJw82n9mZlCY6XSmCm0Oje6mCk0ZgqtLpFcl0iuT6bWp9A90AKHuiQKsBPrkii1ieTaRHJNYlhNMrkumVKbRKlJItckkWuTKYxUGiOFykihMlJpzPTw+jQaI41Sn06rT6cxMuisrIj6zAhW1mHm2aj6rEhu/jFeQYwLY0Ux3MJjnIIYdv4xgC5OQQyv6ERj6TcNJaf5xSd5paf5paf5pd8yC76uzz9xK+NI7Gn6Rh+iLx7jg8P4YDFELy+3tMK7C+eNw335ss5LBAzzxuEJXhgPz4gYHOErHGEDjoQlARHmgyMFevtu8g3Y4u+/xdt7my9pT6B/2JbAyO1BX+/d8vfg7b+Qd8XRdqdG7j17ZF9uTHDB8eCCY/uLYvYXHttXdOJg4fFD2Uf2nY3akxq+87ew7acPbIveuZmyNWinn/8WIikIT/DH4n1xhI2+AduCtm4O2LI5YMvWzTu3bt6xbcuuPTv3b9m0Y8eO3YcOhZDJ1JBDYWGHDsV+E30l+eu7l35+WZfRyczqZGV5TMJuVnbPuhss+7l5IHzYw8ruYWX3srK7mVmeK8H62DmyZ7dmxp7dv5pZcmrPw8s/9nNy+znZIMThKl7BAL9goKlwsLlo6LbbS7xdMnC7ZOhO6dCXNtgF4YPfweJ58eMrLgX2pAy4hQBg/1aSFpA/vCV+7gpx/JsIk7a6RJistdqzDlH8vApgTOYGmAzMMr+qBx0vgC7PPo6JTq7sNXu8kwPQNd7Jk3VywaJeeX+zQtAMtJeLYYOuTIdrRX3/HZXgnnLgrnLwvmroDxVAl+cpfKQUPlYJH0+NPp0UPlONPgNtsCnxi0nRiynxCw/ANBMdM7LXmokOjbxzRt6lVnQDhs0q++YnBUCHzSr7XACbHdbNjuhmR3SaYd3siG5uRDc3ChSYXivRacUGrWRR5zISdVqJTivWegA2OwrKsCDmnku4Ehs9q+pb1IsXdWK9XrLOQpTp9eJFvdigl4CCjC6Amc1KwCqzGViI/wYwcJiAIDkEK0xugC0aJ1x5CrMSMn+hl8lDLFgFWSZN1kmTZRLMZsEg4I7MwMgMhExD6yAEIVMuOCFTEDL1hV7gu+cH7h+bbTOeQtBZK/AMl+YQ57y7FuzOBWRp3ro0Z3PMW+0zAGCIecxm6kOM/VZjN2LqsUG9KNSLwgIUFtihPjsssJoEZmM/bOyDDf1m46AZGrLCw1bzMGIR2iwiu1VkR4SodcRuGbGZR+wWIWoVosgoiowu2URK8b2FmXYbPIyYBi2mQQQascGjqEWEWsVW04hKdNcCz3z8/Pn9nx/efXj37sP7D58+/vn50ydXNOPPt++cb1bsb1bRlfeOlfdLKx+cqx9XbE6rC2CfAcDWPq+tffz8yTzdC82J/w1g/51h6xTYnw9VCq5i4pleJ159N/7nx7ua+Vuv+gp+/z2npLjwXFHxuYIrVy9cv37x6pVzVy4V3n79sn9B29H56FV7w+tXza9fNbW1cB49qL3XVP43bhqVm0php1I5aTR+enhDRiQvPZKTFslLO8JLj+JlRPHSItY3w7jpEdzUCF5aBD89kpcewUqls1Pp3NRwXloEJyWCmUJjp9LZaeHADARAYiS5FJWnauJD6xIp4K/ricVMAS0xcl0iuTaBXJNAqU2k1CaG1SYBgJFrEsIAz2oSwmoSwmoTydXxoTUJodXxoTWJYUCN1SSR65IodcmU2mRKbTKlLoVam0ytTaYwUqmMdDrzbCQzM4KREc48G8nKPlKfFcXOjebmH2PnHWHlR7Pyj7DzozkFx1h5RzkFMbyir3lFx3lFJ3hFX/OKTvKKv+YWn+QWn+QUnarJPlqXE3PhDCVszw5fPMYb4+WDxXhjsIQNGIIX1pPOAMILwMmjtADhiF44D+pwX2GIXniQ3SBswBM24AleeBKW5Efw9SP4+pP8N/oFbvTx3+oXuN3XZ3eg/76gAPKWgOjtgd/u2/RzyPZk+p6Mw/vyjh0oPnHw/KmQy99Ty74jX/o2rOx7atl31MvfUS99T7v4HbX4ZFjeiUPZR4Mzjhw4Q9n+7Z7AsM2bt/v6bSF4B+CIfgSfQJL/Rr+NGwO3bt20Y/vW3Tu27dmxfc/uXQd27ti3d8+B4ODQ4OCQ0ENh3xyJKPnlMK/k+8c34l8xMjtZWT3s7C5wTaX77kowtuy5BqyPndPDyu5mZXe777TsrM/qZWZLn91Ui1vvX806d3rPw8s/CHh5/Zycfl6ugJcv4OUPNBQK+AWChoKBRjfAmksGm4oGmotBhn7k/vmR++eH7paO3D8nfHBR9KjM0wCTPr0ieVomflomenJZ9MQT4ljHsGfXxC3XxS03QQ9M1lYha6sYf1Epa6twK7AKIMKkrZVudFWCtVKi51WSFzWyl55bVBiSl/Wy1+zxji/aa32AfrybO94FLrHkjXfy5D2N8u7Gid4meX8TQJdC0KQQNCsHbysGbitBOtF1zcodpeCucvC+cvDB5MijyRFXG0w18kglBPV4UvhENfJUKXymHH2mGmuZEreBNpha1j4ja5+RvVKPv9ZMdACAqeUdM/IOjbIbiLA5VT9QYOCpnRnUqge06gEXvUDNCRcXRC5uuf1DYB7qdRKdTqzTilw6bHZUpxFqZ0dMegn7fHzZb4c1qt5FnXhRL9HrJXq92LAoNehli4vSxUWJXicy6CWLOrFBLzEZZCbjOARNuIWXR4F90V5udE24tJr7r0ZoYtEoW4QmXACzqCCLygi7XUTzpNGsMoGBYssUcAVBlh0AzGxTw7YZN8ncGHMDDHh9fwHber2FTIOOl9k2Y7WrEXTWtjRvW5q3OuetS3OIEzBswfZGa3ujRd4sIM5529KcxT5tsU1bbNM2q8QGDVhNAquxDzH12qB+O9xvtwjs5gEb3I9AAwg8ZIUGLdCgxTRkhUesZqHNKrIhErtNbEdGEeuIzTqGWkdRi9BuEdqtQhQZcyBjDpvIiUqVkvsugEHDVmgYgYWIedRuFaOIDLXKLGYpbJbD1hnYqoEt81bbom0JtjnNjmXb8jvn2w/Lzreo8y26/A5dee9Y+eBY+fBm9eOK/Y3t7YeVP9f+/LT26ctg8ufP0LTAqPn/ANj7z5/vK+TXentuDQhuT0/f18yxZYqLj58VXLyYV1JSWFpUer6o7Mr5a9cuXL5cfPn3gge9XUKjqavr8auXDa9fNr962djawn70oOZ+U/nfeGk0XhqNm05np9G46XTe2ShuRhQIEPLSIvnpkYBV/PRIfnoUPz2Sm0rnptI5KXRuajg/PZKbHsFKpXNTwzkpdG5qJDstgplCY6XQgdgCKYzahLC6RDIjkVqXSK1LJNfEh9YlkmsTyevARq5LDPNYiIwkSl0ipSaeXB1Prk2k1iSQaxOptYkUAC1Q1XEhVXEhVXGHKs8crIo7VJMQWpMYVpMYVpUQWpNEq0miVCeSq9cJsroUam0yhZFOr8+IqM+IYGSEM7OjmNlRtRl0xtkoVm40Oy+aXXCMlX+UmRvNyjvKyjvKzo/hFp4AIoydf5xbcJxTdJxdeIJdeIKZf6I251hVZuQvR7Zv8fP1xWG8MV7eGAzhqw0eehExWOK6dhfBy4vg5bWu9YUneuEJGCx+A4awAYf/Cof/CkfCEIleBNx/YYleBKIXgYAh+BF8/Ai+/iTfIB+/TT4BW3z9dwYG7A3wDd7oT98WdGrvll/DdibR92RE7cmPOVhy4tD5UyG/f0e+/D217HvKlX/Qrv0z4to/w6/9K+LKvyKu/Cvy4j8jfv9X5KV/RZ3/PrzwVGh6xI6fD22K2rFpT0BgIMHXB+fth/cN8gncGLA5KGDL1s07t23dvWP73p079+3ZE7xnd/CB/aH79x0MCSF/Ex1e8Et0Xd63f1w901adCnpgPazsHlZONyu7h5Xdw87uYef0cXP7uLn9vLwetus7oFcX82w3K7uTmdXNzBI/vj491vrget65b3fdLv1WwM3rY+f0cXP6ufkCXsEAv6CfXyBoKBxoLBxsLh6644pygCEw1zVg986BOKLwwYWxh64pZtGjS1KXAisTPy0be1wGAPYXjLVcF7dclzy/KW65IW65IW29JWsD0KoAOmz8RcV4W5XsRbW0rcrFrZZKwDDR80rJixrJixrpi1pZe52kvU76ql72mil7zZS6b1RxOYqv2eOdnIlO7ngnd6KTN9HNH+/iTnTz5b0Niv5GRX+jQnB7HcDugJaYXNAMgvVKwR3lwB3lwF3gIk6OPFAN/6EafqgaeagaeagSgiziE6DAVC6AtU6JW6clbTPSthlZu3r8lWaiQzPRqZnomJV3aCY6ZiZeqxVfGDar6p2fFCxMCuYn+xemBVoNANigfm5YNzeimxPq50cXF8YMWrFBKzZoJUa9zKAT67VjOu3Yol68qBPpF0Z1C6Pa+VHt7IhublQ3JzTqJeyLiZd+iVAruwx6sUEnWtSJ9Trxol5iMEiNRpnBINXrgAKTAoBBxnHINGGGlQBd6xG17jwOQeMQJIfNCtisNEFyCFYYoXGDadwIySHY3ZeyTkIWlcmsgiyTkAUAzOX4mSwqk2USJN0BgVzpdtsMhEybkC98Ak+zbdpsm3FJMWQKsk0D1xEUoBeIbFhQDeKYsy3NI8555M0C4lxAnAu2Ny562Zd19mWd7Y3WtjSHOGasqNpqn7EjUhs8ZIUGrZDACvUj8IDdMoBah1DrsM08aIOHEHgIgYct0LAFGrbCI4hl1GYVoYjUjohR25gdGbNbwXPUjoyiNhFqFztsIodN7ESlCsmDBc0rGzyCQMMWaASBR21WkR2RorYJu20CQSasiMqCTMLIpMU2Y3NobUsGu9OEvjGjK8jSW7vzLep851h+v7Tywbny5/Lbj29XP63alu0rf779uI5ewH50OOx2FFn7ixv5nwD27tOnJzPTLKmkfXFR5nwzZHc0KFTn7z/Ov3gxt7S48Fxxyfniy2Wl166eL7tcfPli/sOB/jGTpaf7ScfLJpeF+Jzz8H71veZbf+Om0ripdH5GBDeN1pARwc+I5KVF8NIiAcAaMqJ4aUBvRfHTI3lpdE4KlZNC46SEc1MjuKnh7BQ6J5XOTQ3npoZzUsLZyTQw9QVSG+xkGjOZWpsYVhMfUpdIYSTS6hIotfHkugRqbTyFkUhlJNLqEil1iZTaBDIjiVKbQK5LoNQmUGviyTVxlJp4Sm0CtTaeUpdIrU2kVseHVcWF1iSEVceHVseHVce7AXbmUFVcSGX8ocqEkOrEsOpEclVCaHUiuTqRUpMEFJhLjdWmUhmZ4cyzkZXJ5Jp0OuNsRE06jZEZxco/yimI4RYcZ+cfY+Udrc85wsg+zMyN5hSc4BbGcAqPc4u/5hQfZxceZxecYObHsAqO1+XG3EiJiAresdHXG9CLuMGLuAFDwuK8sXiSF5aEwZKwOKIXnuCFJWCwBAwW7+5yEbFYEpZA8HK1u0gYAmEDnrABS8IQAMOIXkQShkgEW6bw3j4Eoj/JZ7OP/zYf310BvgeCfOjbA4/t3fzDoa1xtJ3J4bsyI/fkxwSXngy9+A358neUsu/JV/9JvfVjxM0fIm7+GHXrpyO3fjpy4+cj136OvvrTkWs/H7304+GLP0QVf0stPBmaGX3gn6E7IzaSNhF8SBhvX7x3gG9ggG9gUNDmrVt37Nq1b/eeA7v2HNi5a9+evcH79h86eDD0RBQ984cj19NONF/88Xll8itGZg87p4/jCnGA/pZrcpmb28vL7eG4wcbK7mJmdTOzuplZPezsHlb26MOrk2Mt965mlXy788657wZ4+f2cvH5ubj83f4Bf6CoAsMaiIfd1KkB+Dd0uAfdYjtwtFd67MHr/wugfFwHDwCyz+Mll8dMy8VNXA2w9vSTProlbroueXZM8vyF5fkvccl3aekvaVu6hl7S1HKgx2YsqyYsqcWuFpLUSAEzUUilqrZK8qJG214KVHOL2OvcqKaZnIf2XJVLumugEPTDueBdX0deg7GuQ9zcqB24rBE3y/kaFoEk5eEc5eEc5AIL1t+WCO8qBu0rBHZeFOPhAOXQPNMMmXQrssatGXC6iaqxlUvQcMGxG+mJG1j4z3q6eeKWRv55VvNbIX2vGO2YmXs/IO9SKTo2ye07VO6fqnZ/sA6WdFug0gzrNoG52aHF+RDc3pJ0b0i8I9Qtji64SGXVio06s14oAwAwLY/qFUe28UDs3qp0X6ueE+jmhaVHacDXj3I+0aUWXYVHiopdOvGiQGo0yo1EGFNiiTmzQS42LMjfAxs1mpcWiNJv/B4DBsAKGJ2BYDkETkFkOmZUgzWGCJgymcSM0AcFKyKz670EMl4vo/ghbJy22GRB2N9tmzPYZyDYN2WZMNheiYLsaXucKelgFAYC5v1hA2tAxa3HVnHVpFnHO25bnbcvztjcAYFr7sg5d0aErWgAw+5t5ZEmDoLMWu8aGyGzmYQQaskIDboANocgIah2xWUANI+Zhq3nYahm2WYU2ZNSGiFCbBLWLUbsItYlQm8iOjKE2EWobQ+1iByoB5XTIlLKHC5oOu3nUBo9a4VHELLZZJXZEZrfJbTa5DVEgtikLMm1Gpq02jc2pQ9+Y0BV46a11aRVxrqLOVcfye+fKhzduer1b/fzOvoK+/fMdMA/XA2w9n/43Bbb+48qHD/yx0WalottofLe2Zl1be2Ewnb//qPDS7zmlRQWlhcWl+ZevlF67fu7qldLLF/MfjwxKYKS793HHq8aOl7ddAHtQfe9O+d/46XRuGt3tH0bw0uhcN5CA8OKk0gGxeKnh3FQa0F68tAhOCh3MJnNSaOAJDsxECjuJVp9EZSZTXYNfiZS6RHJtPKU2nlKXQK2JI9fGUxiJNE/VJ9EZiUB4kavPFJesrwAAIABJREFUhNTGU2riKTVx5Op4clVcWHVcWE0cuSaBUhUXVh1Pro4PrYoLqY4nV54JqYgNrogNrjjjelbGH6pODKtODKtKCK1KCKtKAAqMXJNErk4iVyeTq5PJNWk0RmZEdSq9JjW8LiO8Jo3OyDzCzjvGzj/Kzj/GKYhh5kYzsqMY2YdZeUc5Bcc5BcdZ+UB4xbALj7MKjjPzYxi5R+tyY879HHJgs38AkUjywpC8vAgbvAheWG8s0ccVKcSRcDiiF56AwRGwWCIWj1uf1/BYhRvwRC/gHOIIG3DglYQB++mJfgQfHzzRB08IIHlvIpG2krx3+/tQtwYc3eH33f6NP4dsjaNsTQvfmXNkX9Hx4NKvD144eejS6ZAr35Ov/YNy64fwWz9GlP8YWfHL4fJfj1T+Fl3+29GbscduxcaUx319LTbm6m/Hy34+dumn6ILTYYm0bSe3+2wlEEkYog/RN8A3MChg48agzTt27Nq9J3jvvoM7d+/fuWv//gOhwQfDounUMydpF+KP3b3067NbCS/rMno4OT2c7B5OVg8nu5OV1cXO7mbn9HFze7m5PZycXk5uHzuni5nVVX+2h5XdyTzbwTzbycru4+SJHl5VCJ/cu5F37rvdTUWne1k5/RzXGg5ALwEvv59XIGgoHGgoGuAXDjQWDd52+YdgA/3ovQvDd0qFdy+O3f/dAzCQ4xA/vix6WiZ+6vIPZc9veAAmfXZN4gaYtPWmuOWGu+lVIWurkLTekrSVj7+oHH9RKX1RKX1RJW6tED0vF7VUuERYW7VLgbXXSdoZHoCBPP26Kea/AAx0wmSdnPEurryHr+hrkPc1uCRXf5NC0OyKIwqaFX2NYBrMFUccuDs5/EA1fF85fF85/IcSpDmEjyZHH3sYphQ+VgqfehSYC2DSFzPjgGEvNfJXs4rXs4rXakWnWtE5LX+tUXbNKntnlT1zqt6Fqf75yb6FqX5AL93skG52WDc7qNMM6uaGFhdGDVqxQSsyaEVGndikkyzqRHqdyKATLy6M6eZHtfNC/bxQPz8KFBtkGOdcSin9gTo50WHQSxb14sVFicEgXVyUmIwycHADDMgvF8AssNJiVprNSgvsCnHA7u6X2SyH4QkIkkHQhBkADFaYILkRmjBCE0CNQWbll2aVJ3OxLoJhsqggkHQH+LGrLagacjFsGrJNw+DVPmNBNUBdgV/CqBqyTcNuyWW2q2FUDaNqy9Kc1V1mx4xlSW11ztqW520r87blL/RC34KDzr68YFuaQ9A5BJ212cZtlmEEHkagQQQatMGDduswahOiyKjdKrRbhXZk1IaMIpYRxDKCIKN2mwhFJSg6jqJSFBXb7WK7XWKziex2MWoXo6gURaVLDqnTIX3jnFDKHmrnOu1Wkc0yhphFiEWMIBKbbcJmV9jtCqtNidgnEfu01a5G0DnbkhZdNi69hZ2rVueqzfkOdb5D37xfWv7wZuXPlZWPq6uf371f+4C+da5+/PD53wH2f6l/w9ja2tr7T58eqpR3VcqnarX106fVtTWxw1Hf01dy5WpOaXFBaWHp+cKyq6VXr50ru1JadqnguVg4YUV7eh53vGrwKLBHf9Tcv1sBLEQ6N4XKTaXx0uj89Ah+egSYR+aluSLy3LQIwC2Ou90FPEN2Cp2VTGOn0NgpVHYKlZVE5aTQWUlUZiKFkUSpT6Exk6nMREp9fFhdQlhNHBmgCzzrEqh1CS6kMRJptQnk2nhydVxI1ZmDVWdCqmJDqs6EVceTK+NCK2NDqs8AdIVVx4dWnjlYEXuw8oyrKs4crIgLrjxzsCruYEXsgcr4kKoEcmV8GKjqJEpNsstOrEqhVCVTqlJoNWnhNWnhdRmRtekRNanhjLNR7NxoTm40KzcayC9QrLxj7ILjnILjzLyY+rxj7MITzILj9fkxzILjtTlHq88e/u3wzq1+3r5YHMkLR9zgRfDCEL1wJAyRhCF6Y4gusYXBE3F4PAaL9cLgvDBEMOC8AYffgMN/5QpruBlGwP0XFv8VlrAB7wYYyZfg44Mn+hO9A4nEIAJumw8pJMjn8PaAUzv9/rE/KDZsawp9Z9bhvQUxwSUngs+fDL54+mDZt2HX/kG9/g/KzR/oFT9HVfwUVfnrkarYo9VnjlWeOVYZd7wq4euK+K/L409c+y3meuyJ63Enr535+vefjuSfConZvdmf4E/AkLwJ3n4+/oH+QVu3bt+958CevcG79xzYvmPvnj3BBw+So+m02JO0/J8P370c21KR1F6X0c3K7uVk93Gze7nZ3ezsLlZWFzurh5vTy83t5+f38/J62dldrOxuZnY3K7uLmQUg18vJH71fphp7fud6Xuk3u5uLv+nl5PRzcgW8PEFDoau4BQMNhQONrguaB5uKhppLhu6APVLnRu5cGLlzYfj2uZE754X3LoIp5nVzYC4F5gGYtOW6R4FJW65Lnt+QPL8hbrkOACZrKx9vq5C9qBC33pK0lcvaK8dfVMraK6QvqsBGRMAwcUuVuLUKMEz6okbcXusBmOTLULOrGTbewQbCS9bFGe/kjndyJrp5AGBgp5RScPtLiMOdp1f2Nyn6GlyXNffflvffVg3eUw0/UI08UI3cVw7dnxx+NOnqgT1SjjxSjjxSjT5Rjj5TiYACez4taZmWtM1IX6jd9HIxTP5aI+9QKzrV8g6NsmtW2T2r7F2Y7NNOCxam+hem+nVqlwLTzw3rZgd1s0O6uSH9wohBN2rQjgGAGV3BQtGiC2BCrZteutkR/bwQMo5zy1IL/x6ikLQbF6XAOQRlNI0bjbJFvUSnHdPrRAa92GSQuAE2YTa7LESzWWE2uwAGQxOwecJsBhaiDILHIYsctighs9IEyQHDTGYFCLKbPLl2d57QZFG5LEH3GUgr97SWBkLVkG0acMuMasyoxuxQWxxqMwqkmNoFMPsMZJ8BbqEZ1ZhRtRnVeJIaVucs7JiG0WmzY8a2PG9fWUBXtABa6IrWsapD3+rQFT26orMvzyPOBWRpzm6fsFuFNosQgYes8JDNMoIiow4gp5BRFBmzI6N2ZMyGjCGWMZtNgqIyFB13OCYcDsAwKYrKUFRit0tQVIo6ZKhjfMkxvrQkf+NUKKQPtXOdKCK2WURWiwhBpAgyYUMVKKq021VWuwpBZxBUjaAaBJ23O3XosnHprcX5DnG+s79573C+X3rzwbny5/LKx7dvP62ufn7/fu1Px9s37z59+G8K7P8bYB/W1p7OTPGlIsbIUJ/JiKytmdfWhk2mwitlOaVFhecKS88XXLl6/sq1c5cuFV25XNAqFU6ib7q6H71+1djx8nbHy6a2Vs6TR3UP7lX+jZtO56TRuGk0sAgKwMltCdK5KeEN6VE8sIrX/Z2bGsFKpYMYPTOFBhjGTKbWJ5BZSVQXwBLJjCRKfRKFmUipTyDXxrsUWPUZF8lq4si18eS6xLDahNCa+NDa+NDquEM18aHVcYeqzgRX/hZc/uvBqriwqriwyt8OVcaG1MSTK88AegWX/3aw/Lfg8t8OVp45WBl3sDz2YMVvwZVnDlXEBt+KPVgZH1oZH1YRF1oZH1aRSK5IJFclkMsTwioSyQBglcm0ymR6VQq1OpVelUqvPXu4Pju6Pvtwfc4RZm50fc5hZm40MzealRfNLohh5h2rzz1an3eMmR9Tn3eMkRdTn3+iLjfm0m+HviPv8CfgfbFYbwyWsMEL54UheGFJGCLJi+CWWTiiFw7nhcN6YXAYLCg8Bov3whA2YPEbcIBYuP/Cetpg+K9whA0EEoZAwuC9cURwvbIfDh+AxQXhcHv8/WibA47tDPrn/o2/hmxJpu9Mj9qVfWRPfvTekhPBF04FX/ompOzbsKt/J1//J/XWj+EVP0dW/Xq4OvZo9ZmjNXEx1XExNfHHaxO/rko8UZXwdUX8iZqkb6pTvqtI/r48+bvy5O/O/3T0m0PbthO8SFgCAYf39vbZuHHzrl179+4L3ncgeNv23Vu37Nq7N5gccuinkxHZv5zgl/7YUpH0oiati5ndz3VdzdzDPtvNPtvNPtvFzurh5PTx8nq5uV3s7E5Wdjc7p5uZ3cHM6mBmd7Fzeti5wvuXVGNt924UnvtmDz/vRB87u4+dK+DlC/gFfbz8fn6By0JsKAQAG2ooGmpyr5K6fU5498LInfMjt8+P3DkvvH9h9OEl0SNXiR9fljwtkzwtkwDJ1XId1HqAydwAk7Rcl7belLXdkrWVS9srJG3l0hcVsvbK8fZK2YtKSVuFuLVC3Fox1nJrrKVC9Bys9K2WttdK2mvFL2vX36jyVylWL3vNlHVxZIBhriwid7yL61nJoRpoUrmDiB4FphQ0K/r4yv5mZV+zoq9J0X9bOXBXNXzfBbDBe65pMOFj5chD5fBDlfDx5Ohj1egT1djTSdGzKfGzKXHLlKRlRtY2M/5CPfESlEb+CtSs/PWsvHNO0a1RdGqUXfOTfQtTgoWpfu30F4B5Sj83rJsfNuhGF7XCxfkxg9YNMO0YeOoWRvXzQt2cUAcYNj8Cm2SNN7MKvz+kELcbF6WLOvHiomRxUWI0ykymcaNBpteJdNqxRd2YQS8yLoohkxQyjUMmmdmsMJuVMDwBAAbDchie8JSLYeYJ2KowW/8HgIECGT+Pi2iyqoDpZwLZd0QF29zRQbvajGoAnGBUbUY1FofGvKQGWsqyNAOgBf4KoTMwOmN1AHpprEsa4Bkib+aRN3PIm1mrU4M4Z5E3c256adG3WvStDn2rc75fXFrVo6t69K3OvrKAvJm3OeftDoVLY5mHEfOw3SpEbWMOu8hhA/agGFiFCDKGIGK7XeoC2NKEY0nucIwvLclRdBxFZXZUhjrGHUsTDqd8aUnudCqXl1UK2cOFuU7UJrEjEqtVgiAym12OokoUVdnQSbtj2r6kQRyziGPOtrSALhvQFWhp1fLmvf3NB9T5Ycn5/o3zw/LyRyC/3r9f+/B+7ePS6vL7Tx//X+j1v/3zKLA749LK/p4bHS/b5mfFy05kbU1mMuX8fiG3tKjoXGHpucKr1y5cv37+8uXiS7/nd0zKZpaWursfd7xq7nh1+/WrZgCwP+5V/Y2dSmWnUrmpNF4qjZ8ezk8PB10udjINwIyXFs5Li+ClRrgNQzpYzsv2KDBQSTRmIsVVCWRGApmRSGYkkJmJFGYitc4NLVDVZ8Kqz4S5kBYXWhMXWhMXVhkbXBMXWh13qDI2uDL2YMVvBytiD1WeCfVU+W8Hb/0afOvXYPfh4K1fg8vPBN/67cCt3w6UxwaXnzlYfuZQ+ZkQ1zM+tDwhrDKRUh4fejMupDwhrDyBXJFEqUgCDKNWpdArU2h1Zw8zso4wso7UfWHYEVbeUWZudH3eUUZuNCPvWH3esfq8Y4y8Y4y8EzXZ0bU5R/P+ceDgti3+OKwvDkvy2kDYsIGIwZIwWBJoenlh8RuwhA14/Fd4HIaA8QL0wuMxBByGgPPC4b/CYr7C4L7CEr0I7jaYJ8eBI3hhiRiMNxbvg8V7Y3B+GFwgFrONRDq4MTBy28bTe4JiQ7elRO7OjN6ffXR/3tF9Rcf2lhzff+HUwbLvw679g3L17+Qb/6Ld/IFe/lNE1S+Ha+OO1cTH1CUcr004UZf4NSPlVE3S1zVJX9cmn65N+bY25dva1L/Xpv+jNuOHyrR/XP4t+jfK5i1EHB5LIOAIvj7+W7fu2L17/+7de7du2bEpaNu2bbsP7dv/3WFyxo/HGXn/aClPaqtO7WZl93FyernZvdwscLNlHze7i53dxc4GAOvm5HSxc7pZOV3M7A5mVicru5Od3c3OFd79XSluu1dReu70blbm0W5mFhgdE/BcABPwCwT8QoHnapWGoqFG91LE5lKgvUCNumaZv/TAJO4GmNjNMM8oGACYR4RJnt+QtN6UtZVL225JX1SAkrVXgvIATNxaPgZcxOeuHpj0ZZ3kVZ3EPc4MMCZ5WS95yZC9rpe9YspeM2UdLFknW9bJkXWyx7vYsk7OeBdnvIsr7+XJe7lKQaNK0OwCmCdS398k7+Ur+5oUfSDocUcJFNjwfdXwfeUQUGMPJ0ceKUceqkYeTY4+mRQ+UQofK8eeqsaeAoxNS57PSFtnZK0z4y/UE+3qiZezitdfGKbomFN0aZQdGmXH/GTPwlT/wlSvdqZPpxbo1AM6zaDLPwQKTCs06EYNulGDdtSgExl14kWtSK8d+1Lzo/r5UZ12VDc3opsbMZsmGm9m5X97UC5qN+oliyB/+AVgUsOiRK8bM+hEBr3IZJBAJhlkkkHQuNkMrEK5+zDhOcDwuNksh+BxyDJhRpRmqwpyZ+6N0ARkVkBWlWelE/xXFxEoMJNVCSEq2DZpsc9Y0VmzfcaCzlgcahidgR0zZofa7FBblzSIU2N1qi1LGsuSGrJPw/YpyD4N2WZg+7TZMWNxzFjAL50ay5IGcS7YlueRN3NAdbmVFqCXzrGqc7zVOVZ1zvcG53uDY1UP/oosz9vezKNOpd0msiNjNqvQZhWitlHULgJNLNQudtjFDlSColKbTWwH8ssxgS5NLDkVS28UjiX5klOBOidQxzjqGEeXJpac8iWnwulUOJ3K5ZUpxfjjhfkuu11qs0kRRIbYJuyoAnWoUOeUfWnavqS2O2ftS3N2p9b+Ro+uGB1v4aV3iPO9/c0Hx5s/3zg/LDtd8uvdu89/vl/7+GHt0/L7tx/cAPvPoPq/AuzuhKxqoK92UHBvSilyLkFra69UqtzfL+aWFhadLyo9X3Tl6vlr185dKSu5/Htev1qhW1nu7nnc+ep2x6vbr182tj3nPHnIeHCn6m+cZAo7mcJNpXFSqJ5iJpLdYovubnHRQUDDYx66ueWSXMxEilt+UZmJVEZ8GCM+rD6BWp9AYcSHMeLJNWfItfGUWje9vgDsDLn6TFhtXFj1mdCq2JCq2JDK2JDK2OCK2ODKM4eq4kLLYw9WxoZUxIZUxIYAgHnqxq8HbsYeuPXb/oq4gxWxwbdiD9yKDb4VG3zztwO3Yg/eigspTwgtTwi7FRdyKz7sVlzozTPk8kRqRRKtIolWmUyvSKJVpYTXZUTVnz1Sn3mYkXWYkR1Vn3MUYIyZe6w+7xgj92hdTjQj9ygzP6Y+/3hN9tGqs0cqMiLPnNgXRPL2x2N9cVhvDJbghcFvwOC9vAheWNx/eRG88ABgBC88zguL9cJhvXA4DAGHwRMwBLwXHv8VDr8BR/ACSzoIRC+Cpx9G2IAhYDAkDM4Hg/fBEny8MP4YzFYSYX9gQPiWgBM7A34K2RZP2ZYWuTvryN7cY/sKYvYVx+wrOb7/4ulDZX8nX/0H5cp3YesVWE3s0dr4GEbicUbSifrkU/XJpxgpp2qTTzJSTzNST9emfFOTfLou/Xt2zk+MrB8Zub9eS/r2F+pWfxwWuwFHxJP8/QJ37Ni1Y8eubVt2bgzaFhS4Zd/OXSciyPHfRJaf/e7Jjbi26tRusAKRl/N/aHvLrzbXrt37/iv2KlGg3lWnSBK87u2qF3ctLVrDNUhwiQB12tUCpRQpTnCXCCTBEgJEIQ4kQHk/nElg3ff7jP2++3k2Y45rnNdFy9ffOI55zHm2l0a0FYe1kELbSsIBt7QAI0U0E8ObCeFN+LAmQngTMbyJGN5Ket7zIX5ipK4sLybuPgr/7HozPqSj+Dm55EUHCB++fU0ufUV+86rjHYhyRHa+i+x6r40j6gHW8zG252Ns/+f4wW+JA+VJOyGOiuShSqw+xKGXX/pXALCRn7jh6oyh6vSR2izgHI7W5YzU7uiwkdo8vYXYX5U58CNr6Ke+B1YwWl84VP8PBQZuuRxt0OcS8aMNhLHm4tEm4mgTcbSJMN5SPNZSSmkrpbaX0sjvQFHI7+idH+ldH2gd72nkd7ql9W+pYO1v12d695eJnr/p3aAT9kUbR+zRxRH7Kib6K+k6gE0O/dACbOTn1Fgta7RmamxHgU1RGqaojVO0hila4zS9aXayZWaiZWaieXayhc1q57DInKlOznQnZ6qTMw16YL1cwDB2/yJnYIEzwGX3cef6F9mDC+xB7pwWYPOzfezprvmZHv7i6Mes568eWo8N1C5ytVn5Re7I4tLY0tLY4uLoAneYy+lf4A4tcocAwPi8MT5/XCikCYVUUHqAgbMAKDDBOE9I4YuoQjFdIKTz+NQlPmWRN84TUnli7UINvYXIE2mdQ+0XQC8JQyydEkunhBKGSMIUSZl8CYMvYQhlLIGUCVSUSD4FXnmSSVB8CUMgYeiUGUsoY4F/JlbMgo4XgJZ0jSNf50pX57X0WpuXrc1L1+bl6kW5ekG2zgUMW1bOLStmpfIJqWREsjy0LB5YWR6QSIZkkhG5dFQmGZGsDEkkwxLJsEQyurIysrwyIpGOSeUUmZwqk1Nlcho4SOVUqZwikY9L5BSpgiZT0OUKmlxBU64y6JTv7LlWyQplZWVMvDy2vEJZltBWpHSJnCmRsyTyaYmCLVFwVpQciZIrUS1J14Ry9YpiQ6rYkCs2lIoNlWJzdXVrfW1Ls769odne2tj+rVSvb/ze+u8AbFsHsM+U8cyW5vRf9aVjIzPb29S1VVJvT1QKNiI66nXs65i419jU2NTUGGxyVHLC8y4WfWFV0dZe0dTwqbHhU8OvD7XVJRVfC798yvkX8Yk9ScewkqBzpEB7YoAdwd+2OPAcMeAsgBbB/6xee4FOGPHJeeIudP0TYFrbsNDHBu93luBvX+RrU+hjU+BjX+hrX+hjl+Npnettu9tLBNzK87bJ87bN9rDM8cLkeltqAxpemGwvyywPTJZWeFlmuKEy3NA4DzTOE5PlbYXzRKe5mWZ5Y7K9MDhPdIYHCueJxnliMr0wGZ6YDG/LTB/bTG+7TB87nLdtmpdVpp99pp99lv9ZQLIs/7N5QeeLQi4XBl/Ch17Bh18lPL+Bj7hOfHGjKPwa4eVN/IubheHXi55fJ7y6lRd2JT/sel7YjUQf63v2x48YGx00RBrDYEa6MWRDKMwQCkcagPQ8wghqZAhBIKEwJARuCEUg4Ug4VNvxQhogEAYIgC4Q4gDhQ0MoAgi4vTDEPjhyHwR6CAY/boQ0P7jP5s8Dt08dckUf8bU7FXDu5LOLJhHXzV/dQEXesoi+ZRHzFyruLibpgXWq49l0x3M45/OZLhdyPa7meV4r8LlZ5H+70O9Wof/tooA7+MC7xKD7RUH3ip7cLQy8WxB4pzDoHiHkUelL15JXnm9i/EpjA/PCnB+fNUUYwJAwpDHS+NDBI6dOmZw8efrPI8cOHTxy8viJq/aWXncvJfjc+pbmVZv/tJkYBhpgbSXhLaTQZlJoa3FYe/HzluKItpIXrcURTcSw5l0Ma8CHNhLDmgkRHe9iaMM//y6Kj7mHKQy61k56Tt4NsDevO968Jr951fH2Vdd7Lb30K327P0Z3f4zp+RCr64GBGH3CYPmudYjaObDkoe8pIz9Sh6uw+q0cI1VpQzshjvTh6ozRmsyR2qyx+tzRupzh2uyRmuyRGqDDdnpgAz8yh35ma3tgdQXaLKLOQgTPIW0ukbATTWwijjYRRxq1h7Fm0ngLWEtfQu94T+t4T+t4RyO/pXe+p3e+p3V8oJLf0cjvAMDoneCqsDLtRHPP37Tuz/Tev2m9X2g9X+k932i9oMon+it3uYg7AGON1mgBplNgrPF6Fq0ByK9peuPsZMs0vXma3jQz0cxmAoB1zE93cqY6ONPd8zPd83O9XHbfImcAMIzL7gO1wB7gsvu57P75uf752T4AMM50N29hqCzv9auHVsO91YsLI/OcQZCeX1oaW1oaWVgYmp8f4M4PLi0MLy4MLS4O85ZGeLwxPn9cJKKJxbR/A9huWcYXjAMLUSimaV1EPnVJQOWJaDyx7k4T3ZwW8Al1cXktwAQrk2IpSyxliSRMsZT1nwDTl1DGAr8CDNtNL5F8alk+DYTXsmpuRaW1CqVr80BpSdfmpWsc2ToXQEuuXlRoluTqRdk6V7LKWVaxxcpZiWJSKhldXh5ZFg+CgIZUMiKTjUmlo7taXOMrwCQEDqGcJlfQZLqSyqlSOVUip0jkVJlyQqackCsn5MoJ1RqTOl7BZreuSMZXVsbFEopYQl2W0CSySYmcJVFMS5RzEiUI93NXVIvSVYFsfVmhkSg35cpNpWprVbW1ptpaX91Sr//eUG9vbWxvb25vr2rUm79///cV2NrW5t9UCqmnO7Op8R1lvEsu+8UX4H7VvUxIeB4T/TomKjY+KiU1Li01BpsclZLyun9uanFN2U6ubGz42PDrY2P9x5ofJRVfC/8uy/0X4YldcRDwDM+WBp0vfnK+OPAswd+2+AlAlx0pcIdepEDt3Sh67QWIhfezI/rbA9QB7VXka1fka0/wP4f3O1vka1/obVfobZfvbVvgbZvrZZPvbZvrZZ3rbZXrbZ3nbZvjaZ3tYZXjaZ3rZZ3jaZXjiQEKLBe0uDzRWZ6obC/LTA9LnDsaACzdFZXpgcn0tEx3t0h3t8jwQOM8MThPDDhkeKAzPDBpHuh0T0uct22Gl026lzXO2zbD2xbna5fpZ5/hY5vpZw9EWE7g+fynlwqeXS4KuUx4fgMfca0w7GpR+LWi8KvAOSwIu1YUcTM/7Hpu6NX88Os5IVdi3TG3rA4fNEQeQCKMDAyMYLv3aABXEGYIRRjDjJAGcCMw7AWFGULhcCgCCUEYQuAICMwQbmgERyAhUKT2/yJAFtEIijCGwvfBkAdgiEMwxGEE/NS+vZjD+6+e3P/Y4og75kjA2ZPPLp0Ju2L6/Lr5y5sWkbcsom+Zx9y2iLuLSbxvhXWwx7mcz3G7nON+JdfzaoH3jUK/W4TAO/jAv4oC/tIDjBh0vyjgDj7wDj7obuGTu/hnD4hhDqWvPN7H+n9KfPYpOSQz3O0sxgK6x8AQijSEGx0+9OfJE6dPnDh16MCRPw8duWJr5f/gapznta+pHj+WHjyjAAAgAElEQVRznzQQQltJEW3FWoC1kkLbi8NaSeEgPa9VYKSIFmJEi06ENeJDm/HhHe9ixgerPuRFx923KnxyrY0EQhwvO9+8Ipe+Ipe87Hj7uuOtdpa5891rbYgD0OuDVoR1f4zt/ZLQ+zl+4Gu8fpvU8K45MACw4arU4SrsblNxeJeFOPQjfeQnbqQGN1qbPVyTNVSTNVKTPfIza7Q2Z7Q2b+hn9nBNzvDPnIEfmQM/Mgers3eLMD3DQA3WartiWlnWgB9pJAz/wg834HUijDjaXDzWXExpLaa2l1LbS6nkN1TyGxr5Da3jLY38Vqu9yO+o5He0jg80sKi+8yOtq4zeXUbr+ULv+0rXzoR9BUPNtJ6vE336Ntj3iUGtCAMYY43WTI3VTlF2mmEs6i8WrQHUzETz7GQreAJ67QAMBDpme7jsXj23dtf8XC8ozmwPZ6YbAGyJO1hWEPXqoVV/R/kid4Q7P7SwAPzDkcXF4YWFoYWFIdD9WlwcXlwc5vFGAavEYppYTBcKqSLRjhTTKjABRSgYFwgpS4JxvpCiBRiftiSgAYDxxXSemK5VXTsAY/DFk/xlBl88wRPTBSuTQgkD0EskZYlkLKGUKdCVUMYS6xSYXoSBpz5hKJbPaHtdoN2lnFtRsVdAXmOVI1vn6pWWdG1etr4AXhWaJaWGp9AsydULwGZcUbElikmJZGxlZWR5eWhlZUgiGZFKR2WyMcAwqXRMKqdI5RSpbFwC+l5yqlRBl6smZCq6TEmTKWkyBV0qp0vkNKmCLldNylWTchVDrmIo15gTtB8cTrtESlmRUMQSilhCW5bRJXKGRD4lVc7o6DW/rOSuqHjSNZFMvSzXSFWbqtWttdXf66u/1au/Nevbm+rtLc32743t31vb2+sbGwBg/8fySxvi2NpaWF8bUiiKR0Z7ZNKJ37+7lKqysbFobOqLmOjI2Kjo2MgUbFxqamxKcnRaWvQod1a4rmonVzY3lDXWf2yo+7ADMGKAHSnQvvjJuZKgc6QnZ0ueXiA9OUsMsCt+cpYUCMpen5gHX4DY0okzez3D8H52Os9QS68iX/siX/siX7sCL+t8L5t8H7sCb5tcT8s8T6tsT8tcL0yOJzrX2yrXyyrX2yrbA5PtYZntYZntYZXjaZnjhcnxwmR7AoBhMj3QmR6YDDeUvnDuui/uqAw3FM4DneGJTndHpbujMjwsMzws0zws0z2t0j2tU90xqR6WaZ5WaZ5W6T42OF+7DB9bvQLTA6zg2cWC0CsFodfygi8VhF4uCLuCf3ED/+J6ftilgrBreWHXil7cygu7hgu6EO1qdd7syGFDw71wqBHEwBAKMYTC9QAzhhkZQpCIPXCkAcIIijCGaTdFGUJhcAjCEIJEGsAQEIghDA6WcSB16g0JAfkOmDEUfgCGPARDHEXATxgizfbtPXfs4F8mB5zQR3xsjweePxl82ST8qtnzGxYvb5pH3rKIvoWKuW0RdxedeN8q5bFdutO5LNdLOR5Xcr2uFfjeJATeIQXdIwbdwwfeLQq4Q3hyDxQ+8C4+6A7+yR38k3vE4IfFEU7vo33+TnpakfGiOjf6U2pEdKDbsSN/IiAwBAxpbLjv8ME/Tx4/ffzIsUP7DtijUF53Lr9yvliJ863Lf1pfFAzaYO0l4W3FYa2k0LbisLaSiFZSRFtxRHvpixZSRJMuiKg1EvFhrYTn5DfRtJGfZfiEqL8s8EE3W4jhZNILculL8ptX5Dev2ktetJe+JL952fH2VdeHyK4PUeBele4P0V0fo7s+xPR8iO3+FNv5Mab7c1zfl4T+rwlgG/1gedLI952FUkCEDVdhh6uww1Xa5VJgPcfIThAxfehH+kh1xshP3EhN1vDPrJGaLLCPQ39D2NDP7IHqrMHqrKGf2cM6gA3V5g3X5o/WFY78Khr+VaituqLh+qLhX9pNicNAiumGnccaCKArNt5SogVYO7ATtRijtr+htOljiu9p5A9U8sedtb8gT9/7N733b1rP3/Teb7Tuv2k9X+l95RN9FfSBClp/BX2gcnK4ijGyAzDWaM3UKAgl1v0HwJpmJ1tmJ5tnJ1s4wEJkkXUA6+BMd3FnurhzPVw2qN4Fzv8LugC95qY6OdNdS5yBsoLIl/fR/Z3lS9wRLmdocWFkEXBrYWhhYYjLHVzg7gbY2C6A0QDARCIa8A+FQopQOC4QjAkE43wRhSek8ADAxDSegLYkoC4JqHwxXSCe4IvpPPGEfhKZL57giWnANuQvT/D1AJOwhBKGYBe6QAOML2EIZQyhjLkbYFp6SVlCGQuENcTyKbFiBtSyag5oL8kqR7IGALbjFsrWFxSaJYVmSbnBU27wlBqeQr0kXZuXgN6YgimRjkukY8vLQysrgxLJiEw2LpdTpfJxqXwc0EsGTEIZRSKnSBV0mXJCB6oJmXJCqpiQKui7vjMUq0zFKlO1PkWlVs1x2qUy2oqUJpZSl2W0FfmkRDElVc5IV9nS1XmJal6iWpColiRrAum6WKaRKDeVa7/X1n6r17Y169sb69ubAF2b29oLmDWbW1u//1vm4e6Ux5xa3by0NKbRjG5usra3R5clUSmpz6Nfv4p5DTZxYLGxycmRydjI0fnpFY2KTK4EFmJj/ce6n28qvhZ+/ZynA1igffGTs8VB54rBVZP+tkRwX9eTs8VPzuo7ZMBdJPjb6+PyuxtgAGNFvrZ4P1twKPKxK/K1K/C2yvO0zPWyzvW0yvOyzvWyyvO2zvawzPWyzPHCZHuiwTPbE53ljsl2t8z2xGR7orM80Fke6GwPbXAD545Oc7FIc0ZluKIyXFHprhZpLuYZbmjdAZXhgU5zQ6W6WKS6WqS5otPdMGkelmkelqnumHRPqxRXVIo7GuuBSfW0Sve2Tve2wfnaZfqdzfSzzw44l//0Uv7TS/nBl/JDrhSEXs0PuVwQeiU/7HJB+LWiiBsF4ddynl3KC7tWEHEzL+x6zrMrnjfOnDly+LARch8cbgSFGkIhhlAYwgCKMIBqm2EGcCMoUpswhMINoVBDGAwJgSKgcCQEgYRAERAoHAIzhML1bENCYEYwuBEUZgyF74PCD8LgR5CGx5EIi31GNkf2Xz195IH5EQ+b4wHnTgVdPB16zezFTYtXt1Cvb1lE3ULH3kbH3bNMfGCd/Mg26YFN8iO7DJcLWe6X87yvF/jdwgfeLX72sDT4EenpA3zQvaIn9/BP7hX5/7WbZ8Tgh29fun2O869IDa0viGsgJP4oiP87J9b78R3YHwZ7kUZ7EXsPGO0/su/w0YN/Hj14yM4C9eiSfYz7lZ85T+oLgxsJYc2EsFZSeFtJeFtxWBsprBW0wYrD24uft5e+aCaFNxLDmonhrcSdS5lbiRHtJVG0oZ+fSYlRd1F5/lea8WFtpOfk0hftpS9BiEMb5Xj7uvtjVNeHqK73kZ0fozs/RHV8iO78GNPzMaa7LLbrUyxYiggW0g98S+r/mjBUkTzyHTukE2G7agdgQ99TR0EDTLuVI2Mni6gbZx6tyRqtyRmuzh6q1lqIWoDV5I7U5o3U5I/WFQARNlpfOFJfOFxfMFRfOFRfOFT3770x/baO0UbCWCNxrKVkrKWE2v6GRn5DI7+htGlhRmkrobSVUNreUNveUtvf0To+UMlvqeR32pRH1ydqZxmt+zOt+zOt5wut529qz9+03m+0nq+03m8T/RX0/gpafwVtoHJyuAoUY+QHY+QHc7SGNVbLHKthjddMU+tZlF8Myi8m9ReL9mua3jAz0Qiec4xmNrOVzWzjTHWwd9TYboABNdYD6MWd6wX00gKM2cFhdS7OD5QVRoffNu0jf11cGAVTzMAwXFgY4i4McbmDwEJcABYib0xvIYpENIGQKtQeKAIhVSikiETjAsGYSDguEI3zRVRgIQrFNL6IxhNSl/gUvoguFE8KlicEy5OCFQZPPMET03nLdP7yBLANwQGcRRKm6J8NLaGMyZdM8iUTfOmEQAoYxtzNMIA0nfCaEiumRIopsXJmWTUnWePoS65eADJLts6VrnHl6iWlZkmhWVJt8FQbPNUGX6nhy9YXpGsc6SpXtjotldEkEsryysjyypBENiaTU+UKmkwBOlsUnUNIAxpLppwAAktXkzLVpEw1IVVNyFST8lWGfI2lXGMpV1mr61NU2o9ZDlkio6/IaMsy2op8YkUxKVVNS1c50lWOdJUrW1uSrvEkazzJulCukcg1stUt1fq2en1bs769ub69pd7+rdn+vbnrDpeN/yGAbW9vb2xvC7a3JdvbQ0pV2Sy7Znm5cmrueXzSy+io17FRMbGRKakJKamxyUmRKenRTMG8ZF3ZTq5obPjU1Pipsf5jbXXp93L8ty/5/9rd/Sp+cpYUaE/wtyWCG08C7fF+tjo1do4UaAfyHXp0ARG2Oz2v734V+tgUeFsX+doX+tnl+VjleVnmetnkednkeFqBWHy2h6XWKvRE68QWOtMdnemGzvG0zPGyzHLH4NxQWcA2dEdnuKHSXVGpzhbprmicKyrN2TzNxRznhkp3s0h1NU9zs0h3R6U4mac4WaS6oDLcMamuaKwbOs3dMt3TOs3DKsUNhfXEYD0wWA9MmpdVurdNho8tztcW52ub6X82N+hC/tOLuU8v5AZfzA+5VBB6JT/kcn7IpYKwa4XhN/JCruQ8u5Qbeq0g4mZuyLXMoIsPzp80OXzoz71G++BwYxjMCA5DQqBICBQJgRlCQCYebghFwv+AGUIQRjC4ERxuCIMjoTAkMBL3QBAGUCQUhoTq/ENAMgjMCALbD0MehCEPwuBHEYamxkY2B43O/7nv+ulDj1BHPO1OBJ4/9fSSSeg105c3Ua9uol7fQkXdxsTcwcTftUp+ZJfiYJ/8yDbpoW3KY7s05/NZ7pfzvG8U+v9V/OxRaZhTcYgjKcSBGPyYGPwYH6QTYYF38YF3icEP3710/xIfWJka1lAY11Sc8qsYW0PCFqXGnz56HGEAMYYZ7UPsPWC4/6DxgWOHjthbYB7YWWD9b1dlBtbmBzURw5sJYa3E8PbiiNbisBZiSFtxWGtxWBMprJUU0UYKbyGGN2t3IUY0FoX+KgwGDGsjvaQPfS9/mxZ51zLT81wjPqSN9Lyj9CX5zUvAsHadGut8F9nxPrLjfVTXp5jOT9GdH6M73kd3fYjp+hQLCqz07f+aPPAteeBb8nAldrgyZfg7dnDHQsTqLMSd3Ryj1RkjOoCN/sSN1mSO1e4ATLfhN3u4Onu4OnuoOgtYiAM/ModrcoZrcoZrckfq8vRpDnBJ2FBd/mBdwXB9IUjYA27t2jWFH20gjDUSx5qKx5qLQZQDcEsvxbQAa39Lbdc1wwDAOj/Suj5Ru8p09NLXVwAwel/5RH8FbaCCPlg5MfQd0Is5Ws0crWaM/mSM1kyOVDPHaqYpdUxKLYNSx6T+YtHqp+kN0/SGKfqvmYnGOUYTm9nCYbWxWWR9zc90zc91A3rNz3Xrz1z2P8xD9lQnm9nJZnUucgb+LogMv23W1VK2BAA2P8SdH9DLLy53cH5+YEGnwJZ29cBEIppAROUJKQIhhScY5wsoQhFVKKYIReMiMUUkpgpEVL6IKhDTBGIaX0TlibQ9MMHyhHB5UrAyKViZ5Inp+o6XHl3gVZvdkDCF2iQh8AkZAukkT0LnSycE0kmhbFIsZ4nl03oXcQdgipndAFtRsfX00ksu0OvStb54Sg1PtckH9FJq+DL1knSNK11bkK/OSuV0qYy2Ih2XyEa1GQ0lTaqggbaWVEEDJZHTZMoJ+SpDscZUrrEUayz5KlO+ypCvMmSqSZlqUr7Kkq+xFGvTyvVp5dr0qmaGSq2em++QKiZW5PQVOV2iYEhULJlqThctWZCv82RqgXRdJFUvKzZkyk3l6u/19W2NensTZA412783/nkJ2ebW79+//8/ptRtggq2tic1N9vY2ZWPjl3ilki8iDVNeJaU+j4oGCiw5JS4lNTYpOTI5NWpawJWrVW3t5U0NZc2NZU2/PtVWl1Z+K/r2Jf9fxAA7IML+rYgBtqRAgCs7YoAdwd8OgI0YYE8MsMf72RL87Ym6MS9wAGeCv72+B1boY1/ga5vvY53vZZ3vbZvvY5/rZZXrbZnjaZXjaZ3tiQF5jSwPFKhMN3SWGybLHZPljgHaK8sDg3NHZ7haZLih0lzMsU6maS7mQHIB7ZXuZpHqZp7qao51scC6oFKczNNc0fpKdcMAgGHd0FgPTLIbKtkNlephmeZthfW2TvO2SfW2Tvezyww8lxN0IevJ+ZynF3OfXcoLvpT77FJe8JWCsOv5oddynl3KD72aF3Y9O/gyLugiLujSg3Onju/fe8jIcC8MZgSFIQygSAjUEIoAsUMjKBJpgEDsgQOAGULhYCMiWDxvBEMiIVBDqLYxBoSXIQxmCIUh90ANDaAHYIaHYYZHYIgTCEOLvcY2h4wu/LnvtulhZ8tj3vanAi+cDr5iGnbN9MVNi7ArZ55cOOFrfyLg7PFnV8zCrptH3DB/dROV+MA28aFd0iO7dOfzOLfLud438UEPSsKci0OdikOdSsNd30S4kkIcCEH3CU8f4IPuFwXdIzx79O6lR0VKSG1OZAsxse1tWuu7jKZ3mbXvC4M83eF/GBjDkEYw5AGj/YeMDx47eARz2tThok1emMOnRNe6gme/8CFN+NA2UkQ76XkzIbSZGNpKCmstCW8mAao9bwVTzISIZkJ4Y1FofWFwQ1FIMyG8jRRB7y2rKsuMf2ST6mbbiA9pL9ZaiJ3vIgG6yNp9vpEdH6I6tXepxHR+iO78EN35cQdgXZ+0O+kHviUPfEsarsSOfMdqcxzfdyzEoe8pg5UpWv/wR7o+jjjyI33sJ25Uq8AywUL6oR+4kZ+Zuv30WUPVuIEfGf1VGSDKMVKbC/Z0DNfk6i5oLhipKxiuzR+u1wOsYHfCXh/0GG8kjjeRxppJOr1V8m8AG28F+uwtjfyO0v52HNx+CdZ2dH6idpVp0dX9mdbzhdr9ldr9tx5g9P5yPcOA/GKM/GCMVDNGfzJGfjLHaljjtcyxGga1lkGtY1LrWLRfU7RfU7RfMxONs5NNs5NNc4xmNqudzSTPMdvZLDJnunN+tnt+rnue3cOZ7eLMdgGMzc916/zDLvZ0xyyTPMton2OSFzgD5YS44Osm5Mb3iwtDYN6Lw+7jcgcXFoYWuEPc+UEuZ4DLGVjkDgF6/VuIgy8c5wkpPBDZEI4LxRSBmCISU0ViKk84xhdRAMB4IipPROWJaDsAW54UrEzwl8G814SeZKBA7FCLJZ0C0/mEk3zJhEA6KZIzwVMkZ4nkLL6UAXpjoh35xRIrp8SqmWXVLHAOdR0vrly9oNAsAoDJ1hcUap5yg6fY5Km2BKubIqWGr9Tw5GqedH1Rur4gX2NLFRMSOU0ip0jlFLmcKlfS5Sq6XEWXKWlSJU2mmpCpJqVKukw5IV+dVKyxFGtTqvVplXpasT4lX2PJ16Zkqyz5Kku+Ng1KuT6tUk+vb7Jp9J9sbodMOSFRTKwoJiRKplQ1I1tly9bmpWsLsvUl6TpPqhZI1GKZZkWxIVdtrq5tq9XbGwBdgF6b/7xCc+v37//tpNf/FmDgKdjamv79e2p7e257m7m93be59ZHOehGf8lx3I3MyNi45NSYx+TU2I2ZWuCBbk3d0VDY3lLU0fG5q+FT3840WYEBy6aBlt+tpSwywJwWeJQaAX2nPxAB7YoAdwc8W72dPDLAjBpwt8rXRyzLQCSv0sQEMK/SxL/S1K/CxzvPE5Hvb5vvY5Xpb53hicr2ssz2ssj0wud6Wud6W2Z7oLA9UprtFpptFljsm0w0NCueOTnc2BwBLc7FIdTZPdjid7GCCc0enuZhhnc6kOpunuaJSXc1TnE2xzhZYZ1SqCyrNDZ0K6OWCTnPFpHlYpntYpbqise7oJDcUYBjW0xLrZY31ssF6Waf52uACzmY9OZ/95AIAmK4uZz+9lPPsUs6zy7nBV3JDr2U9u5QTfAUbcPHBuVMnDuzfB0cYQ6HGUBjCAArfAzGCIXStLzhij7ZgBnCEblRZm1GEIOB7oDo1BjOEgZQHFGEANYbC90ERB6CII3DDY3DEaUNDzH6j80f3Xz956IHFMTebk37nTIIunwm+avbsyhnf86fume6/cmLftVMHr5v8ed386GXTY5fPHLtnZep7/kzEFZPXN9Bxd6yTHp/LcLua43ObEOxYEuZcEuH67qXHh1eebyJcScEOxODHhOBH+ODHxFCnstiAn5kvW4jJjW+zm97n/SClVxJx5aRsYkayIQQCGLwPafznvsNH9x9BnzrjefM84ZXL2xjHuvxnv4pCGvAhLaTwdtLzFmJYEyG0mRDSTArXLkUsftFKimgmRjTrGmC/ikIaCkOaisLaiOG0rvc/yrITHe1TXGya8CGtpOfkkhfkNy/Jb17rFZgeYOR3kR3vo8jvI8nvIjs/agHW+TGmuyyuuyy+90tC75eEns/xfX/HD5YnDVekDJYnDWoXSqUM/8AOV2EHK5N3T4aBcWawpGNUZyGO/MQNV+NGfuKAhTj8U8ezalx/VXp/FW4XwHK1Uqw2T+8lDtfkDdXmD9WDGeeCofqC4fpCkK0HABuuL9ICrIUEuEVpKxlvLQbn8dbi8dbisWbSWDOJ2v6GSn433v52XLs48RO14xOl4xO1s0yrw4AU691RYPT+CtpABW2gAigwrYs4XMUY/QEAxhj9yRjVYmxyvIYxXjNF+zVNbwDPHYAx2+aY7XPM9jlWO2eKPD/dOT/XxZnrnJ/t5Mx0Aoxpa6aTM9s1N0WeYbbNMlrnmG0L8/1fSfEh10631xDn2f0cdh+XMzDP7gPEWuQOLXAG5jn9WoAt7LYQqWIxcA7HBUIqT0jhC8eFwnGRcFwspuoBxhOOC8RUgZjGBwwTU/liunB5Urg8IRBPCMQTfBGdJ6bzdmkvgDFtdmOXNyiUsYRSpkjKFEonBbsAJpQxxXKWSMYUyBhCOVOsmNZ1v1giBUukZIlV02Ll7Moq+z8BptAsytULcvWiXL2k3OArNvmqLSEAmELDl2t4svVF2fqiYn1epmJIFXSJnCqVU+RKmlxFl6smFKuT8tVJ+eqEfJUhX2PKVhlae1A9q1LPqjRzKvWscn1GsT4jX5uWr00BdCnWZxTrMyr1tEozs77JoVB/sLmdslWmVMlYUTAlSpZ0dUa2xpGtL8jWF+VqnkwtlKnFMs2yXCNRbipUW2vr22rNjvbaMQ//f40q/39RYOCWTtH2NvX37xHN5vDGZq9ms3qW+yI+BWyjj42PTklLwKbFJyVHYzNj51d4inUlub2i6den5oay5oZPtT9LK8vxX//O/1fxEy2WALp0estWR7VzQFTpbUO8nx3Rz474j9y8HQCYLsdhV+RrW+hrW+BjXehjm+djk+djneVmnutpnedlm+NpleWOyfG0ynRDZ7qjszzRWR6obE90pjsK52ae4WqGc7XIcsfgXFHpzjsyK9XFLN0VleJ4JsXRBOtkCj6mOJqkuZhhncxTnMxTnExTnMyxzhZYZ4sUF1SqKzrF0QzrbJHmisG6olPdMVhXdLIbKsnVIsnVItXTMtkdneJplepth/WySfW2wQWcyww8BxRY9tOLWUEXcp5dynxyPvPJ+dzgy3khV/NCrmYHX8kOuZITfC3e3cbhwqnj+/buh8GNoVAjCBQJgcINIEhthn4HYIYQJNwADv8DBv8DhoTAERAoYg8c/r+gCAMYEgI11MbuYUbgjhUIbB8ceQBueAiO+BOGOAlHmBghrQ8aXTx64Obpw48tT7rbnvI5dzrw4hn/8yZOVscuHttvdxBuewhpd8TY9vA+9H64+X5D1KG9lkcPnTt55Mrpw7fMjz62Ph140Tzqvn2C0+V0r1u5/veKnj4uCXMpjXB989ytONSJEOxACHYoCnEkhDiVvPT5lBhWnBKdk5wQGfI02M8j/IlPiJ87LiHG/NQp+B4DYwRyLwx5yHDfsQOHLY6ffPrgMuG145sYp6os//rC4EZ8qO5mywiwz7eJGNZECGshRbQXv2ghhgN6NRPCGwpDQNusCR/WSggbJ7/98Tk/5tGFRAfL+vygVtLz9pIXbSXPW4uft5W8aCt50a6zEAG3Oj5EdbyP6vgQ1fE+uvNjbNen2I73MYBhAGC9XxLAZnqwlh5s9dVesFKFHdRdEqZf76sdCNu1XAoE6/UYG/6ZOfQDN/wzc6gaN1CV0V+V2V+FA7lE3YBz9nBNznBt7lBN7lBN3lBNHtj2O1RXMFRXMPyrEKybAtHEIZ0aAzPOehH2bwAbbSKOtxZTyaU08rvx9rdjbW8AwGhdZdSOD7SuXQDr/kzt+gIARuv9pgfYbhdxcrhqcqSKMVqtBxhgGHO8ljH6k0Wpm6LVM6l1U/RfOoC1gE7YLLN1jtXKmW6fn+2Yn+3gzLRzZsic2Q7ObBd7uoMz28WZ7WRPd3BmOmdZ7dOTLTOTLbOMtgVOX0VJcvgts5bKfPZcH3u2l8Pp48z1zrP7FrlD3PmBec4Ah903z+nncgeXFod5vBEQRAQWolBIEQnHBYJxnnBcIBoXCscFwnGhiCIUU4ViIM7GtRaimMYTUfliOgCYQEzji/QfaYLlCeEKAwgy8AT+4a7WF0sgZQokDLGUIZYyhJJJoYyxS4ExxXKWUM4QyVnLilmxYlqkmBIrtc9l1axYOStZ5UjW56VqrnRdD7AlhWZJrlmSaRZlmiXFhkCxKVBuClSbQsWGQL6xAzClZkGuYspVkzIFXaqgyVV0xeqE8h8mIVOxzlKss+RrLMX6jEo9p1LPqTQclYYNzor1WcXatGJ9Rsc29qpmbk3DXt+ap0/8nF/sUaxPy1QsiYIpUU7JVufk61y5midX8xRqgVwjlm+AwS/Z6tYq2Hao2d7a2N7a+K+XRW3/T9AL/AXh9vbo5taAemNkc2tqe8pJgu8AACAASURBVHtQIH6ZlBoRHf06NiomPiopNT4lLS4pKTIFF81dXpKvytvby1say1obPzc3fKz5WVxRXvTta8G/ip/YEQJs8P42+ADb3SJMzyed6gKvwCq0Ba/gjPezKfK1Jvjb6hIcdkW+tgXeVvm+NoW+dnne1nm+1jke6BwvILwss9wxeV7WWe6YTHcUzt08ywOFczPHuZmBZ4arWaYbGgAsHTiHzuZYJ9NdADsDXERAMqyzRbKjaYqTWbKjWbKjabKjebKz1kvEOqNSXTGp7pZYN0ySi0Wii0Wii3myGwrrgUl2Qyd7WCa5Y5LcMckelmk+thn+9pkB57OCLmQFXcgMupAZdAEXeC43+Ep+6LXc4Cu5wVezg6/khFxND7wY52nnfsP89KEDhxCGe2FQwz0QQygcCYUhIVAEBIIwgIEhZbgBHGmAAACD/QGB/wEDew5h/wtqCEECaxEJhWkT9hCokQFkLxR2CI74E4E4jkCYGCIs9iLPHTtw7cShu2ZHHS1PeNqd8rI/9cDswK3TBy8eRl46anjj1P67FsfuoY/fMTt69gjytBH8BAJyHA45gYSeMkaY7kOiDxldOHHkjpWp3yV05P2zyS5X0zxv4nz+yvG/Wxj0EP/sMT74cf6zh2net+Lcbj59eMPhyrm7ly49uHr5mp31JSv0RRuL25fPPfFwvX/rBuyPPUZwxF444qDh3qP7D6OPnXjpfKkkxrU0xvE7zq82/2kTIayZGNZKimghhbcQwpoJYc3E8GZiWBMpvK04AlzWDMKHAGANRaENRSGN+JDhluLab8RX967EP8DU5T1pJT1vI0W0lmjpBTDW8fZ15/tI8rvI9revye8jO94DhsV0vI/u/BgDAKa3EHu/xOtvVxksTxqsSOovTxwEicTv2N2XW/7bJWHaRGJ1xnB1hm5RfQYIdwxWgaX1uIHvGf2VGX3fM4aqs7TbEasz9QzTHXIHwaBYTf5gTd5AXd5gXcFgbcFwfeHor8KRusKRXQwbayRS2koorTsAAzDTAqy9lEp+M9ZWqgPYB1rnR1rnB1rnJ2rXZ1rPZ+AiUrs+U7s/03r/pvV+A/4hrb+c1l9OH9yJckwMVzFGfzBHqkEbDBRrvBbUFKWOSallUesBwIAIm2M0z7FaZpnN7Kk2znQ7Z4asrdmOea3wAvPOHWwWeY5FnmW0zkw0z0y0zM92fS9Njrht3vgtizPXw57tZs91c+Z6OXO9XE7/PKcP8IzD7uXO9y8uDC0tDfF4wwLBmEikzRyC2CFfOAYAJhSO84RjAjFFIKbyhDshDoGIDhQYiCDyxTSeiMYTUXlCCk/bJwNtsEn+Ml2wQhdJGML/BJiUKZKxRDKmQDohlDHEcpZQxhABBSZn8mWTIjlTrJgSyafFilmxclasmBErZ5dBen6NI1mfl6i5EjVXpuaCppdigyfTLMo0i3LNkmKTDyxE1ZZIsSlUbAoUG3y5ekmu5ik1i/JVlnyVIVdNylcnQX9LtT6lXJ9Wrk8p1qcU6hmVehZIK6V6TqVhqzTs1Q3O6gZnVccwJaCXhr22wVFp5lSaudUNtvo3Z2Li5wy7jSceFkgpIuWEVD2r0iwo1ItyDU+h4Ss1IsXminJTqtiUKrcUa7/X1rc1mu3Nje2tzX/2vf5Tcv2P9MDWtn9TNrfIqrWedc3o7+3J7e1RkTgyOS0C3AcWH5WcGp+EjUlIisTiYpYkfPmarL39W0tTWXNTWVPDx9qaN98rCRXlRf/C+1vjA6yJgbaEQDuCvw3B35YUeHZ3wpAYYE/0tyP425ECzwGlRQyww/vbAu2F97Mu8rUu8rXSMwwALN8Lk+9jXeBnl+et3Q6V7YXJ9bLK9rDM8bTM1cblMUB+4dzNcW7mme4W6S6mac4mGS4WoIDSSnOywDqaJTuYpjiaYp3Mkx3OpDieSXE8k+JknuaCSnE0S3I0TXEyT3IwTXIwTXIwS3GyAPRKcbJIdUFj3TDJLqhEJ/MEZ/NEF4skV4tkd3SCKyrJHZPohk5wRSV7YFJ9bNL97NP9zuICz+ICz2UFXcAFnsMFnssLuZr99GL204vZTy/hnlzIfHo51e98vKe9718o1PEDe6EwIwjEGAozhiGQUBgCAkVAoEZQpBEEgYTAEXtgCAgcDkUgDOAIAwhyz46vaAhBIvfAtZFFKMwIBv4OZB8EehgOPwqHnTJEmO81tNxveP7o3psnDzxCH3O1Pu1mefTOyb0XjiAvH0X+ZXLQyea0xwWUx3mU5wWUx3nzx9anLpkcwRwyOgk3OI2AmCChp4xgpkZQ8/1Iu+N//mV+POCiaeQ921iHC3GOF1I9b+B8buf638v0v5PseS3irvU9G9PzpidtTvxpdfIY6thh9Ik/rU8fu2KDeubt/vJp4L3rV/YbGRnC4EYQ2AGk8dH9h2xNTKM9b75P8CRFPv6RFVCb96yxKBTkOFqIYeDa5WZCaDMxrIkU1lYc0UqMaCwKaSwKaSaEN+JD6wuDfxWF1BcGNxQGDzaR6r+XRj++Fv8AVZ3l21b8opUU0Vr8vL30ZVvJi5bi5y3Fz9tLX3a8fQ0A1vbmVfvbV+R3UeT3MeT30R0fYjo/aqvnM3AR43dfDzZQkdRXntBfnjhQkTRYmTxQkdJfnjxQkfKfDNMKMh3AtNn6qrSBqrTBqoyhKtzA9/S+itS+itT+iozBqsyB6syBH+mD1RmD1dpoIqjB6uzB6tyBn7lDNXmDNbn9tbkDtXmDNXm6G1jyR+oKhn8VjvwqHPlVONpAGG8mjbeQxltJlPZSoMDGmkkjjQQgzsZbi8faS8fa3oxrt3Lo1/6WUbvKqF2fqOCgjXV8pfWV0wbKqf3ltF2dMFCTIz8Yo9WTYz+Y4zW7jURtUWpZtDqQRdQybLJphtE0y2zZAdh0O3u6nTPbsQMzHcDYLPIso3Wa3jRFa2RPk78Wx4fcPFP3OV2v1dizPXMzXRxO9zynd57TOzfbxZ7rmuf0LswPLC4OLi0NCQSjurj8mEAwJhSO8wVjfPAqHNMDDKQQ+WKqUEzXAkxEFYjpOy0xIQUAjC+mCZfpgpWdEkkmRRLGboAJZWAvFEskZwikkwBgevklkjOFcoZIwRIrwdjy3LJqTqycFStnV/4BsHmJekGmXpBrFuUbPLkeYBt85aZAuckHAFNuCZWbQsWGQKpekml4qo0l5fqMYm1avsZSrLNU6mmVemZVM7uqmVVpZlSaWUAslXpOqZ5VqdmrGo5qg7O2xV3f4q5tzINfrWrmVBtshWZWqZmVrTHFchpnljzyk/gt50X+a4/sl25FqcEfimJba9+wZrsla/Orv0WKDYFiQ6zclKg2ZYpNuWJTCXb1ara3Nv8L7fVvEPrvA2x+a7tFtl65KKpcEteJ5XUSRWnPYERMUnhk9OuYyOjYyCRsbFJKTEJSVHpWnFAmkqmkbe1fm5vKWpo/NzV++gfAiIG2xEAbYiBwDu127dcABzu8rzXBz5bof5bgByLytkW+VgR/O7y/Hd7PVg8wvB9YH2VX6GNd4G2V522V62Wd52WT522V622Z62WZ44nJ9bTOcsdku2OAFANZRJybBc4NlemGTnc2B5XhYpHubJ7qbIZ1Mk9xME18dDrx0emkxyYpTmbJDqbJjmeSHEySHU1TnMxTHM0SH5kkPjZJfHQm2dE8ycEs2dE80cE02ckiyck8ydkixRWd4opOcrZIcDZPckUluFgkuqIS3dBJ7paJbpaJbpgkdwzW2zbd1z7d1z7D/2xGwLmMgHPp/mdxgedznl3OeXY5++nFrKCLWU8vpgdcSPE9G+Vq5XPb1PzYQWMo3BgGNYbCjGBwuAEEAYEiDKDa1tf/giL2wBEGcAQUiTBAwPfAkBAE/A8YAoIAUgyhAxhYe2gEheyHQg/C4Edg8ONIxBljJHq/oe0h40tH9/51+uBDiyOPUIcfmu6/e9L4gfnBx5bH3M6e8Txv5nXezPO8hfcFC49zFh4XUO4XUI5nUXctTa6YHr14+oj90X12fxqf+9P4wtF9t00Ou1sfC75kGn4DFXnXOsHhPNbjerr3rXSf23HOl55cNXtoY3LJ7LjN8YPWxw7Ynjh8BXXa696N2NCAjwW46vekVyFPjhw4YASDG0Fg+xGGB432WZ46E+f74H28B/7lw++4gNq84IbC0GZ8WAshHFz31UwIawJb54lhbaSIVmJ4Mz60CR/aQghrxIcAgDXgQxsLgwcbiY3V76MeXYu8bfoj06eNFNFe/Ly9RAuw1uLn7aUv2ktfdLx93fkukvz2ddubV62lL9vfvu7QA+zDjgLr+ZLQ+yWu53Ns75c47WLfiuSBiqRd9e8MA5F6fbB+qCptsCpt4Hv6wPe0war0war0gar0ge/pg1UZfRWpPd9SesuxfRXpfRXpfZXpfd/T+qrSB37g9OnEweqsvu+4/h9ZA9U5A9U5/dU5/T9zBmryBnUL7IHHOFJXMFxfMAwA1kQcbyaONxPBXPNYM2msmTgCdna0kMbbisfaSsbaSsfb31DIb2mdHyjk99SO99TOT5TOj5TOjwBgFC3DvtJ6v9L6y2n9X2n934AUA0bixND3yZGqydEfjLFq1ngNUw8wSu0UpY5JrWVQapjU2mm6Nsoxx2hmM1rmGM1zrNZ/AAycp9s5022c6Xb2dMccizwz2Toz2cKiNzHG65mUevZU+/e3KeF/mdd8SJmbJk8zWtnTZM5MJ3u6gzPXNc/pmWf3zM12zs12ctjd3Pm+hYWBxcVBHm+Yzx/l80d4vBE+f5TPH+XxdGfhOF80LhBThCB5KKTyxTSBiMYXaksgnhAsT/J12uu/AphYOimSTopkIMcBCnTCmEIZQyDbAZhYztJ3vMTKKdDxWlbNLquA/JoDCzhW1jgSNVeinpeouVL1gnxjSbHJk2/wtM8NvmpLqNwUqraEqi0REGHyDb5UvSRV81SbPKV6TrE+o1ifUqqnALRWN+bWNjmrGvaqhrO2wVFpOKoNjnKDvbo5r9rkrG5x17cW1n8vrG1yFeo5hXpapZlZ4g8wRqub6wl/l8STYvwzvO5hXW5j3e8lu/yV4HQr5vGNKIeb0c5/JQU458eGNNR9WFxmKX+vrP6WK7fkqi2lamt1fVut3t7Y0AHsf6Td9V8BbHt7e2t7m7y8+nFq6Qub/3mWR6LPlTI4eS3dz+NSIqKiI2Mio2NfJ2HjkrCxiclRuJxEkXxFqlohd1a0NH9ubiprbiqrrX1T8Z1QXkH4FzHQhhhoSwiwIQbYEQNs8X7WBJ26IviDSKENwc8G72uN97Uh+tsS/HXE8rPB+9nhfa3xftZ4P2uCnw1YGaX1D70s8zwx+V5W+V6W+V6W+Z6W+V5W+V5W+V42uR6WOe6YbHdMjodVtoclzhWV4WKR6YYCB/DMcLHIcDFPczbHOpqlOJqlOJgmO5xJemyS9Ngk2eFMiqNpiqMZ1sksxcE0xcE86bFp4mOTJAfTZEfzpMemSY5AjZklOJolOZsnOVskOZknOJrGO5vFO5nGO5vHOZsnuGIS3Sx1ZZXiZZPqbZvqZZfhp6VXmp99RsC5zCcXMp9czH56KSvoYnrAuYzAi6n+5yNd0J43z5gdPbIXbEE0gBpCYIg9UIQBBG4Agf0Bgf8Bge+Bwv+Awv+AQPdAoXtgUAM43ACO3AOH7YHDdSNigHmGMJgxHGEMhe2DwI4gkX8i4ScMEWZ7kVYHDc8eMb5ybO9900MOqCOOqMPOmCNuNiddbU+62p1ytTdxtjnhbHXc2fqUo+VxB8zxh+ijjjZnHO3Nnc5ZOJ1HOZ9HP7SzuI05fd3k0M1Th++b/+mC+TPw7ImQK2av/7KKuW+X4HwxxeNamteNWKdLQTcwLhfQ923M7tqceXgW5X7N/oXrvZRgn+zI4NLUmLJ8bEFGotlpkyP7D+xDGO1HGB422o85ceqVx+03ce7EyMeVGf4/c57+KgxpwodqnUOtAgsD1UIMbyVqvzThQxuKgn8VaQHWVBTcV1vQWPMx1vnmq5smVRneraSINuBDFke0l7xsK35BLn3ZXvoCTIN1vH3d/uZV25tX5PeR5PdR5HfRnR9jyO+jOz/EdJfF9ZTF9X2O6y6LAWNh4HqwwfKkgfKk/m+JgxUpQxXJ/eVJfd+S+suT+8uTAbEGK7EDFSkDFSngdaAS21eJ7a9M669MH/ie3l+ZNlCV3l+ZBrRX99fk7q/J3V9Tur9i+yrSesuxvZVp/T9w/VU4EO7o/57V/x2sTMzu/5HdX5Xd/yO7/0c24Bmg15BOjY38KhppKBprIow3E8eaCOMtRGpbyVgzSb+wQ9shay8dbSONtZeAKAeF/G68/S2F/IHWUUbp+ETp/ETr/kzr/kLr+ULt/kwFmY6+v2n9X3c3w3b6YaM/GGPVDG2w/idzvIZFqWVSapi7AKZn2ByjaY7RPMdsZrNaOVNtHFYbABh7un2W2cKeamVPkeemyAxaw2h/JXXox/hAFX24hkVvqvmUkex+pb4sY4bVOjXRNMNonmG2TTNa2VMdnJku9kzn7BR5Zqp9brZzntMzP9/H5fYDhi0tDekLKDM+f1QoHBcIxwRiilBM5es0Fl9E5QmoPAGNJ6TxxXTB8gRvN8D0LuIynSemCVbowpUJsZQhkkyKpUwxuDBFNwQmlIPBL6ZIzlzWhjV0pZwSKafEWm7NLqu02ktbWoAtSNSLMvWiFl2bPOUmX7HJA/ENPb1UWyLFpkCu4UvVS3INf3WLr9RwdJ0tgC722iZ3bZOrxZW25lWb86ub3NXNhfXfC+rfi2tbXJl6Wr46ucjprv2clfvSO8nnbrTjtah7F1/fvRh9/0qS8+1ktzvxzrfjnG/HOv8V5XQ7xu1evMfDGNd7US53siMC6urLVjTC9e011W/V6m9tfEMvv/5voGv3z8b2dtWsiDA+82ma92WGX0xjF45P5zZ1v4xPCY+Kfhn9KkoLsJj4pMiMrHiRXKxYk3V0VbQ2l7U2f25pKqure/u9ilBeif8XMdCWEGALUhsEf9tdkUIbvJ8tMcCe4G9D8LMh+NkQ/G2JfoBqWucQ72uH97Uq8rEk+NkU+VoV+doU+doW+tgUeFvleVvmemHyvC3zva3yvazyvCzzPK3zPK1yPaxy3C1z3NHZbuhsd0wWaHe5mONczXGuKJwrKs3JLM3JLN3ZPM3JNM3JPOXxmeTHZ5IemSQ9NgEkS3psgnUyS3EyS3I4k+JgmvjwTML90/EPTsfdP5X4yDTJwTz+oUnCY5P4RybxDmcSHM2BeZjgbB7vZBbnZBrnbJHgigboSnDFxLug45zRia7oFE/rVG/7NL+zaX72oNL9z2Y+uZAVdDHn6eWMJ+fT/M9lPb2a7Hc2ygXtedPs9OFDxjCYMRRiDIUbQmDwPQYIXZoDbgBBGEDgf0Bhf+yB7oHCDeBIKBxclQL9Q7uMA2EARUAg2gVUEIgRBLIPBj0Egx1Fwk8bG1ocMLQ5ZHThT+Nrx40fmB1ysTzqZn3C3fa4q80JZ5uTjlbHH1sef2h+6K/Te68dRV49bnzz1L4bpw/cOHPkFvr4HZszdyzP3LMxc79+3v3q2fuWp++YHnmIOupmedzf/sTTiyYvbqKj79nEOlxIdL2W5Hb95aMLQbdsXC+gHtmZPrA1fXwO43rN3u/elTCXe/HBPplRIQUJz3HxL01PnTp66NA+hOEBpNFho712pmbPHl0siXEhRTl8TfOuyQ1qxIc24UOaiaFN+LBmQlgjPrRFB7BmYlgzIaypKKSxKKShMLihKORXUXB9YXB9YXBDwbOe6tzGn+8T3f56fdPkG9allRTRQgxvJoaBmzCbiREtxc/bSp6TS1+2v3kF6AWq/e3r9neRHR9iOj7EdHyM6S6L7fkc2/cltrssputTzD9cxG+Jg9+Shyqww5WpA+XJvV8TAcP03OovT+79mgg0WX9FSl9FSl9Fal9FWn9l2sD39P6qtL6K1N5ybE95avdXbNffyZ1fkrq/Jvd8S+n5hu0pT+2pTO+pSOutTO+tzOitwPVW4voqcQPfs/sqM3srM/uqsvQ1UJ0zWJ0D1NhIXcFwXf5QfcFoIx7UeDOR2lYy1kQcbSSM/MKPNBC0IqyFNNZCGmsljbe/oegyHYBh1I6POoB9pvZ81i/p0K6bGiin6ximH2qeHP0xOfaDMVo9OVLNGNMCjEWpYVJqGJSaKVr9NP3XzETD7GTTzETj7GTj7ETDHKORw2rhTLWymUCTtXCm29nTbexZMmOkurYs7V1WWGGCb1GCb2VRVF9FPrk870v2i4JQp4qiGOpgFZNaz6L9YtEaWPRfM4ymOVbbDKt1arJpitE0M9XOnu3ksLvnOb3c+b7FxcGlxUEut39hoW9xsX9hYWBxcQioMT5/lC8a54vGeUIKD4TshRQen8LjawWZcJkO2MYX03YDjL9M44lp/GUasBCFEoZIyhJLWWLtdBfoeO0Ir2WldlRZLGeJFVNaBaacBq2vFZVud9QqR+cfLkrUXIl6UaZZVGzwlJsCYBsqNvlKLbqEq79Fqi2RclMo3+BrAbbBX90Sqja4qg2OSsNZ2+Csb86vawXW4toWd21r4Z+1uLa1tP57Uf17SfmbIxYNDNXjc8PcXzy8Gn7n4ot7l178dT7y3uV4x5vxjjdjHl2PenA18sGV1w+uPr93+fn9K5GOt6Oc70S73Y3zfhzv4ZDg9fhtdjxzlqre3lj9va7e1mz80z/8v/qzsb1dOSPAj818ZCyWz4m+zPBL6PO4GvLLeGxYVMzrmKiomNdJKbGgB5aRnbCsWJGrJB2d5W2tX9paPjc3ldXVva2sIpRXEv5FCLDWxw5BIgO8EgPsQFuL5G8LAEYMsCWCs79dka9Vka8V3s+2yMeyyMey0MeqwBtT5GsNLEStf+iJyfW01G7f8MTkeqBzPSzzPK2y3dA57uhsN1SWKyrTFZXpigKRjZ3shrN5urN5quMZrINJ8iOTxIenEh6eSnx4OvHRaUCyZIczKY5mSY9NEh+dTrh/KuGhSfzD0wkPTyc8NEl8ZBZ//3Tc/VNxj03iH5skOpknuljEO5nGOZ6JdTCJczKNczJLdEMnuGLinVHxLuh4F3ScMyrRDZPsaYP9f3h7y6c2F+/td/8L58V3F5JASx3aQgxNgrtDEoKE4AnuUCDEBW+xCBR3d/fg7lJ3nJYW2t1ChfPiDuz+nmfOzJk5z/cwazI3Nxnefua61rXWIusn+eon++klUnRS/A1S/A0eBhs/DDZJDzZNCTRMCTBKD7VKCjCmuqoF4NQwCGUFEOgaBHwNIgd0v+RBYIgsCCILlpMFQ2QgkEsQOVkwWBYCkYHIy0DkZOTAlyByMhA54PoX6N/NHQqyMlfB4JtyYCU5yL3Lcshrl1G3FAzvXrNQuW4Hu+aicdsddccdc8cDc8cdfYeIukPQvG2NvKmvdAVz6zJa8ZqW0k2N2ze07ipilBUNEXctNWBYXQ0HfU17NNLNVMfDRBunruSgdpukqeSNuRNgoBJljoy3R7NJZlwPKyrRLMAS5Yi+a6t+xxypZK52z1ITZoNBEowwfo7WEV4uMWTXB7QwVlSAsqIiXFnl5hWFG/JXbilc04QhwoiWYqqLKAZfleDdlhXaIwrvEYf25oT3isN7xGGA8OoRR/SII7pzwrvF4V2isB5xeLc4vFMY2ikI7RCEdghCO7NDxpozettL+D6EeFvVGr5bX05kf25kX27EQN79gbz7fY+i+x5FD+bHSB3FgtihIirQCQMYNlxKB7zEkTLGaAVzvJIJKLDJammYfrqWO1XDna5LmK1PnG1Imq5PmKzljVdzJmq4gA6bquMDbyZreVKY1fEn6gCGSWu8NnG8NnGiLnmsOnGkij9cyRupAqQYf7SGP1qbMFqbOFqXOFqbOFqbNFabNFaXNF6XMl6XOl6XOtHwYKI+bbw+ZbwhZarpwVTjQ0CWzbRmzrRmzrRnzXUJZ7uEc92i+W7xQq94oUcMbKWa7xIv9uQC/bBzNVYIROoXBwsXB4uWJaXLw2XLw+WrY5V/tMGq1iaqVyeqVyZrVqfq1qbq1mbq12Ya1mYagIGwjTmpkbgx3/J4oeXJcuvT5bany21PllqfLLc9Xe0AGPZyo+f5WteLjZ4X690vN3rePOl7/aTvxXrPy8e9r58OrC61D7YI20Wx+fedHnibpngZ8Ul6Kd6mghBsUZx7Cc1LHO2aEeGSHu5clRI50CxaW2h5stLxeKn96Wrn88c9z9a7H692Plnver7R++LJ4KsXktevADtx6v27qbdvJt6+GX/3duzd24nN99NbWzPb27Pb23Pbuwvbe4s7u4s7Owvbuwvbe8vbuyvbO0sAtHYP1raBTYnAdPPe+azYwQoAsL2P6/uHG7uHG7uHT/YPnxx8fnrw+WJ179ODizp+dnD8TIqxL88PvgA67OXBl5cfvvwrv6Tp+ZN3n063Dk/efTrZ/Hy69Yfk2vvyc+fLz90L7QX0wI5+7Hw+3f58un38Y+f7771/fm798/P9Pz/ffvspJdbJ762T31vff29+/735/ffWye/tk99b38/r26/3//x6+3pjsOZBLM3dNNbVgk6yjnW0iMIaR9sbxxMsmC42TGfreJx5rL3pfTvjKHuTaJx5pJ1JuJ1JJN48xtmaSrJn+7gk+Ltzyc4P7/vPTQ98PTv9cfbzx9mvP7Mb/8d//kww/jg7a379IWfpdfH6Zv3rjw1vDkuf7KS3j95nJ0XRGFQGncag8hOZ/CQmh09NTeccfP5w9PXT8FjD0GDVYH9VX29FR3thQ1NufUPuXzn+2rmB+rkButIFHP46f/Is55xeYl9tka82YCpe9L1y/HTEvhgRBSOWKjCMdPE8WTuTjM7yQWf5YLJ9tLO80Q881DO8NLO8pfIrw1Mz3UMzjaT+wE3jgbtmqptGsqsa0PcC/MNkV/VkV7VEFyTfEc51gHEIyCM41gAAIABJREFUMC4BwXGAcQhwriOc64TgO6vynJFcApyNh3EIcBYeynKAcZwQbAKC44jgOCFYzgiWM4JDVOOQ1FhEJMMFQXdGMFyQDBdVpqs6wC0WSRN44Hli+N66PG+dBLJeIkU/gayT7GeQ4m+YFijNJaYEGKQEGqeFmCcFmlBd1Si293QQilfBclchIAUQWAEsdxkMkZMFQWRBEBAYIguGyEJAMmA5WbC8LEheBnIZCNPLyMldggA7EuVlwUD+UAEMUQCBrkMggPyCXpFXu3ZZR/Gqmcp1W/h1gvptEuq2O1qRpHXLHXXbDaXoqH7TFnrVQFFe7cZl+LUrKlevKMmBb8rI3JSVUZIDQ6/Iad+7qX3vlu69m3ZopJWasouuuoOaIg52lah2wwul6Kt3N9JcleWon0KxZ7iae+jDLGA3tZWuaikqqN++qqp4DXFLAXYNgrp7U1dFkWCiQ8FackPJrIiAu7dvq8Jgd2/cun75yk2Fa2r3lCPdrDMicYJobE0iuVMQ3i0M6xaG9uaE9eaEdYmCe8XhfTkRPTnhPTkRXaKwTlFYhyAEkF8dgpCO7BApwLJCRhoeDvdVJ/oS4u2QNXy3XqloixjIuz+QH9P3KBogGcCwoYLYYSCLWEQdAgBWQh8uZUiK6efLOFgAwyar2VM1nJk63kwdd7qWO13Hn6lLmKrlT9ZwJ2q4fwJsspZ3gbTp+oTJWv54DQ/odY3XJgB17hwmjlTxJRWc4UrucCVvuJIzUsUdreaP1iSM1SSO1iSM1iQMV/NHq/kj1Qkj1Ymj1Umj1cljNckj1UmjNUljNcnjdanjtaljdanjDSmTTQ+nm9OlvmJ71mxH1nynYK5TMNspmOnInu0UzHeLpDs7+h4t9OUu9T9aGixcHCw8l1/Fy5LS5ZHypeGyixyHlGET1dJliZO1a1P1a1NSgAFzzRtzTevzTRsLzRvzLVILcan9yVLb48XWx0utT1c6nq12PlvtfLHe/WKt68Va18v17pdrXS9XO1+t97xY7ZqUlDflM7NiXVK8jdI89B74mKb5mKZRzNIoZik+Zqlki4wgnDDCKTvC5WGYc1IANoFskxyMzUsLG+rIXZttWl9oebLc/nilfX2pdX2p7clq59P1nueP+1486X/5ZPD18+HXr0Zevxp583r4zeuR169H3r4Ze/duYnNz6o8m2cL29tzW9vzW7tL2ztLWzuLW7hLQ8fpfLMTdD2sXAJO6iIfru4dre4cbwCr6g89AfOMpsCNK2voCRpXP/cODr88Pvjw/73sBLuIrKcC+v/188v7z6dank62jU6D19S+xvvzcBbIbX3/t/vP74E8RBgDs2++9b7+2v/0C9Na7b783T35vnZxtn5xtn/w+r7Ptk7Pt77+3vv/a/PZ78/jX67WxakE0OcjWnGSg46yLDrQ1pbvaxThYRNuZxGLN4nDmcViLGHvzaFvTMGujUGvDCHvzSJxlqJ1ZoJVhmL3ZfWcbKgnL9nFODvFOCvJICPYY7G/79vvHn/Lrvw2w07Ozzs3PBavvC1bfVT3fr365X/x050HH2H1WUjSNEcegMVi0hCQWP4nF5cWnZ/M/ff38+eunkdHGgYGqgYHqvt6K9o6ippZH9Q2P/hL76eT464p8MRfaS+ynk+uvmxugB3S2cvx1xH46Yj9tsZ+O2E8nx18fEGciCibHT1vsqw2IsIs4otBXO4uCyaJoZ5LRmT4oARmd5Y166K7+0EMz0wud4YnO8ERleGo+dNdMI6k/+MM2BCRXsqtaCkkjhaSZ4IxMdFHlEeBcApznhOA7qXIc4FwCgktA8ByRPCckxwHOwkHZeBgLB2XgVFh4GMcJySbAOI4IjpMqk4BgOSFYzgg2UZXpjKARoPEEOIOoznTVYLpqXDAM+OS4o7heGJ63Dt9Hl++jm0jRT/I1SPE3Sg0wSgkwTA0wTA00SgkwTgkySQowZnljKLZQfdXbCmDwVTD4KkhOASInLwuWlwFBLsmCZUEQEBgsC4KAIXIgsLwMGFjJIfc3GBgIk5eRvwKSl5cFAZajvCz4iizoBgiiKPUP5dWvy+neuWYOvY5TvUlC3fHUvuOpreSBVnJD3XZWu46FX7FSvoK5AYJellUEX1KEgBQhsncvyyvJgVVvXjPXRHramtCDKYFOWLXLl6zUoTaqd3HI23j4NZL6TbK2YrCRCs0OnemHr+RGMkiWWMQ1tKIC8tZV2HUFZQW5O1dAytfkyc64EE+iNUbtruz/hYBccjTQivb1UFa8owZHKN9WunlZ4eaVq4ZaGkyKfUYkXngfV53o054d2iUM6xWH9eaE9YhDgeoWhfSIw3tyw7tEod2CsC5BaKcwrEcU3ikM7RCEtGeHtGeHdGWHjNSmTEgaUoOIsTbwKq7rRedsIP9+f959AGDSgbCCWElBrKSIOlREHS6iSoqokqL4oSLaUDFdUkwfKaOPljFGyxmAApuoYv2hwDhTdfyZ+oTpGt5kNW+iijdayZmolrqIk7W8C6RN1vIma/gT1fzRKu5oNe/PAnA1XMmRVLAHy5gDZWxJBXu4kjtSxR+u4o9U8Ucq+cOVPEkFd7iSJ6ngDZXxJOX8oTL+UBlvqJw3VM6XlPNHKhOHKxIklfzhav5YfdJ4Q/JkQ+pU08Op5odTzQ9mWjNm27KmWzMmWzMm2zJnOrKlt54BBdabu9Cfv3juHy4NFS1LSpaGy5aGpbs5/leAjVevTdatT9atTdatTUsZtjHXtD7XuLHQvD5/AbDWJ4ttGwtt64st64stT1ban612Pl/rfLXe/XK18/lq5/OV9tfr3S9XO5fGa6rE1IQAqwQX7TRPg3RfszSycaq3SaqPeRrZ4oGvVZqf9cMAO3EU8VGse3YUKS3Yke1tzfW1E0Y6pQfYpkUT22ofLE3Wrc00rM40rsw1rcw2ri40ry+3PV5tf7za+WSt6/njnhdP+l88GXz5dPDVc8nLF8OvXo4A7uL799N/tMdmNrfnN7cX3m/PXwBs99xCvMgi/qHAVrYPVgCAAaNg0osq5wpMCrDPT4HEPCDFPnx5fvD1+cHXFwdfnh98eX4OsBdAguPwnzeHJ++OTrYARXV0un30Y+ccXdJ2F2Ahfvm5//XXwT+/97/8/DeFePRj+9vv/W+/dr792vr2a/P7782Ts+3Ts+3Ts53Tsx0pxi5+/b319ee7r6evhlpyEik2vtZmREMjG3VNC4S6rQYmwMIkFmtGxVvF4SyjbU3DrY3DrEzCbUxCrU0CLY2CbIzDsBZhWItAa6MgG+NIB2uqG57m4ZAQ4J4STkmLoKSGeXV11J+c/fr9/yPAene/lDzeLtnYKn28XfJku+DpTlr7aBSTH0lnxEo3cTD5iUwuN/5hJu/LydfD4w+Skfq+gaq+weq+vsr2zqLG5rz6hkd/SbWU/7/0EvtixP46QKRe5IvJlU56Yc6z8hfA0xb5YkRklJCsdQ4wjJCCElJQ2T6obDI6ywd1HuVAZ3pqpnugMjzRmV5oQHulkdQfuGk+8NBKddNIATKHRGSiCzKJqJpEVEshaSa7qiW6qPIcEXxnVZ4jkuMA5zjAWXgYl4DkEJAAzNgOMLYDjImHMvFQlgOCTVBlOSDpWCiLgGQ5qjEJCIYTjOGEYBGRDCc43QlBc0LQnVUZRHUGUZ15DjOGixqLpMly1+J4orle2nwfPT5ZL4Gsl+RrkOxnlOhrkBpo/CDYNMnfKDXIJCnAOMHfKBCH0Fe9eQ0CUQCDr4BAl8FgORmw3CVZiCwYDAKDZUFgWQhEVg4kAwLLgOVk5C7LSMeZzwssLwuWB8nJy4LkZUAKsqBrINBtOfBdebDq1csYxauGd6/ZIm46atx2R9+h6KpQ9O55697xRCu6at5wQF61gV7VVbqsefOy6vUr8OtX78hD7shBbkNAN2X/NlVVDnW2o/p63PdwNrh3S/2KrJnyLReUMknrjq+uSqChSpSlKpugm0mxLYv35XjZE7WVUUrXETevQq/J370Cui0nowiRdbQwTKbHcKJDbHXU1a6CXU1R4V7OyrcU1aEwqOKd2wrXbilc11dHssg2ufGknFiH2iRyW2ZwR3ZIjzi0Pze8NyesRxzSIw7tEYV1i8J7csK6RKHdwrAuYVi3OLxbGNYlCgMA1iEI7coOGa9OnBlpTA4mRpqrlDNd+nIi+8QRfbmRfY+i+/Pu9+ZG9Z/LL0lh3EBB7ADQDCuIkxTGDxfSJIW0oSKapJg+XEobKaVdJDgmqlhAiAOwEKdqeFO1vKka3nQtf7KaP1bJnazmT9YkTFTzL+TXOcb449W8kUrO/+QWd7iSM1zJHSxj9RUz+0uZAyWsoTLOUDlnqJwzWM4eLGcPlXMGyziDJdyhUu5gCWegiN1XyOorZPUVMnsLGL2FjL4iRn8Rqyef0VPI7CthDpZzJJXckWr+SE3CaF3SWF3SZGPqdEv6ZNPDsca0yeb0yZb0qbbM6bbsmU7hXJd4vidnsS9vaaBgcaBgYQAI1hcvSkoWJSUAvZb/ZVjl6njVykT16mTt6mTt+nT9+kzD2kzD2nT9+mzj2mzD+nzT+nzT+lzz+lzz44WWxwstGwst6wst64stj1fan612vljrfLHa+Xy14/lK+4uVjidLrQM1D7LC8BySXqKH/gMf0zQfkxRvwyQvgxQvowcU8xRv0wQPI76ncTLZMjeaVEQji2K8WJ6WDA+L9DCXKm5QNdc/L5aUGkNsKE2YGypbGq9emqxdnKxdmq5fmW1cW2hZW2xdW2pdX2l/vNq5sdr1eK3n+cbAs8eDz54OvHwhefN69M2b8ffvZzY3ZzY3Z7a2Zt5vz25uz29tL27uLG7uLm3vr+x9WJN2v/ZXAC8RINnW/jIAsJ0Pq3uHG/uHT4FdiAfna6UuVh3uHT3dP3ry4cvzD8fPDo6eHXx5AYQPz3fPv7zYPS8N0Eudw/8dYHtA/eEf7n39tffl197xz93jn7ufTraOTre+nx18+7Xz7df2t19b339vneNq9/Rs7/Rs7+RsB3g4Pdv5/nv79GxrrEWU6GUbRbDwtjB31Na219TCojA4lLa7nnaImX6ElWGolXGIpWGQuYGvsV6AuUGQlUmQjVmAtXGAtUmQrVmQrXmgrWkw1vy+K5bm6cimEJPDyOkxgQJqcNZ9v9H+josdGf9tgJ2cnXVvH1c+3yt/ulOysVW8vpmz8i6hRXKfxYukM2IZNBornpfI5CYy+Hz6wyz+5+9fDj7tDY3UDwzV9A1W9/RXtnUUNTQ9amjM+0uaIfTX+aMNpi32Q4soqBw/nRw/bUCBAf0wka+2lFt+2iJftJCCPu+BoQVkFAAwARklIGOyfbSyvLUEPpgsb1Sml1a6h0aGJyrDE5XuofXATQMwD9OIGg/ctFLdNZNc1VNIGikkjRSSGqDGkl1VE5zhXAcYjwDnEmA8JyQbD2PjYRxHBJuAZOLhHIIqxwHJxsOYDlAmXoWJU2Hi4XQsjIGDMRwQTAKSSUDS8TAGAcF0RDJdkHRHGN0REU+AxxPgNCcki6QJqDEGUZ1OVKO7qDJJmmwPFMdTm++tn0DWk2KMop9A0U8NNEkJME4MMEoKNEnwN0rwNwrAItTuKFyXl7sCAsnJykBkZCEyIIgsGCILBl2SBSxEiKwc+E+AyUgtRLlLYMjfYHlZoDEGuSwDug6G3ISAlOQhUAWIxm0FnTvXTFRu2CNuuqLvUvRh/oZQP0MVfyOov4GKn4GKl+49EuYeQeuunbqSBfyWCUxRV0VJR/m2huI11euXbdFIDyt9LzsTF30NU5gS5uZlnRvynroIsq6Kv75KqDEs1lqNjUc99DQrjnAShTn72+np3LuFvHkNcfPancsQRTnZe1fl3bCWrKjQMC+iowkmzA2bdt+fE+ELu3sXqawMU7pz68rVWwrX9NUQHD87YYyzOMahNtmnNT2wKzu0SxjcIw7tzQnrzA7uEYb1iMK7ReHd4vCenAggvtElCgM+27OD27NDOwQhXdkhw1WJ0yMNDyM9o83hRVRCrzgcyH305kYBDAN6YADDBvJjBgrihgriBvNiJQXxw4W04SK6pJg+VESTtsHKgTz9/wIwzkQVZ6qGN1XLn6pNmKzmj1Zwxqt4kzUJ41X8sSrOaCV7rJI7VsUdq+SOV/FGKzkjlZzRKu5oFVdSwR6u5EgquEMVHEkFd6CU1VPI6ClkDBQyJSVsSRl7oIgJVH8ho7eA0VvA7M1n9uYzevLo3Y9o3Y/iu3KonTlxneLYTnFsZ05cR05cZ05c96P4vkJGXzFzoIQ1UMYeKudIKjijNQkTDckTDanjDWnjDWkTzQ+n2jKlDOsQzHWLFnrzFvvyFwYKFvqlk2GLQ0WLkpLlkfKlkfKlkfKVscrl0arlsarlsarliZqVydqVydrV89FmAGCrsw1rc41rc03rs83rc80bC80bCy0b89JMx9PltuerHc9W2p+ttD9dbnu23LY4WtmYQ0/yteR7GPLcDdiuOnx3vQQPvRRvw1Qfo1Sy2QOyRbK3Gc/dkO1qwPM0Sw92EESSHoYSWV620Y4GSf54QbhLKcOnihdQwvR5xA/orEiZ6StaHK2cH6tcmKhZnJBibGW2YWWueXWhbXWhbW2pfWOl8/Fq95P17qdP+l68GH71auTN2/F374Bkx8z77dn327Pvt+c3txc3dxYvLMSt3SWAXv8PAFvfPfx3n+/B0dPdz092Dzf2Pj/d+/wMWEIvbYBdmIfHL/aB25V/HK78KI1vvD882ZTS63T76HT7f0Jr/+uvg6+/Ds4Btv9VCrbdz6dbxz+2v58dfP+99+33zvff2ye/t0/Pds/pdXB6dvDj7ODH2cHp2f7J752T35vLo6Usbxs/W3Nvayt3I0NnfX13E2MvUzNvI2N/c+NQS6NQS8MgC0N/U31fE32yiT7F1IBsahBgZRpkZxlgYxZgbRZsbxmKt/azMQ3BWVHdCTRPJ16AZ8b9QBE9rIgXU8CJeLGxdPbHENh/FWA9O8e1rz9WPt8re7Jd9/pj58GJaGg+lsWPotNjGDQai8oHLEQ+LSWD8/HLp89HHyQjDVKA9VW2d5Y0NuU1NOb9leOvLfLDiPzQ59JKW+SHEfmjxRemop+2kIIG/EPAaRRS0EBLTEhBX5SAjBJSMEAJyJgsby0gQJ/ljTpnmOZDd80MT/RDN80Hbhrp7qg0V40UV7VUN40kIjKJCIQPNdLcNFJc1ROckTxHKNdBhesAY+NVWFgVFlaFhYexHOBMBwSbAGc7IFg4OMcBwXSAMnAqbAKc5YBg4GB0HIyOh7McEEwHBAMPZxAQDCcknQCnO8DpToh4ApzmiKA5IRkuqgwXVYaLGt1FlU5UZRA12O4YtjuG46HN9dTleupwvXS43jocL0wCRT/R1yDJzzAx0DgpwDTB35jvZ+hnj9S8p3Dn2lUFMFjukoy8LEgODJEDX4aA5MCyELAMQC8IIMXAMhDwJTDoElgeJH8FdBlI2MvLguVlIFdA8goguWtgyC0w+I48BKYgh7qtYHDvphn0hj3iuivqjp8+NMAIGmQMByrAEOprCPUxgPro3SOhFF3Ubzhq3HbQUMKrK9khFW3gt8xVbljBb+K0VNyNUZ5m2kQ9DVvVO956CH99WKChcpgxNM4KwcZppboa5vjblMWQIp3NHTSVCepKWLU75gglQ6iSsaqKnT4KZ4jxd7RNjg3JS6AWJVKzmREacBjynjJMSem2wjUlhRt6qnCun31KsG1urGNDml9LekBHVkiXMKQnJ7Q3J6xTENKZHdolCAVSG93i8B4xkDwM7RKGdQnDOgUhHdmhHVkhndkho1WJc+OND6J9wk1gxVRCrziiTwzMkEX15ERKL2Get8EGC2IHCqiD+XFD+dShfKoknyoppEmK6YOF8UCkfqyCNVrOHC2XhjimajhTNZzJas5kNXeqhjdVkzBZzR+v4o1WcMYrueNVvLFK7lglZ6ScPVrBGavkAp9jldzhcrakgi2pYA+VsyQVnMEy9mAZe6iU3V/I6Mmn9+TTe/Pp/YXMwSJmXwGjN5/em0freUTrfhTfmUPtFMe2C+63ZUe3Zke3ZUe3ZkW1ZEQ0Z0S0ZEa2ZEW1ZkW1ZEW1Zkd3iOO6cqk9j+J7Cxg9RYy+YvpQOXukOmG0JnG0NnmsPnW88cFk08OJ5vTJlszptuzZDuFcV85Cb95CX/58Xz4gwhaGCheGpEbi4kjF0ggAsOrF8aql8WpgH8fqVB1AsrXp+rXZhtUZAGCNa7ONa3ONGwvNG3PNG/Mt63PNG/MtT5faAOH1bKnt2VL74nBZKTeA627MctNnuuqyiDpcN71ET4MkL8NET/0ED/0EDyMOSZ/qoBWHR93HomMd9fg+tnwfO7a3Dd3dKtbZhOtjm0i2zoslFTF8yrj+lUnB1Vkx/bXpM72Fs4MlM5LSGUn5wlj10kTtwkTt4lTd8kzj0nTjylzL2kLb2mLb+nLn47Xup4/7nz8bevVS8ubN+Ju3k+/eTb/bAhg2t7m9sLm9IMUVILz2lrf3ljf3lqQw21/eOli+iHIAccS9w43djxv7h493Dx9vf1wHDqYAkXrpxt4vz4CRLynAzme/AIx9+Pbmw7c3H7+9O/z+/tPJ1udzI/H4x87/pr0uGLb/5efe8c89oA12/HPn5OzjydnBydneye/dk9+7p2f7ALR+StF18OPs4OT37snv7Z03w0mRzo76OnhdfQIG7axvEGxjmehsnehiy8FbsPBWNJxlhLVpoIVRoKWJn4Ux2dTQx8TQy9TQx9w4wM4yGGfjZ20WYGsRgrf2szGlWBmFO9pSvRzpZGJKOEVEDytJoJYlxVVmMLe2Xp/9fzi4/P8eYL27X+tef6x/87F4Y7vk8U7d26P0nuloOieazoih02ksGi+RxUticXnxaZm8w38+fzzal4w19g/V9A9W9/ZXdXaVNTYX1Dfl/SX2x4j80GJ/DBCXF/liRL5osT9G7Kst9sXk+unk+OkIKWiRr7bIV1sMDHtJ6YURkDECMgrQXiJftMhXW0jRFlLQAjImW+ofamb7SEkG9L3SPbQekLRSieqpRPU0okYaCYggaiS7aiQTVROc4UlERJKLaqKzWoITMtFFlesAY+FVmFgoGw9jYWFMHJSJh7NwMCYWxrSHMrEwJh7OwMGYOCgTBwMYxsDBmHgE0wFBx8HoeBgND6M7wGkOiDischweSiXA6c6qdGc1miOC7qxKc0bGOyJoTupMEorlhma5odnuKI6nNscTzfFEs70wib4Gib4GCX6GCf5GiQEmPF9Dloe2P1bNFKUCv33zMkhWAQRRAJ9v2QDJg2XlZC+BQJfAYBnIRYEugcGycnIgOXlZOemImAxETgZyBSR/FQwADHT3spz6dQXUjcv6d69bwa47qN8iain66isHGsGCjOFBxtAQU3iICTzYFO5vBA0whHphlIjq152QCk6q1100FF21lNxQKiQduJse0tsY7WOM9tBFkFB3vXRUfA1gQUbwECOVKFMVmrUqB49KJelnk80r7juJwoieekhntRtEjVsuGopOmkokHZinsVa0i3ValF8OOzqPG1ORSq9KZxmgNVWUFGGKSvdu3lRUuKqvhkgIdEgNsS2gE+uSya0Zge2ZQV2CkG5RSLcopEsQ2iUI7RGF9wjPRZgUYGHdwoguYXhndmh7ZnB7ZnBnVthoOXdlqi07JjzcFFkc59ArjpBWbhRQfY+iLzDWl3e/Pz9uMC9uKJ8qKYgHMDZYED9YFC8ppo9Ir6swRkppwBwYgLHJas5kNW+qhjdVw5+o5I1VSIk1XskbreCMVrJHKzgj5WwAYEANl7Ml5SxJKWugjDlUzhoqYQ0VMweLmL359O5H8VLw5NG6c+N7cuO7c+M7RbEdwpgLXDU+DKtLDa5LCapNDWpIDWlIDW5ICWpICWxKC2lIDa5LCapPC2nOCG/LimoXRHeKYzpzY3vy4voK6UNlnMEy9lAFd7iaPwJgrCFtrPnhZEvGVGvWdLtgvid3oTdvvjdvob8AUGALkpLFobKFofK5wdIFSfnySOXKWNXSWNXiWNXSeDWALqCWJ2uBVP3qTMPqbMPaXNPaTOPabNPaXNP6XAvw8Hix9dly+/Pl9udL7SsjlYVMXxbJkOmqzyDq0okYJlGbQ9LjkvTYRDTbBc0mYrjuhmySAd1ZN95JP8oeHW6rRXU24njZ0Ehm4fbaEVhdKtGU62WRHozNjXEtYniXJQSVp4Q353MlzcLJnoKxrryJnsKZobLZ4YpZSfncaOXcWPX8RN3idOPyTNPybPPKfOvaUsfGateTjd5nT/tfvhx5/Wb87dvJt5vT77Zm32/Pv9uaew8EOvZXLoTX1u7S+52F9zuLAMzORRgAMOlKjt3D9b1Pj3ekAHu8d/Rs9/PTnU9P9o+e7x8/+/D1hRRgR1KAATF6Kcm+vf3w7d3Hb+/+Zdjp9ueT7aMfO8c/9o5/7l64iH/C7Muv/S+/9r/+2j/6sXP8c/fk7PDk7MPJ2cHp2d6Pf+n14UJ7/Tg7+HG2f3T0pLs2zdlI3wipYa6ujsWg/MzNckh2dX74Kgq21Ns239Usw8E4DmcbbGVKMTOkmBt7mRiRDHQ8TYw8TQzJVqYheLsgrI2/nUUQ1joIa+1rY+pvaxbr4UQnEzmB7lnUkFx2VG0G+xE7vKc86/u347P/NsB+/+7eOa5/+6ll60vl84PCta389Z2UjvEYBjeKRotlAABj8pKYHF78w+yE45Ovh0cHkrGmwaHa/sHqvoHqzq7SppaChub8v3L8MCJftMgPneOvneuvm+OvI/RFA+kMsS8mx086pyzywwgoKCEFLfbTFvqigb8KyRgBGS0go8+5hRZSMEIKWkDWyvbRyvLWzPTRFJBR2T6oTC+th+4aD901H7hpPnRDpTirpbiophI1Ul01kl3VU0iaya4aCc5IniMsyUU10UU1wRlVJmF1AAAgAElEQVTJd0LwCHAOHspxgLHxcDYOxrBTZmLhHAck0x7GsIfS7ZQZ9lAmDsbAwej2KgwcjImHM/BwGg5GBx6wUCm98PB4HDQeD6cSEPEERLyjaryjKs1Jje6sEe+oGoeHxzupMYiaQLHc0Gx3DNsDzfbEcL21+WQ9Hlkvwc8oMcAkwd+E7aMf76oV5qRlowNTV7pxHQJRAIHkZUCXZeUgf4PlL0HkZOQgl8CgS2CwLAR0CXTpPzLgSxDIJbCcjJycLDAoBpY/Hxe7DAJfBYFvgMG3wSDly3Jq1y+jb10xvHvdGnqdoHHbDXPHV+9eoBE0yBgaZgILN4WHmcLCzeAR5qqRVuphFuqBxjBvbSV3rVsuyOvOajddNO4QUcquaBUSBkZEQd3R9yh60GBjeLARNMRQOdxYhWqF4OC0Ep2000j6Ql+zwjBsI8sr0QdPQt9zgCs4Iq+6at701lUOsdRiulok+ztnx/oW8qLqMtkdjxLd7ExVFJUQd+4q37qlePW6NlQ53t1MFOtSQHOpTvRqSw9qTQ/sFIR0CwGGhXYJQroEIV3C0C7ReetLENolDOsWhneLwjuzQzuyQtozgzsyQ0bLuOvzHdnRYVFmyIJYXLcorEcUDizy6MmJ7BZH9OREAiSTxhHz4oAaKogHSNafHzdQQB0qpA1fAKyMfp6kl2qv8yW/3LEKzkgZc6SMOVrGGqvgjJazR8vZklKmpJQ5XMYaKWcPl7NGytjDpcyRMpakhDVUwpSUMgeLGAOF9MEiZlcu4AfGdYnjunOoXeK4TlFsu+B+W2Zkc3p404PQRgBRiQHVfL8qnm8ll1zNo1TzfWv4lBoepYZPqeFTqvjk2gTfxtTA5oehTemhrVkRbcKoDlF096O4/gJ6byGjr4Q5UM6WVPNH65JH61NHG9PGmh6MN2dMtmXOdIrneh7N9jya789fHChcHCyeHyiaHyie6y+Z7S+eHypbHK5YGqlcGK5YGK1c/ANjSxM1SxM1K1O1q1O1qzP1qzMNqzONq9MNAMPW55pXZxrXgH2Jiy1P5prWRiqrksIYrkZUJ51YPDreEROH16I7YViuuhw3fZ6bboK7XoKnMd/TlE0yoTkbRtqhgi3UIuwwoTaY+wSjGCfjMDvtcFvtMDvtGLxuPNGI72P1MASXG+9RmhhcnUVtL0sZbhWPtOWMtOeOdeVP9RVP9hZN9ZdMD5VNSyrmRmvmJ+sXJusXpxuXZ5tXF9s2Vjs31nuePR18+XLkzZvxN++m3m7+C7DNnUVAfm3uLG7tLr3fWXy7M/9+Z3Frb3lzd3lzb3lrH5gGW9v5sL57+Hjv85OdTxt7nx/vfnqyfbi+A7iIR892j57tAx2vLy8/fH21f/xi9/PT3c9PD45eHBy/+PDl5cGXVx++vga4dfj9/cfv7w6/b3462T463fl8sn10unP8Y+/oD4Ad/dj58nPvXIcdfP118OXnAfDy5OzjydnHk7MPgGf48+zjRf04+3B6dvDj7MPp7+3Xzwcf0ANMkGqmappmauoeBrrZzpatAbjWYOfWYMfmQEKtr32Zu0WSs1WgtbmPsb63mZG3mbG7kT7JQM/TzMjL3CjQ3jrCGR+EtwnEWQXhbIIdbHxtzcOd7eO9iZxAzwf3A7KoQZUP6HXZ3OLEiJXxzrP/wizz/wDYr99d20eVLz7UvPxY9eJjycZu8ZP9tI6JWBYPABidTecmMXlJDB6fliFM+nr67ePR3tBo/eBQzcBQTe9AVUdnaXNrYUNz/l+5/jpiClpI0crx087x08n11xX764h9MWIKRkzRBlLyOX46Of7aIgpaCIgtMkZE0RGRtUUUXSFZO9sHLSBrC8hoARnwD1GA8Mry1szw0sj00sjw1AQsxAduGmmuaqlE9WRntWRntVQX9RSiWgpJI9lVM4WkmeiimuiiluCETHBG8ghwHgHOd4Rz8FC2A4yFgzLslZlYFSYOxsLDmVgYEwtj2EEZ9lAGFsrAqtCxUDoWSsNCGQ4IGhYaj4XRcLB4HCweD6XhYVQsLNZeJRYHi3OAx+HhVAcEzUmN7qweT0BSHVVjsNB4R1UqAUlzVmcQNRmuWkxXLQZJi+mOYntieD76XLI+h2KQ4G/MoxjFu6FjiZrRTpoOOkqaKkq35OUVZGXl/74kJwuSk5FmNIDIBlgWAvobJPsfWblLEAiQP5QFy8nKAvlDeRBY7pLsZRnQVRDoFhisCAFDr8hpXpfH3LxsoKRgpXLVSf2ml+49PwPlYBN4iAk03BQWaQ6PtoBHWyJibTTi7bRoWDQdp03F6cRidYOM1Xx0Ye4YFTeUsjsa6q2n6meoHmGlFWWpGW2hFmWKiDKFx5rD6bZqPAd0kjPmoauuwMeoIMSulkpsZJMTvGwDzVGeOvc8tO+6o+/4myDjHI2S/Qn5NP/qpPudQo6kNI0e7KGqAkXcvQu9eUvx6nU9mEqsq4HgvvMjqmNtkk9bRlB7ZlCXMLhbFNIlDO4UBHUKAjsFgV2CkC5BaLcorEsQ2pkNKLOwLlF4R3ZIR1ZIR1ZIe0aIpJi1ttCWRQ+OsVTNj7bvFoZ1C8N6ROEXLmK3OALQYQN59wfy7/fnxw7kSS3Ewbw4SUH8UH78UEH8eZQDOLBCHy1nALt9J6u545Xs8zWJnPFK9mg5c7iMOVLGGi1nj5SxRsrYQyVMSQlTUswYLmVKSlnDZeyhYqakhDlUzBwoZAwWMQYKGX0FjL4CRncutUMU0yGM6RTFdoliO4Ux7dnRLenhjWkh9clBtYn+tYl+1TxKJcenkuNTwfIqZ3qWszzKmB5lLI8KlmcFy6OS7VnB9qzm+dQl+tYl+zWkBDQ9DGlKD2nODG0TRHblxHY9onbl0XqKGAPl7OGqhJHa5OG65JGG1NGGB+MtGdMdgpmunNnu3LnevIX+goXBwrmBgrn+orm+4pm+ormBEoBh88Pl8yMVC6OVAMaWxqsXx6qWJmqWp2qXJmtWputWZ+pXZ+pXpxvXZppWpxtXZxr+PSE227QxWV8viKcSDe8TtKPstcKt1cKtkfftNWhO2hw3A76nURrFLNnLhOWiE4dHR9pqRdmigsxV/U2QvsaIIEt0uJ1eLNHivqNJJFY/1FaHYgz30IV5GiDIZurRLkapkaSStJjaXE5fXaakRTTYIhpuzx3ryhvryhvvLpjsLZrsL54eKp8bqZodrZ4dr52falieaV5ZaF1d6Xi80Qsw7PWbibfvZ95tzr7bmnv3B8Deby9s7iy+31l8t7O4ubeyubfyfnd5c29162B1+8Pazsf1nY8bu9KTYI93Pz3Z/fR0+3Bj53B9/+jp3tGzvaNn+0fP946e7R8/Pzh+AWiync9P9o6eHRy/ODh+dfDl9cHXNx+/vTs82Tz8/h54+HSyDZQUYD/+ANjP3XOA7X/5dfD118Hxz/2jUwBgh6dnh6dnH0/PcfXz7BCoH2cfT88+/Dz7+OXbq9H+Ik9bYyOkpjFczRKlzcFZ1PnadYYRO8JJ7WHE9jBiWxixIYBQ7m1DtTfxMjbwNjH0NDHwMNZ30dNxMzLwNDMiW5lGuDiEO+Mp1maBOOtQJ/sAnBXFxiTCBcv0dU+JpKTHBT7iRjXnJFU8pFaL2B/2tv6PM+xPgH379bvlzWHx2m7Bynb+ylbu0vuix/up7VP3mdzI+PhYRjyDQ2cnMDmJDA4/Pl2Y9M+Pkw+fdyVjjYOS2kFJbf9gdWd3WXNrUVNrwV+5/jo5fhgRBSX2RYt9MWJfbWD2S+yrLaboAG+kUswXI/YFBBZGSNYWkrXPLy9jgN1RArJ2to+WgIzK9gEUmFaml0aml0aml2aGp2aGp0YaSf2hm0ays2qKi2qKi1qSk2oKUT2ZpJkk5ZZqoqsa3xnJI8A5DlA2Hsp1gLHs7zGxKiycCsNemYWDMrAqDByMgYUysTCGvQrdXoWBhdLslGn2yjQcLN5ehYaF0nGweCyMhkfG4+BULJSKhcZhYdF2yjFYaCwOFoeHx+Hh8Y6qDBcNqgMyzgERh0NQCch4J7V4JzWaszrTVYvtjmEQNRkkFMtTm+utx/PR5/no832N2N4GcUStWCIq2gXtZ4U0VFW6dVn+sozMFVlZeRlZuUvg85ChnLyMPPgSBHwJDP4bDLkEBknHmcFysiA5GdBlEBi4n6IgC74GAt8Eg+/KgREK8po3rujcVjBWumoHv+aiectb/16gMSzUHBFuAYuwgEVZwGKs4DFWiHh7DSYWxcFj+E56Sa5GySQTjrNRPN4wzl4vDqcfba0dbYmKtUHF22Nodqg4K/UYC3isBZxuo8bBoRIctVOcMWlE7Swvg/xAq9IoQgefUscmp/oT2O5WVIJRLE4vFq/HJpln+mMrqZ5tvKDhjJjx0pS8FLqOuprq3TsIRcV7124Ya6jFuujnUF1zYh3rkymt6YHtmUGdgqA/ABbUKQjqzA7uEoRK5ZcgtCMruEsQ1pkd2pYR1JYR1JEV0p4R2l9I21jsFLLCo83VcyNtgS/3iMJ7AO2VE9kjjuzNjerPk0Y5+vNjhvKpA49iL4zE4ULacCFdIg3TSy+ESVcjVrIBaJ0fW+EB0BouYQ6XModLmJJihqSEOVTEGCpmSIqZkiKWpJgpKWUPFrMGixiDRcyBQkZ/AaOvgNH7iNabR+sSx7VlR7dnR3cK7ndkR7dlRjalhTakBNUnBVTzKJUc7wqWZznTo4ROKqGRSuJdS2mkMrpraTyxlEYsoxHLGa5ldNcSOrGC5VbN9arielbzveuTfetT/BpS/ZsehrRmR7SLotvFMR2PqD1FjP4yzkh1kqQmaag2abg+Zaz54URr1nS7cLpDNNOdO9ebN9ubN9tfMNtXONNXNN1bONNXNDdYNi8pn5OUXQBsYbRyfqRifqxycbJ6eap2cbJayrDpBgBga9MNazMN0sWJ0w1PZhpHGgUsb6twe1SYrWaIlaqfsUqwJeI+VovlapDobZpKsUjwMOESDdgu+tG2WgGmsBBLtUAL9SBLVLA1JtgSE2arQyVacjzs2G7W8Y5GYdYoJy0Va/htO6SiFfK2p4V2ShylRsRuL3/Q35DV35gtaRWNtolH2sWjHbkT3fkTPYWTfcXTg6XTkrKp4Yrp0ep5QIrNt6ytdG6s9zx/LnnzZuLt28k372febs6+3Zp7v7Owtbu8ubP0fntpc2f5/e7yu50lKcD2lrf2V7YP1rY+rG0fbuwcPj4H2NPze2BPdz893fv8FMAV4CXufX62f/R859OT7cPHu5+f7h+92Dt+uXf8av/r6/2vrw/+efPx27sP394e/PPm8Nv7w2+bh9+3Pp1sH51uH//YOfqxc/Rz9/jn3vF500uqvS4U2Onul5+7J2efTs8+nZ4dnp59OD37+OPs8OfZJ6B+nX36cXb44+zD4dFGTSHPDq1ppKplAFfzMDLJ87BrDsC3hDi1hbp0hJM6w107I91bw1xr/XFCF3M/MyMPI30vU0N3Q313I0NXAz13YyMvcxN/O6tokrOvjYWPhWkQ3jbMCetjZRSItYhxd0yL8hfQwwX00Kp0Vmtecmlq9ER31cmPH2f/NYB9//W79fVhydpu0epO7uJ78fy70qefklrG79O5UTRaHINO59DZiQx2Ip3Jj0sXJn37cbJ/uD083jg0XA+4iJ3dFc1txY0thX/l+OmIKGghBZXjJ9VYAjJKSEaJfbVFZLTAR0tEQYt9Mbn+uoCdKPLFCMgoIRkNAEzspy2koLN9tACwCcgoIQWd7a2V5a0JTIBleKoDAHvorpZGUk0jqacQVZOJiFSiapIzIpkI5OaRCc5wvhMi0VWd74xkO0AvioG9y8KpsPBQFg7KxCoz7O+x8DAmVoWJhTKxMLq9irSw0Hh7FaBoWGi8PZSGhcdjYXH2KnH20Dh7+H07aLQtNNoeFoOFx2IR8QR1urMWFa9GJajH4lXvY2FUAhKwFhlETRYJxSBqMkhaDJIWy0MbABjbW4/poRvnokUlYWKIqGCcpr0OFHbr1pW/LymAQPIysnKXQPKXgFFlCKC6wH+DQX+DQP8BgS6BIZcgl0EQeRAY/LeMnAzoChhyBQRRkAVdlwXdAIGU5SFqV+U0r8np3VYwu3sNr3qLhFIi66v4GyiHmMMiLOFRltD71vA4GwTNBsnAarCxmglOOsku+mkkwzR34xQ3o0RXwwQXgwSiIRuvw8Zi2A66bII+wxZFtVSNs0TEWyFY9ho8PCrBEZ1A0Epy1HropiP2NS0Itqmnu/c/CK+iumX62Tz0sUzzsUr2NE33tigMJ1TEkJpZvmPZcVNlSTXiRBNdbfV7d+GKt6G3FI3UYEwPE1GMcxGdVJvo0/IwoD0zqCM7EODWxQOgwHqA8KEgtCMrGDAPW9MDW9MDAQuxvyD+yUq3iB0ZZaaWF2HbLZL2z7qF4b3iyL6cqB5xZF/OvxbiQN79oXzq4KO4gUexgA4bLqQNFcRfAAw4sDJWwRwtZ45VsADJNV7JmajijVdyAWgNFUlrsJB+UUN/vB8oZA4WMAaAgEY+vTefDvS6OoQxrZmR7VlR7VlRrenhzWmhdYkBdQl+VRzvMoZbKd2tlEYsinMqiCUUxhAKYwlFsY5FsY6FsY5FcY6FsQ7F8YSiOMdiqmMp3bmcSaxgulaw3Ku4XtUJ3tUJ3jWJlMYHwU0ZoS1Zka2C6I5cak8hY6iSO1SVMFiVIKlLGm18MNacMdGaPdEmmOwQTXc9munNn+nNn+ktmO4pnOrJn+4tnBsonRssnRssmR8qXZBUzA+XAwBbGK1cmqhenKhenKhemqxZnqpZnqpbnWpYm2pcnZLSa3WidmOybmO0OjPWIwSHCrXR8DVR8da/42sCC7PViHPQiSdgIuzQLmhl87s3zBUV3DEqIWbwcCt1mqMBm2Se5GGV6m2X7m6e5WEuJNvl+OFEPjaZHmYJRFM/C12c+j0r5G1T5ev2WspetjoPaH6tJWndNZl9DVmDzQJJs3CoKVvSLBxrzxnvfDTZXTDZWzQ1UDI1VDYlKZsdq5mfrF+YaVxdal9b6376dPDVq7HXbyZfv5t6837mzebs5s7i5s7y+20pwN7tLL3bWdraX93cX32/u7y5t7K9v7p9sLb9cR0AmDQ3f3FR5fPT3aNnO5+e7H5+Ciiw3c/Pdo+e735+tn24sfPp6d7Ri93jl7vHL/e+vNr78gpgGFAAvc4BtnP8Y+/4x+7Rz53jn3tffu4f/9o7BgD2+8PX3x8AjB392P3yc//07OhUyrCPp2cff559+nX2+dfZ0a+zz7/OPv88+/Tt187u3lxOSriFhoaxGsZSAx1jbVbuY9cchG8OwreGENpCnTsjSF2R7h2R7g3BLgWedjE2ph6G+l4mhu6Gel5mJiRDfZKhvre5KdnKPJLoFO7s4G6sH4C1CnPC+tqaBdhbRBKxLD+3HHa0iBlemBTTmp9Unc1oeMR7/2r57L8gwi56YK0vDvMW3uctbeYvbRWu7Fa+PH7YNhVFZ0fQaLEMGo1D4yQyOUkMdgI1Q5j0z+n3nQ+bwxPNg5K6oeG6gaGaru5KKcBEFLSIghGSUecbezFCspaQrJXjqyMko6W2IZCVJ6PPp8EwwnPIiX21gY6XkILO9kEJyCiBDyrbG3UeQdQCAJbuoZFGQqa6ItNIaqkuaskuyCQnRKIzMtlVPdFFDRj/SiCq8V1U+S6qXCc4QC8WHsrEKjOxUvkFWIgMLBQQXkw8nIGF0mzv0e2U6fYqVDtlOg5OA0iGhVLtYVR7aKydSpw9LNYOFm2jEm0LjbaH38fCY3CIeEd1qqN6HEGNSlCLc1CLw6tSHZFSI9FFg+GqRXfRYLqhGG4olgeGTzbgeusyPbU5PoZUEjqWiLrvgvK1gttp34PfvqlwSfaaLEj+kizkP7Jyl8DyILCcDEheBgL5Gwz+Gwz+WwZ8SQbIH8qDIBAZWTkZ2csg8GUw5Ios+MqlS9dkZG+BwffkIBoKcqirEIPbChbK1/HIm65aihR9ZX/9eyGm0EgreLQlLMYSHmeDYNqrs3GaPAetRCdMKlEvw90oy9NU6G0h8DHP8DJ96GGS5maS7GqcSDTmOxty8DoMW02aNZJuo8awU2djtbh4LS5eI8kJlUrEZHoaCMkmZZEO3UmBkvSIJpZPWQzxUSguJ8guN8i+MNyxIobUxKKMZVPnqtLaix+aG+hqKKvAFW/BbiuZqEEfhGCzInHVCZRqvhcAsPasAIBb7VkBHdmBXcLgblFotyi0RxzWIwrvyg7tEoReAKwtI7AjK6QtPbgvN+bpQkt+Umy0hVZeqH2fOLxbENoNiDBRRK8ookcU0SuOBKIc/XnRF22wgUex/ec6bKiAOlgYP1REGy1nAtsRxypYFzVSxhwtZ41VcMYqOMOlzAtuDRUxBgpoffnxffnxf5JsoIA+UMAYyKcDwcLuR/E9ufFd4rgucVynMKYtM7IlPbz5QWhzWkh9YkA1j1zO9CimuxYC0IpxyI/G50baP4rE5kfi8iLt86OwBVHYvCi7/Cj7/Pv2+dH2+THYglhcEdWhhOZYTHMqZ7lVctzL2aRKnldtEqUuxb8uLbApM6xNdL8rL76/hDVYwRuo5A/WJAzXp441PRxvyRxvzZ5oF0535U5350115832FM30FU31FEz1FMz0F80OlMz0F832F88NlswPl8+NVMyPVCyOVS2OVS+MVi2OVi1N1ixN1qxM1K5O1q9ONaxOSe+HrY7VPJtubMvnRRB0Q2y1fAzveegp+RhCAyy0wuzQYdaariglQyUFnZvXLJVvkDDwACME11ZDQNQvpFhVBeFqg3GN4YTmSMemCMfmSJeGSGJ1qGNxAE5Itk12s4qx03XTV7VVU7ZE3sLqKPsRjCoE7L564UCjoL8xq68hs68+o78+U9IkGG4WjbbnjHfnjfcUTPQVTQ6WTEnKZ8Zq5ibrl+aaV5bbH2/0Pn8uefFy7MXriTfvpt9szm7uLL3fWXq3vfhue/Hd9tLbnaV3O8ubu6ubu6tbe2ubu6ub++tbB+vbHx9vHz7eOXx8AbDdT08Abkndwk/P9o9e7B093zt6sXP0Yvfoxc7h061PT3eOX+wevdw5erH/9fXB1zcX9Dr4583Hb+8Pv20dft/69H3r6HT3+Mfe0enu8c+9o597Rz/3vvzaP/q5fw6wgy+/Do5/Hhz92Pv68+D07Oj07DMgwn6cHf48O/p1dvTr7Oj32dGvs6Mfvz+e/N579WKQGe5sjFTThWs46urzceaVZLsGf1xLsENrCKE12KE9zLk1hNgU5FwfSCjywaYTzMLM9T2MDL0M9d2NDL3NTUmG+h4mRt6WZr42lrEert7mxp7mhqFO9oE4a18b03Bnu1hPhyxamJgdJWSHNeby24qSKwWMueHGf77/83+QYX/+h39+/mp6clCwsFnx+EPlk8OmN1/r33xLa56IpLEj6fRYBo3OpnESWewkJiuBmilM/uf0ZO9we2SieUhSNzhU3z9Y09ld0dxe3NRa9BdgDEq3aZw/CMkooQ9GRAHMQx3xObGA+vc7FPSF/JICzEdL4KOV7Q34h5qZXhoZnuoZnhrnAFNNdVVLddVIclLlE+CJTogkolqii1qii2oSUZ3vjOA6QbmOcA4BxsKpMLHKUsmFVaHb3mHY32PYKzOxUAZWhYmDMXFQ+rmFSLeD0uyU47EqVDtovD2Uag+lYmFULCzOHgrQK8pGJcpGJdoOFm0Pj8EhYnCIOAdVmrNmHEEtFo+Mc1CNwSPjHJBUApJKQNKJmnSiJp2oEe+sTiNqsD20Od66DA8Mh6zP9NKhktBxRK1oZw13ozt2uioqN65eB4GvysgqyILk/paVuyQrLwuCXJIB/ecS5G8w+D8g8H9kwDIgiKycnIycvKx0ZeJlMOSyLFgBBFH4+9J1WdBtCAh2GaJ1TV73xmUTpWvWyjcIyFskzVsUvXuBhtAQU1i4BSzSQiXGChZnBWPaITl4zURHdJqLzkNXvWxPE4G3eY6vTZ6/Ta6fjYBsk+VtmeFlleb+f9N2ll9tpu++//0RvyleNyAEgkZwt3hIcEtCgAQNUSDBpWhccHcnwbVUpzNT71SnireF0HamwJTz4oFO91lnn73PWvusda1n3YTA28/6XNf3vh7/knCvgiDXHCxcgIEKMQ5CLDQHB80nwIuIiOIQx9Iwx8ooNznVuzkdP5RHWRRlXJHxZqvZ3QJKCzeymRXeyAxu40QM5MQtVnN+7aqcbJcGerohIFa25hchF82wLtCyJIyCTeouie8upg5WJIyKGBoxY1yeNC5PBgxsXJ4MTMUmFCkT8pQxafKYNGVMmqKVJAMtRI04eVSUMinPePzrYOOlbJY/XJ4UOCZLBvqNE/L0SQVzUsGcUDCBLuJ3CZtWcwF0AY3EQ57VZ841ZF1uEQKbpX5k2FFTMXepLW+xJWe2Pnu2PnuuQQAcpmszp+uyZuuzZ+qypmozAZ5N12ZO1WZOqA+TGkBYY0zBAyZeQ5Vpg+XJ/ZcSuwuobYKohsywel5wHZtQk4GrzcCp0zHqdExNOqaWialJx9QxD6smDVXLxNRmYGozMHVsXD0H15hJbMwkNmUHtwjDmnPC2vIiOwvJ3SVxXSW03grGsCRdq+JN1gtmWvJmWgtmu4rney4t9pYvDVQvDYmvjEiva5Q3xtTXxtQ/T9b/PNV4Y7L+5lTDrdmmX2abf55uvDnVeGum6dfFtlsLbbcW2n693H57qeu3pc5fFztuX+m6c6377tWee9d6713rvXe99/6N3nvXeu4tdvw20VjEIDBQUKoXJBR+IdoNTPNxYCCdYzxtA8GnPc+bBFiej/JACLCO5WEuqli/NhqyN4UwyAzWcCLGuFETmdHjmTETWeSJbOpYFnU0i9rPJXdmRDamhFZTMdkEd7KnA9YBFAg1JXrYZDPCpnsV84PKuSHZZE/1WEf5WGfZdF/VXL94YUi2pIMAiEUAACAASURBVFFdHlMvTdRen268Ntd0fbHt5ytdv97ou/Pr8IN7Y7//PvP06eKzP6788er6y7e/AOh6vfzbm5Xbr1fuvF6592bl3ru1++/WH7xdf/Bm/f7bjQfvNh+uvP995f3vqx8er28/29A9W9t+urr1ZHXryffD6tbTDd2Ldd3zte1nazsv1nTPV7eermw9WdU9X9W9WNW9WP/0x8anlxufXm58erXx6dXmp1fvv7w5NLC/lrd3V3R7azt76zv767r9Dd3++s7+hm5//RMAsEP92tDtbnza39w90O0d6HYPtvYOto/otfPtYOfbwc7+t629g639g48Pbw9RCS7uVlBXa2isj48kPLCThulLIPTT8YMMwgAd30/H9yUG9SQQOmn4NhqxnkwoC8ck+HuRPdyj3N3Jvt4x3l7hbi5RXh5kP69UEp4VHhzp6UrHo5jhxHiMX1IQkhUVVJQaV1vEU+QxO+X5k52ibkWetq1i5e2z/9mXqnz/P1/293serNb88qbrycee57rxtf2+V3+WD17JEBawBAKOMFuQn51fKswtFuQW8UWKss97u2sflhevDswv9s7N903Pdmkn2odGG4dGGwEDc1TQHJU0RyWQ0aA5KmgIGRVxSKkjYiloP54PaSejwuVxjt9JJotDyIABGBkqjoWJYuzFsVAxGS6KhVVGOVREOpRH2JdH2JeG2hSHWheHWpeE2ZSG25WE2RSFWBeHQApIVsDmw1yiZQ7BQogHCXFgIRYkxFkIMCAhDizEWQhxFgKchQAHysKAsrAWQgJEgIVkY8B8jGUWDoCWVRbBOhNvzcdB+DhrLhbCwULYGKsMtGUGFsLGQTh4Wz4Rmh0K5wXZcgk2vCBbLsGaF2TNC7LODLbLDLHPDLHLJNnyQ+wFEbCcKEROtGNujFNhvGdOrBM7xJYXDuNFwmP9LYO9bCDnT53S0z91TO+kvsFxfUNjPX1jPX0TfQNjPX3jY4bGx4yMjhkY6+mbHG74PUxwmBgYHtczOHnM8LSe/hl9fVMjQ5tTxxFnTDwunvY1O4O2PEuyOReFMKW5gRLdLZK9wel+lum+FtxAq2y0dS7OvpAILyU5VoQ7V0e6SWO8lBR/FQ2lTkDVJGKUCVh5PEZMRVfGBJRGeOUT3QQYWCbSJhttJ8TYCzH2eTh4AQFRFIwoDXOuiHCVkr3rUrA9mVEL1cyf1cKJ8vSRQka3gNrGiWrOCG/jRg3k0Baq2Lc7y6c6Jf6uTggrSwcLEOTiRYI7ooyBUvNDW/Ni2wuiBysShqoSR6rpE7Lk/w1g30srTdJKkjXiJI0kaVTEGBUxRkVJIyLGhDT9/o2+xrIclq+jIgkNAAzYmjipZI7L0sZl6cCrnIGtHDNq7mwNb1rNnVbzpmp4M7X8mTr+dC1/ti5zpj5zsVkI3GtebBYstR12ES+35iy25BwGC5uEAKtmjtA1WcP/z2pCzRtXcsYUnDEFb0zOHZNxR0QZgxWpA5eS+0oTewtpHcKYRn5YLZtQyyLUZOBqMtC16WhVKlKViqxNQ9WmoWvSUOpUpDoVqU5BqlIC1KlIdRqyJg1Zm46qZ2HqObh6Lr4xM6gxi9gkCGkWhLbmhrfnx3QWUrpKaL2VSUOS9DE1f7JBONmcN9VWMNtZstBTdrm/cmlQdHVEenVUcVWjvDamujFRC+jXzamGWzONt2aaf55uAuqX+Tagbi20/brY8etix6+XO24vdd2+0v3b5c47V7rvXu0BbozdW+q6M93SLeIzia6JAfahiAsRziCypw3NDx7pZuVrfsrz4gkS1JyDhIsjvBuoAe00ZE8SfiCNNMIK13AitNwoLS96LDNmPCtWw4/WZpLHBbRxYYJWmDAiSOjNjGtMi1AkBpWGe9F8HdCOFiR3GzLGtUWSMzeomh2Qj3dVjraWatpKJrvKp7orZvur54ckCyOKJa36ykTtlamGKzONV+ebf77a+evN/ju3Rx4+mHj8eO7ps8XnL6/98frnV29/eb382+vl269X7r5Zuftm5d6blXtvV++/3bj/ev3+67VDgC1vPlp5//vqhyfrW8/Wtp6tbj39oZ6tbT9b3Xq2ufPHhu7Fmu75KlDbT5c/Pl3Zfr6qe7Gme7G282JN98f6zsuNT682P7/a/Pzq/Zc332dg27ur3wG2s7+x8/fGzhHGAHrt7G/q9jZ29jY+77/fPdjZPdAB9No/0H070H072Pl28Onbwc7+t+39g+2Dgw8LA6IgD2sXCNTdDpHg56uKRnXFY3oTCb2JuJ4EdE88picB2xOP747Hd8bh22hBDVSSIhJbiPGK93SJ9nSL8XCl+HpHuruFu7lEe3uS/Xy4UeHUAJ8YHw9eTERaCJ5BQLEig/jUUFkuq74su7E8S9tSNdhQ2l9X8PDW1N63v78dfPt28O1/ysAOl/n+/W1Z9+XxxvbEi/Wx5T9nP3zrf/1n5eCVtOzC9CwhWygQ5mXllwrzSgS5hXyR/NKf+3tr79/OXxmYXxpYWBqcne/RTrQPjTYNjjT9S0E7JJaShlDFOSqAvfK0f1RMRnU8ci/4j7qm+OEW89F9L7iUCgckTBILFcU4iGPtxWQosImjItKuPMK+LNyuNMS6OARSHGpdHGJdFGJdHGpdHAopDLYqCbMpCrYuDLbOJ0HyiFY5eFAOHpQbZJWDAx8WHizEWQqw4GwMKBsLEuDAWRhQNhachbHKxFhmYq0AevGwlnycJQ8L4WEhHLQlCwVmoS0zUJYZaMsMjBULa83B2/KCHPhEKJ9oxyXYsLBWbByES7DhBdlkkuz4JFse0Y5PtMkKccgKhQkiEbkxTgVU93yqRw7ZJYfixouAZcY4R/tZET3tbC6ePqV37KTesRP6Bsf1DIyP6RvrGR7XB9zL0PgnI+NjBsZ6BscNjUz0DYz1DE30DU30jUwMDI/rG506ZnhG3/CsvoGpoaHNyeNOZ457m54JsDiLhZwLtj0fhTCNcwXRXM0YnubJXubpviAeylqAtcnFOxQGwUtJiLIQROUhw7yV1EBVHFIVj1TEo6VUVDUZWRrpUxDswUdC09zMMrxAXF9LfoBVNtImB+OQi4UWEOBFJMeyUJeqKHclHdnBDpurTH/QWtzGjagk+7TzYzr5sR282A5ezHA+Y0ma/dugcrFfHeDmBLW0sAeZWp0/j3eHX0oMbBREtxWQOwtje0upQ5UJI1WJWgkDAJhWyji8E3YIsKR/ACZOGhUxhqsSh6sShysTNdVJ9693t4sKWQHO1fF+33MfE/J0oMZlad+7iNM17Gk1Z7aWP63mTqnZE2rOTC1vupY/Xcefq+XP1mUCr2kG5mFAL/Fyq3ChWTjfKLzcknu5NXe+UTBTlz1Vm/m/gWpCzfvxPKHmTaq4EyquVsHSyFljcrZWyhqTsYarUvtK6X0lib2FtO58apsgqoFLqsnAqpmYmjR0bTpanRqoSglQJgeoUwJUyf7q5EB1SoAqKUDJ8FMm+amS/ZXJ/qqUAHVKQG06qp6FrWVhGnmExsygpixiU1Zwc05YS25EW350e2Fs1yVabwVjSJIxVps12Zgz1ZI33VE0331psb9isb/q8qDoyoj86qjiqlZ5bazmxsQhwIDm4a2Zpp+nG2/NNP8y3/bLXNut+dZfFtp+WWj/dbHjt8udh7XYcXup686V7nvXuu9f77m90HFztK4wMSgJCY9wMSNCz0U4g2O97KLcbXzNjPzBZyNc7IREjxqyd1sCui+NNMQMGeGEa7hRY9zoMV60hhOh4USM8aM1vCgNL0rLj9VkUjRZVE12vEaYOCBI6ObHtXHIdamhxWR0rL8j0c06wg/OiQua7lPODijGuyqHm4pGmgq1rSXjHZeme6vmBkTzg5JFjfLyeM3liZqlyborM403l9p/vd57+5eh+/e0Dx9OPX4y/+zF1Revbr56+8vrd7+9Wr7z+kd6rd5/u3b/zdr91+v336w/eLvxYHnz0fLmo5X3j1c/PjmsI4CtbT9b3Xq6tv10Q/d8ffv5mu75iu75qu75ytbT5Y9PV3Uv1nR/rOlerB6S7JBhG59fbX558/HPwyDi9uEMbF23tw5wa3t3dXtvDZCwnb83d/Y3d/Y2d/Y2Px0CbGfvYOeH5uEnAGDAj1//etN0KRnvYu0MgbrawOl+PqpoVHc8tjse20nDdNHQ3fGY3kR8P4M0kBzSywjtSghuiQ+ppwYrwtFCtG+cv3eEMyLK3Y3s6xPu6hLh4Ur290khEtJCg0LdEElEHDsqlI4PTA/DcWJD81IozZW5zVXC0aaKsXZRtzpvfqR+S7d98D9tYD/+t53dvZX9b7d034Zf/XWpdy6Fn5uWKWALBYCB5Zfm5BVlipRlX/Z3196/Xbg2tLA0OH95YHahVzvRPqhpGhxt/peCipBTYEoqXBWHUFBgcjJcToX/2CeUxR2ujJJREQqaE9BOlFFhQAvxKHAIk1BgUipCQoHJqHAJGSohQyWxUHEsVBwLvDwFXhkFLQu3LQ21LQmxKwq2LiRaFgdbFZIsS0KtL4XZFJKsCojg4hDrgmDrHIKFEGcOVA4elIMH5+CthDiwEAcAzEKABWdjwQK8ZRYGnIW2zMZCMrFWXJQFF2PBxVhw0BYcNJiHtWKjLDKQIDbGio22ykBBmCjLDIxVBsb6O8O4BHsO3paNgwCDMV6QLS/Ihku04ZHs+ST77FAYl2ibGeKQE+2UT3HLJbvlkF1y4zz50Y78aKdIXwu8u5X1+ZNnDPRO6h87ZWh0XN/IWE/fRN/QWM/Q4N96Rsf0jfUMACE7bmB4wtDY+JixsZ7BcQPj4wZGx/WNThzTP3VM/6y+gZmxkc0JQ8ezRl4XTwZanMFDzhEhZ8IdLlCdzGmuZonu5kleoAx/MA9pnYW2ycXbFwTBioPgJUT4pWB4RahjVbi7ONpLTg2QU5FSKkpMRZZFBQiD3NK8reNgZxMRZ1jeIL4/JBtpk422zcE65OHh+QREcbBLWbh7eaS7jBbYkEYczKH+Wpd3RSXMC3YqCHNTJ5M6Myn9OfSpCs71dsnd2YFrw40BLnB7czMHkCnkwnm8K7Q6FafmhXUUUHtKaP1ltCOpoo+KE0dE8cAM7J84oixJK2VoZYwxWYpGnDRSTR+qTBiqTBgsj9dUJ9271tkmLmYh3arifIBOI9BCBOg1JkudVDCnVazZGs5MDXtSzZpScabVnKka1riKNV3Dm63jz9TxZ+t4M3V8AF3zjdlz9VkLTYLFZuHllpz5RsFcvWC+SbjQnDPXIJiuy5qq4c+o+VNq/hSgWSru95pQcSeAg4IzLmdrpRkaSYZGwhwRpY2K0gbLk3qK43uKaD0F1I6cqJbMsDo2oSYdXZOOrklFqlORymQ/ZZLvIauS/JQMX1Wyv5Lhp2T4KpN8lcl+yiQ/BcNXmexfk4asY6JrWJhaFqaOi2vgExr4hIYsUkMWqVEQ0pIb1VlE6S6N76tKGZVztDVZE025s53F892X5nvL5nor5vurLg9Jr4zIl0bl17Tq6+O118Zrr0/U3ZisvzHZcHOq8eZU463ZpluzLT/Pttycbbk1f2Rgix3fSXbnSvedK913r3bfv9pze6F9QJGfHuQe7QrC2Z4KQZhFuVpHutugrE75mBpTfJyLiG6qWN+meFRXEr4/nTTKidBwozTcSC03YpQdMcQMHWKGDmWEDbPDhzmRI7yYYV7MEI88nEUZFdCGBfGDwoTe7IQ+Ab2VSy6ORUV624d62kUjnbpUxZdH6sa7qoabigbr84YbCzStxRMdl2b7qucHxfPDskWNcnFMdXm8dmmy7tp8y80loJE4cv/exKPfZ588u/LsBSBhv756d/vNyt23PwJs9f7rtfuv1x8AAHu3+fDQwz48XvnwGADYysfHgH6tbT9b3X66pnu+pnu2tv18VfdiZfv58tbT5a2nwHll+/nq9osV3fM13R8bOy/XP73a+PL6/Z9vP/y1svV19eNfK1tfV3W767rd9Z29Dd3+um5/bWt3Rbe3pttf3/l7Y2d/U7e/ubO/+Wn/H4Dt/wOwT98OPn87+PQdZmsvbxQkorEIe0dLuDMEmuznUxOD6orHdsRh2qmongTcQBJxJDVsJD1qJD16MDWqNymqkxHRkhBeRwmWRmCzsX5xnm7R7m6x3l5RHm4kJ0SMjxfZ3ycjIpgc4ElG+fLJkWnB+GQSJi2CwKWE1pcJupUlw02VMz3yblW+pqP62eNf/v729/+PKMe3o42LK1/+/G3ry8sv+1efvL7U0pNWWJWWmS3Mzy4oyckvycktzKyUlXze+2t18+3itZHFpcH5ywMzC33aqY4hbevgaOu/lFS4ggJXUuEKCkxBgcnJMBkFBvQGpRTYYYgjzlEeh5BSYIo4RwXNSUqBSilQeRz8qG0Il1BgYjIUSB5Kv6fnY6HiGAdRDEwUC6+KhlUAzcNw+5JQu+JQ26JgSFEIpDjUuigEUhJmXRQCKSBZFhAhhSE2+SSIEG8hwJplY0wFWPPD/iHWQogFCbAgAcZcgDXPxloAM7AsjKUAC8nCWHJRFlwMmIO24KLBbJQFB22VgQYzkSA2FsLGQDJQVmmB4DSkRQYGwsHbsnE2HLwtl2DPJdhx8NbcIBsu0ZYbZMMNsuYSbTJDoXySQ3YoLDscLohACCJguWSXHLKzMNYpO9Yli+ySEWoXEwDGuVrBzM+dMzI4ZaB/ytDouL6h0TE9Yz19o2N6RsDzmN7hPExf/4ShsYn+EcAMjYz19E/8pHfq2LHzhgYWJsYOZ467njPxunA8EHyaADlHhJyNcLhIdjSjuYJoLhcZniCmnxUn0JqPshFi7fODYEVERBEBWkyAloU4VoS7V0V6iGP9xOSA6lj/SxHeuUSPdF/bcMjxSGuTVA+QAAstIDkXhbiWhLoWhbgUBrvkEx0LSE7FwS7lkZ5iSoCagevOIl+vK7zbJZpXCDNx8MIwTwWD2JMdP1HJu9pT+9tU30K3MsAVbn3hHNTC3Nb0IsbFXskNUXJJ9YKIruK4gfIEIJehETM0EvpwdcKomD4mY/xILyDZoZUma8RJI1WJAMCGyhM0lYzbiy1t0mIWyr2M7KERM45mYMDtsdQxRfqEIn1KmTGrZs/VcKbVnGk1Z0bNnarhTtRwZmr5c/WZM3X8mVrudB1/viF7vjF7tiELWC610CRYaBLO1GfN1GfP1mcvNApn67InaviTKt6MOnNazZ9S8caUHK2CPaZgjys4E0ou8BxTsMfl7DEZa1ScrpGkD1enjIrShitT+koTuwvjuguonTnRrVlhDRxiDROjTkWqUgKUALGSfJUMXwXDR073Vib5KRg+coaPnO6tOHoq6L6yeG853VeVHKBODVSlIVVpyFoWpoaNqeVgG/iEhkxifSaxSRDWlhfdUUDuKaMPitNHlLzx+py59qLZzpK5nrLp7rK5vsrFQfHSsOyKRnFNq746VnNFq746VnN9ou7m1CHAbk433pxpvjHTfGO66efZllvzbb8stAMFYOz2Utedq123lzrvLXXfnmkrZ0ZSvKyC7M4E2Z+PdIFEudvhHC56XzSMcLXPI3oqorzrachWOqaDge9NJQ4yg0dYESOs0CFW8BAzpD+N1J9G6ksPGWRFDLAi+lmRg9zoQV7MID92JJs6LIgfzkkcyqEP5yUP5Kc286hMomeYh22IN7SYE39trHmsq3K0tXSwIW+4sWC0qUDbVjjZXT7dWzU7IFoYli2MKhfH1Jcnaq7MNF5baL15pfu3nwfv3NY8eDD16Mni02dXXry68ertL6/eHbYQX6/cPVSx1fuvVu+/WX/wZv3Bm/X7PwIMeK5uPV3+8PvKxyeHErb9bE33fF0HRDb+AdjK1rOVrWcrR1Rb073Y+PRq/fPrjS9v3/+5/OGvlY9fVz5+XdnaXdPtbgCOtbO3odtd295dPZqEbej2N3X7m7q9zZ29zc/7H3YPPh0Z2M7fB5/+Pvj87eDz3wdf/j74tH+g2z3Y+mW2NZXggoRCoSAHZ2t4sp93bQy6nYZti8d1JuD6GUHDqWEaZqQ2PWY0PXooObKXEdmVFNnBiGqMD6+hkKpCURwMiuLtHenuGuPtFebmHO7uEuXlQcehEnFIsp8XKyKEEx2egEPSSei0CEKVIL1Hdam/rmx2QNWjLhpqLr+71Pfpi+7gv5qEffs/1X/JMABgt9+8XVpe+3pw8Pnvv7tu3k0rkSayOML8rIKSnLwSYU4+v0pW+uffuyubbxavjyxcGZxfGphd6NNOdQ1r2wZHW/+likMoqXCgVFSEkopQUOBAz/AokQH7McHxvWRUmJSKOEwexh1KmIRyeItZFOsgJkPFsQ7V0Q7VMVBgA31pqH1JmH1xqG1xmF0hyaqAaAl0EYtCIEUhkJJQm6JgayDEkRdkJcSaC7DmQiwoBwcWYkECrLkAY56NNhNgzAUYcwEWJMCCs7EWfJQ5D2XBQZmzUeZcLJiDBrHRYBbagokEMZGgDBSYhbFkosEZaKs0pAUTbZWBgfxHetmycdZsgg2XaMsl2HCDbPghDvwQB8C9ssJgwkjH3FgXQQwiOwqeFQXLjEZkxTqnkaypaAgSfhFhefHicePThgYnDQxM9ADlMjD6Sd9YT98QAJi+AfCy5sM3NRsaATZm9JP+iZ/0z+jpnTfQtzA2sj9t4nzGxPPCiUCLU3jIWZL1hXAHU7IjiOYCinczj3c1S/EEMX0sOQFWQqxDLh6Wh4PlYaF5WIdCAryU5Hwp1L0s3KM0zKM4xCMLDU/xsIq2O02yNElwteAhoQUk17Io7/Io74po70uRnoUk51w8PI+AyCcgikJcKmN8VQz8UFHKrf6aR5rmx6MNsuSQdG/LojAvaUJQWyZtQlm80KWaaKpGejjaXDgLtwTZml7Eu8HU/FAll6TkkrqK43qKKUOViRpxklbC0EoZI9WJWilDI0kEhmFAR1EjoY+KE0dFDI2IMVKVOFQRP1yVOFKeqKlg3F5o6JCXsNAeJdGuAMAACRuTpo7L0sYUaePyNABgM2r2lJozreIAM7DJWt5sLX+unj9Tz5+q5UzVcucasuYasmaPQonA7ebZhqyZuqzZ2qzZuuzZmsxJNW9CyZ1S8aZUvAkFRyPP0MhZWgV7TMYCoAWI15iMpZUyR0Qpo+LUkeqUkaqU4arkvtKE7gJqVx65NTu8kUuqZeLUqUhVcgCALgXjEFSyRC8F3VtB95EneskSvOSJXsBBmuApTfCUJXjLE30UDF9lir86NVCdGqhOD1RnIGtYmFo2po6Lq+MR6jKDmoRhrblRHUXUnnLGkCRDW5M91ZI301k021U61XVpprd8oV+0MCheHJZeGVVd1dZcHasBAug3pxpvTjbcmGq4MdN4Y7rpxnTTzdnmmzPNP8+23Fpo/3mu9ZeF9lvzbbfm23693Hl7qeO3xfa7l7suDyhZod4h8HMEu7PhzpYRrtYkR0t/8xNom4tcrKsq1qeBhmpOxLYlojsS0T0p+L40wkAaqT81aCCN2JtM6E7GdycH9aQQe1KDe5lh/azI3ozIQW7scCZ1NJs2IkgYEiYM5dCH8xiakozhUo6MGR3mZhMANQsPcJ7qUUz3SYabi4ebCoebCoYb8keb88c7iie7y6f6qmYHxHPDsgWNcnFcvTRVf3Wu6fpi+y/X+3/7ZeTe3fEHj+Z+f3L52cvrL9/8+urd7dfLd16v3H21AjzvvVq9/2rt/uu1B6/X7r9eu/9u8yHQSFzZfPRu8+Hy+99XPjx+9+Hx8ofHKx+frm49W/n4dG37OVCruj9Wtp8vf3zy7uOTdx+fHDJs69nK1rNV3cu1nZdrn15tfH7z4a/lD3+tAM+PX1e3d9ePALap213X7W9u761v763r9jd1exvbe5vbu5u63c1Pex++HnzaPfi0e/D5O8CA2j/4tHew8+fXt8NqAdUP7mWHcDC3c4LAk309VNEBzVR0Jz2oLzlkOCV4MJk4wCD1Jwb3JpC6E4I74kM6EsJbEyMaaWE15ODqSFxOCIGBCozx9Izy8ory9gx1dQlzd4v29YrHImMDvFJI+ExqTCIBE4cJSCCi8tJp7dLi/vqK8S5pb21xV03RkrZx+e2Tv799+58F2MEP37n+5On1t8v7Bwdb+986r/3GLJPRObzsHH5esTCvJCcnjy+Sl/+5v7f64c3SjdH5pcG5pYHZxf7x6Z5hbfvgaNu/VHEIoJRUmIICU1Dgcsoht6QU2PdEBnD+fksM+IKEgpBQgBemwCUUmJQCE8dCJWSolAIVxdhXR9tVR9lVRzlURUNFsYjKSGhZmMOlMPtLYfalYbbFoZCiYKsComUhybIoBFIUDAGQVkiEFBAhuXiwEGsmwJgLsRY5eMscPFiIA31XMQHaTIgFC3CWWRgQD2XKR1twkeYcFIiDtuCgLVgoEBNpzkSC0gPN0wPNmSgLJhrMwkHSUaAMjFUGBgJgjIO34xLs2TgbFtaaQ7DlkWx5RAc2wZZHsuMHQ7lEh8xQWGaoQ3Y4XBjtLIh2zo50zI5xyqa4ZsU6pxFtkolQogfYHnTG/NSJs8aGJ/T1jY/pmegbGB8zMvy3gbGewXcDO2FkbKJvCMTrTfSNjhsYm+gbGh/TP3lM/4y+wXlDA7CJkcMZE5cLJ7wunkSCT+Mh50LtL0ZAL0ZDL5ARF6hOF+NdzZLcQSmeFkxfSz7SRoC2E6LthSg7AcpWiLLLw8EKiM4FRNccHEKAQzB9bMkOZ4PBRkTLEwmulnwMvDDYtTTMrTTUrSTEtTTENRcLzQqEZAVaZwZaZyLt8oku1bGBzTxyVwlrsJx/tbl6sIRNdzXLwjkVR/qJ6cQOAX1amjuiLPJ1dICcP4uwsoCCzEPdbVVsoooXouaH9JTSeoopgxXxQEBjTJY0IkoAfGtUnAgcNBL6iDhBK6FrJUlacdJoNX24MmGkKnGkgj5annhrWt1XU8nGeBVEOmnEjDFp+nfZ6AAAIABJREFUyvgRwMZkaVpZ6rg8fUqZMVPDBnZzTKnYk0r2tJozWcOdruHN1fGm67gzdbyZej4AsJn6zJkfGDZXnzVblzVbkzlTkzml5k8qD9uD43KWVsrUylgaOUsrzfihmKPi9BFR+qg4bVSUMlKdPCJKHqykD1XQ+0po3fnkDmFUIy+4nkVQp6JrUlGqJH8Fw0eZ5Ktg+MgSvWSJXvJELyXdR5HoLYv3lCd4yWiekjh3Kc1DSvOQxntK470AhgFtRlVKgDI1QJUeqEpHqjNQaja6loOr4+LqMokNgrC2vJjO0oS+ypRRBW+iIWe6rWC6o3i669J0d9lMT+VsX9X8oPjysPw7w4D+4fWJ+usT9denG65PNVybbLg+3Xh9pvFwV9Nsy89zrTdnW27NATfGWn6db70919Yuyoxyt8TbnQmGm0W4Woc4W/pbnva+aEj3sq0Kca2lIhsT0K2J6PZEVFtCYHcSdiA9qD+N0J9G6k0J6mJgOxKxnQx8Gx3fkULqzYjoY0X2saIHueSRLJpWmKjJoQ8LE4dzGaP5yeOXOBPinP6K7GScl4/1WXfLc+oy/pKmbqCxcLS1dLAhf6g+b7gxX9tWPNF5aaq3cqa/en5IMjciW9AoL0/ULE03XJlruXml+9ebg7d/09x/MPPw94WnL67+8frWIcNW7r5euftq+c6r7ww79LD7bzceAPVu8+G7zUcrm49XPjxZ/vBk+cPvRwB7svLxKXBe1f2xsvXs3ccnrzcfvd58tPzx2fLHZ8sfnyxvPVvdeQXQa/PL2w9/LX/4a3nzz3cf/loGAHYkYRu63Q3d3ubW7tr27rpubwP4lQ4A2P7HvYMvuwef9w4+/yhhfx982j/Y2T3Y+fLhYZ2ATPZ2dLd1tDW1gYLsUnxdFZG+TXHYjqSQzqSQljhsfSy6LhqtikbVx2LrYjC10bia2CA1OUgVEySOwpUHIzMJmPiAgEg3t3B3jyhfH7KfX7inZ5iXewIOFe3vRUX6ZpKjmJEhZKQvFeufEoGXF/CGGkVDTZX9jZeapcKpftnTO7M7nwEJ+0+jHN9p9OfXr7v7+wf/PQMDvvN4be3BxubBwcHH/b/blm7xq9Qp/MysHH5ukTC3WJhTwJeoq/76e291883l6yMLV4YXloZmF/vHZnoGtW0DmvZ/ycnQ7wamoMCUVISCipBT4bIfxEt2FM347mSyOAQQkZdSHaVUhJgMk1Lh4lgHcSxUHGsvIUNFMXbiWHtRjH1VpH11NKw6Gl4e4XApzL4s3L48HFYaalMYDCkkWhYHQ4pCIIUkq/wgcAHRMj8InE+0KiBB8ghWAox5Dh4sxINz8JYCLEiIBQmxFkIcWIi1EGDMBVhwNsYiE22eibLgoSzYgWZsFIiFBHHQFmwUmIWyYCItMlBWTJRFBsYyA2PJRIPTURapKFAaCpyOsmSirdg4azbOho2zYeNsWXgbDsGOG+TADbLnEu15RCgvCMoPhmWFwgURCEGkkyDaOTvSSRjrKqC4ZZPdWCHQ9FB4qLcFDHTG+vyZC8eNThnpm+jpGevpm+gZG/1kZPhvA8DAgDvLxw0MjxsYHTcwMQZea6lvYKynf/KYwVl9w4vGxqDjRjYnDV3OHfcxO42yOouHnA21Ox8JvRAFPUdGXCA7XqC5mNFdzeiupqmeFiwfS64/hB9gzfWz4vpacn0t+YHWeUEuOQSnTDSM6WMda38qyuZEiOVxnJkx1dGc5W/LC7TLwkCzkA6ZSHteoG26JzjJ1ZTufJHhaprmbZmFhheFelXH4+TMKEl6VA0/4RKFQIWeY/nZ5wS5l1PQqrTIrrykliKWq42l5dnTdmYXnCFgagBUkoZrEEbXZIZ1FJC7iykD5fGjIoZGnDwmS9YA3JIdWteYLEkrYWjE9DEJQytmAAAbqogfrkwYrWRoKhNvTCj76irZWK+8cKeRqoQxSfLRpbG0Memhh00q0mdUrGkVADDOpJIzrWZP1bCmazjTtdypWs50HXe6jjvbwJ+tz5ypzwQkbK4ha64+c7aWP12TCSjXpJILaJZGkqGVMgGAaaUZGglTI2F+P4yK04erU0eqU0aqk0dFKcNVSYMV9MGyxL6iuJ682Lbs8Hp2UH0GXpUSqEoKUDJ85QxvOd1bnugljfeUxnvI4j1l8Z5SmoeU5iaL9wDQJYv3lNE8pPGeojgPcZyHLMFbQfcF5mHq1EBlir8yLVCVhlSmBaoyUGoWppaDq+WTmnIi2gspXWX0AUnGqDprqiV/qr1wqr14uqtsqrtsqqd8bkC0MCS9PKw4ugJcd2OyHgDYtan6q5P1Vybqr07UXZuqvzZdfw3g2WTDjamGm1P1Nybrf55u/GWm+dpobR6dhLM7Q4JeDHMER7jaYO3MPC4YE2wvFOIQsiiv+nhUSyKmjY7pSER10FHdyZi+tKC+NGJfGrE3jdidHNROx7fR8W2MoI5kYldqaA8zqo8dM5QZN5JFG89ljOcla3KTRvKSNQWp42W8WUXhfF2lnMdAw0HO5qfTYoKuT7R2qoR9dfkjzcVDDYcAG+8onThqJM4NS+dHFYta9eXJustTjdcWOn6+3v/LreF7dyfuP5h9/HTp2cubL17fevn2t1fLd169u/3q3e2XAMAOGXbv9RrQS7z/Zv1oGPb+8cr7xyvvHy9/eLzy4cny+8dvNh++Wr//ZuPR8vunKx+frXx8/nbzycvVB282fn/38dm7j89eb/7+9sPT5a0XK9t/rO28Wd95u/Hp7eaXdx//Wv34dW1rd217d023u6Hb3dDtrv/Drb0N3d6Gbnddt/d+Z/+Dbu/957+3fgDYp/2Dnf2DT9/1a+9g5+Wd0bwYL7K3kxsEan3R2s7UhuHtrCIH1tFwKjKyMsyXjw9M8XePd0Ok+nnkkjClwcjKUKQ4Ei2JwlSHocpIftkYH7KPd4iLa6iLa5i7e7CrW6i7R6yfX2yAfwIWTUP6R3u7M0OJPHJUPA4Zi/Iho31ykqldiksD9eWDTeXNomxNe/WDm8PvN99+B9j/kUzfP//0559fdvf+S4D9+Cd/bG482Nw4ODh4v7fbNHuVXa5I4WfyBTxBgSCnSCjIz6xWVnz9tvdu9eXi9ZGFK8PzS4Mzi/1j091DY22Do23/UlKhcjJUToYqKHCg5GTY4ZmKADZxHMXl4VIyTEKBAzYmo8LFZJiEgpCSEZJYmIQMFcc6SCkwQNckZKgoxl4UbS+Ohomi4VVRsIoIWFmYQ1mY/aVQ+2KSTUGQVRHRqgSIIJKsCoMhBSSrQpJ1PhGSGwTOxYNzcBYCrFkuAZyDtxDiLAQYs2y0WTbaTIABCbGgbIy5AAfOwljwMWAuADCkBQdtyUKCWEgQGw3OQIHTkRYZGDBAr9RAs9RAszSkRfoRwIBEIpdgl462ysBac/B2LJwNC2fDDXLgEWFsvC2PCM0OQ2SFwwRRTocV45wd48oOg2eEODBDoSFeICer81bnTl4wMTxlaGCir2+sp2+iZ2j4bwODfx8z/OmYsZ4+gK4ThsZA5/DwKpiBickxgxPH9M/oG54zNLQ4bmxzytD5nImP2Skk+DTB+lywzdlwh3NRsPNkhCnZ8QLF8SLN2YzmdCHZHZTmZZHuDU73BDM9Qekepmke5qkeIJafLTvQPsPflu5qHu1wmupsSnE0J1kcJ4JMYqEXKU4W0TDzCHtTrNnxwAuGaDMTDMiEaHsuBmGe4A5O97PPCXIrigksTggSRKPKGKGZJJ9Yh7N0VxAPBS+O8pcygmsyomQcCtT8IuT8WTvT8y4QMAPjLGMFteSSW3LJzTlRXUWxQI5DI04akyaPiumj4sTDuZeYrpUwxqVJYxKGVkzXihkaEWO0mj5YThsspw2Vxw+Xx98clw80VbMw3gISdKCcOi5JGZOkjElTAHoBBYzBplQZE0rmtJo7peJM1bCm1KwpFXuqljtZw56sYU/Vcqfr+NN1/Kla3kwdf64+a6aOP1+XOVPDm1HzAXpNKDhj/5FYWmnGqDh9VJw+Ikobrk4dEaVpROmjotSR6uShSsZQJQM4DJYl9pfG9xXFtQsim3ghtRl4dSpSkeSvOJp4yeje8gQvWYLXEbo8pDR3SZyrJM4N+FFC85DEe0jjPasp7uI4DwkNUDFPBcNPlRKoTPZTJvvVpKNU6UhVeqAqA6XKQKvY+Nqs4Kac6PaiuJ7KlEEZZ6IxZ6Ilf7K9aLrr0nR3+WR3xUx/9cKQdGFQtjiiWNKoro7VXBuvvTZee3W89spE3ZXxmqvjNVfHaq6O11wZr7kyUXv18Lc118Zrr43V3pysvzlRP1xXFO0JwdmeDIGbhTtDiI6W3qBTXmanaF7QsmA3Fdm3IQHVSse0M7BdSdjuZGxvatAAM2SAGdKfTupLD+lODe5MIXYkEztSSO3JxM600O70iB5mVA87po9HGREmjuYkDecmj+SlaosyxsozF2rKr7ZKB0T5oe62jhdOoZysx7qkE12iTqVwtKVkoC53sD5vtKVorL1koqtsqrdyur96dlA8NyJf0KoWJmoXJuqXZlquLXXdvD5w+/bY/ftTD39fePLi2vNXP794/cvLt7+9enf75bvbfyzf+QFg91+t3gcY9nbj4fLm7+82Hr7dePhu89G7zUfL739/t/nozfqD1+sPXq0+eLX64I+Vey/XH77ZfPzs3d1nb+++3nj0cuPRq41Hz1fvv1x/9Hrz99fvn77cePxy48nbrT82Pi9/+Gvt49e1j1/XdIeata7bXd/+ura1u7a1u3YIsL2Nnf0PO/sfdHsfPv+9vXfw59eDz3sHn/cPGfZp/+Dz3oHu67et3YOt+QFRBh5G9nZxBjtALkAg56xS/T1UFJQsJqAqzPsS0YtPxKSi/OK9XMmuCKqnW0aAdw7OrywYWRGKKiX65WA84/28Q909SI5OJBeXKB8/kps7ygGGQyAivLzjkIHJQbi4QN84pC8nKjQ1lEBG+0T6u6eEB6mLswfqKjRtok51UX9D6Y3J5pfP7nzd2//2n0vYdxrpvvy5/XX323/jlZjf/+Thuze/rrw7ODj4sLdXOz6fkFVIZ7Ozc7NyinKEhUJBXqZIVfn12/6btZeL10cWr47MXR6cWugdm+oe1gIAi4MqqPZysoOSipCTYbJYqCTaXk6BAyomoUABA5OQoTIqXBILl1EcgZQ8EDuUkhFSMkJChotj7SXkQ3qJYx3EsQ7iGJg4BiaOhVdHw6sPAWZ/KdS+NMSumGhdRLIuIEIKSFZFwdbFITbFoTaFwCdESB7BMg9vKcCaC7BmQjxIiAMJsObZGFNgAAY0ErMw5llYCz7KjIcy46LMOUhzVqA5B23Jw0KYAWYZgeYZKIu0QHMmGsxEg9OQICbaMh1lwUSDmWgIE23FRFuxsBBAwjKw1hlYCBMDYeFsMrDWHIJdZjCcQ7DjEOz5JCg/FJoVgRBEOeXEuGbHOGfGOHPCYaxwGCscFouy9XQA2ZqeNj9pctrI8LiegYm+obGevtFPBoY/HTP86ZjRsWPAyvnj+oYnDIxOGhqfNDA6ZWh8Qt/I+Cf9k8cMTuvpn9U3MDc2tjttgjhj7HXxZADoJM7qbIjthQioaQzMlAw3JSMuUhwvxruCEtzMk7wsU72tkj0skt1BKZ6gZHezJDcQw90iydMy2QvC8LSKczSNcwElelgxPG2pjuAQy5NB5sYEc2OcqTHe3ARvcRIDOoExO4ExM8FanCDZnI2AmlJdLPOiUGIWrbkkq78qrzaTUUwNoiAukmHnmf72eSFeVTS8KjUsIwwFPn3K9vxZB/OLXg62WTHIqhRUS15sU050Q3ZYe350fxlNI07SSpLHpaljUsaYlKEV0zXiRI048ci96MNV8aMi+mg1HTCwoQracGXiUBntqlY62CpmYjxySA4DZVStKFlTzdCIkzTiZK0kZVyWBqwA/me3r4o9qeRMKlmTStakkjOpZk+q2dO13Kla3kwtf6aGN6niTKu53+84T6k402ouMPE60q9DzQIOGglzVJI+Up0G1HBlynBV8lAlfbCCPlCeCDyHyuj9pfE9BZTW7PB6dpAqFaVI8pczfGWJXvIjdMkTvCSH6PKQxLlL4jxEFBdJnKuI4iqNc5fGe4hp7tJ4TxEVAJiHLMFLEu8hp/uoUvwVSX6KJD9VaoAqHalMC1SkByrSApUZGBWH0JAd0ZpP7rpE7xOlaWuzJprzJ1oLJjtKprvLJrvKp3srZ/tE8wPS+SHZwoh8cURxeVR5WBrV0n+sK1r1FY1qaVR1Rau+qlFfHVVf06rn+iSSrLhgxAUS7Fy4IzgYDvazOud0/ri/tVmaH7w6zF1N9q+PQ7YkYjoYmJ4UQl8acYAZMpgROpgR2pdO6kkL7k4ldaSQOlODWxlBLQxiW3JwW3JIW2p4a1pEJyumhx/XL6D3C5LaOXG9gqTRS/z52sobXTWTtZUJaDfE+eOOZieVpZyFIVWrLHO4qXigPn+gLne4KV/TUqhtL5noKp/qrZzqq5oZks6PKue06rnx2oWpxivzHdev9P5ya/Tu3Yn7jxYeP7v27OVNAGAv395++e7OPwA7YtgPAHu0vPn7242Hbzcevll/+Gbtwes1AF33XyzffbF899HLW/dfXL///PrT5Tu/PJq//fTKs3d3nrz57bdnSw9e3Xry7t7z1QdPl++//fjH2ufl9S8rG3+ubP65+uGvte3dTd3ee93e5vbu+tbX1a3dNd3epm5vU7e3sb27ubP/4dP+R93ex0/7W3sHf+4efNk9+Lx7iDGAYTt/7r//+u1jt4iVjoVFezq5WcEg560gZ8HZBL8aGqYqzKuE4M5Hecb6eIe5e4a6eQQhEHgYnIhwTvN2KyP5i6NwFaGBfKRHpJsrHo4gIJyRMLifHczbytbf1gFlB8XBEURHBNnXKx7lRw3wSSHimGFEBhEd5e8ei/TKYVB6VeWaVvFgQ3lfXclUj/T3mxqd7uP/RcK+f7jz5c/Pe3v/TwDb/KR7s719cHDwWrdV1tyanJmdxudl52fnluTmFucKCrKqVVVfv+2/23y9cG0YaCHOLPaNTXcPa9uGNG3/UsXBFRQoMP2SxTrIyVAZGSqlwOQUuJyKAMKHsqMxmJSCkJIRQFxeTIZKKFApBS6jAMsPoQCupJSjXmI0TBwDk8QiqiKhlREOlVGw8nBoaYhdaYhdcRCkONimKNi6mGRdRIKUhNn+8/5lIiQ/yCoXDxZgzAVYMyEOJMSZCzDmQixIiAUJMKBsNCgbbZGFMs9Cg7hIUw7SlIsy56JAHKQ5Bw3mYqyYAWYsJCgDCWIiQQDAmGiLI4yBgTFYBgbCwloy0WAWFsLCWjMxVhlYaw7BnoWzYeNtOQR7FsGWE2TPItiySXZZEQhhjEtOjGt2tJOA7JZNduNFOrHCYLFIiIedKczspPWFE+eMDU7q6R/X0zfW0zc6pm+sp2+sZ2D0k4GJvqGJvsFxfcPj+oanjE1O6hsd1zM8fszA5Ji+yU/6p47pnzM0MjUxsj11HH7WxO28ia/5CYzlaZLtuWiEeRT0YgzsIsXRnOpkRnMxj3cDJbqD6R4WDA+LZE/LJA+LZC/LFC/rJC/rJG/rJC8I1cmM6mya6Amhe1rTvazpnjZ0T2uKo1mk3bkI23PhduciHC6G2ZuG2V+MdrSIgJpR3CA8kl91GqXlUm59SU6nqKivKr85j1UaHxLvbhlld4rhZSUI9qikYGRpkd72NuYnTOwvnLO9cN7Lzjoryl+aQWjOjW7Ni23NjWzLi+wpoQxXJY5JksckyZrqBI0oUSumA6URJWpEiRpx4qgocbT6KMRRmTBSmTBUkTBSkXBjuHK0U8El+GQSIH3FsZrqJK0oaVSUNCpOHhUljUlTgZewTCqZwNtVJpXsSSVnQsGaVLKnVJwpNWtSyQa0bFrNnVZxDg9q7oyaO1PDm1JxJpXsSSV7QsEGAhqAcgHWdVSpQxXJQxXJw5XJQ5VJgHsNVTIGyhP7yxIGLiX0l8b3Fsd158U28YJr0rFyRoA00Vue6CNL8JIleskSPGXxHvJ4TynNQ0x1F1PdpTQPMdUNAJiY6iahuknj3CU0dynNUxznXh3nJon3kCZ4SuI9ZIleMrq3jOGtSPJVJvsrUwLkqQGK1AB5SoAsNUDOxNTygxtzoloLqN3lySMKrrZBON6SP9leNNlRMtlVNtVdMdNbPT8gnR+Qzg1KF4blC8Py+SHZ/JAMOC8MyxdHFIvD8oUh2cKQbHFIsTgkXxySLw7JFgelS0Py0aYSIQ1LsDsd6QyKcLYMgpq7g844XjwVaGfBQzuLwz0VUV61VP/meHQHA9uTggcY1sck9TKJnSmEjmRiK4PQmhTUmkRsTCA0JuIbEgj1iYQ6OqmOEaqmk1T0YBEZWxrmlx/kWU3GtWUlDVQIp2qrF1rkRYwIxIUT0HMnWBTC4khNpzq3XZ413FzUV5sz1JA30pSvaS3UtpeMd5dP9lVNDUpmRxSzWtWsVr0w0bA43bK00HnzxtBvv2rv3Z979PjK0z9uPH916483t1++vf3Huzt/LN95uXL3qJH4j4QB4gUA7M36g1er916+u/v81W+Pnv988/ZMZ19NQ6tEJC+qEBVWSooKy7LzSzOrpMWd/Q1DE13dI80dg3XqNklTj/rWw6tPlh+u7rzd+Ly68WX1/V9rH76ub+1u6HY3t3c3P35d2/prTbe7odt7r9t9v727CQBMt/dRt/vh0/7W7sGXI4B9Ajxs/9DGdB+WH4hTiclIWKgTzNXSDnLOEgayKw4LrInDlpE8BAHwcDjcywbua+PgCoK4W1gFOCACHZzjXZyqw1HNSTEKMikL6RHm5Ih1gAa5uOKcXV3B1q4WNu5gW0+wtb+NPcbBIdgJTvH3ikf5pRBxaSEEGtovysc1ytctNRyvKuT115ZpWqoH6kr7G0qva+vfvXyw/+3gP7vU/M+Kjb/+2t3f//u/DbAf35x589nDjNxsdo6QLRRk5WXnluTmleTmFGeL1FV//b33buPV4vXh+aWh+aWh2cW+se8pREUcQn4IMJgsFmgnwg5zHFTYP3MvKkxChgG+JYqBiWIdJGSYhIKQkOGSWLgkFi4lw6WxcBkZIY2BSWIcxLEOohgHUTS0OgZaHeVQFelQGelQFu5QTLIpJlqXkGxKQ2yLidbFROsiklVxCKSQZFVMss4nWOYRLPODrPIIVjk4kBBrLsCY5+AtgDSHAAvORlsIMOBsjAUfaZqFAfHR5ly0ORcFAgDGRlmwUZZsFJiNArORliyUVQYKzERbpKPATLQlE22RjgIYBmGirVhYKyYamJBBMrA2GVhrNt6WhbPhEOy5QfYsgh0vGMYlQTMItplhCGG0W3akc1aUo4DsnhXjxo90ZoY4hPuAvKEXnMEnYaDTF44bnNA7ZvTTv42P6RkeO2asZwCskjLRMzLWMzTRP2oe6hsd1zc8rmdockzf5Jj+yWN6Zw0MTE2MrE4aw88cdz9/wtf0BMbqDMn2XLjDxSjoxSjoBTLCNM7ZnOpoSnG6SHMxj3MypbmY0T0s6B7gRA9wso9Nsq9doqd1LOJiLPwC1cks3s0ywQ1Md7dM8rKle1rHu1nRXKwojhYUJwuaK4TmZp3gYc8n+vKIfmycV1VyTEtxVrfkUq+8vEdS3HlJWCdkltMjkvxh0dBzCe4WghDPqnhCKT3C+vw50EkTO9MLDqYXMVCr3FhfJTe4QRhVmxnSmhfVlhfRnh81UE7TihlaMWOkKn70iGGH9BIlAp9oRIzR6qMUYmX8UEX8UBntRn+ptr8mKzSAi7HoLYrVfgfY0dJ6gGHjsrQxedqEkjmuSB9XMCcUrHFFxqSCPaViTapYE8qMSeUR0lQcAFpH7sWZVLInFKwJBQvQrx/QlTIiSh2qShmooPdfovdfog9VMIYq6N/p1XcpfqA8sb80vrcorqeQ0pETXccmKFJQMrqvJN5TGu8lTfCSJnjKEj2kNPfv7iWmukvi3EUU12qyUzXZSUx1E1FcRRRXSZy7JM5dFOdWTXUVxbmJae7VVFdpgqcUiH4cMUyR7CdP9pcm+UuTAmSpSCULX5sZ2pgT01GSOCjNGK3JHmvMHW/JH28rmugoGesonewqn+kVzfaJ5wakc4OyhSH5/JBspl88MyCZ6RPP9Ilm+sRz/ZKZPvF0j2iqp3q2TzzbVz3TWznfVz3fXdkl4SfhEMHQ8+GOoFA4yA9iCj1/EnHxDMrekodyEoW6ySI9ayj+jQnoNga+Kxnfk0LoTsF3MLBtdExzIqaBhqmjoesS8PUJ+Lp4XA0Nq4rDKONwMgquMgpVSPISYN0yUU4CvHtlLK4pg9yTmz5clT9dJ7rcqmrIZ7mZnUacPxXu5zjaWjXWUVlfxRpqKuqryRmozR1qyB9uzNe0FY13l0/1VU0OiGeGZXMa1bRGNTdevzDVtDDbdu1K362fR+7enXnw++Lj59eevfz5jze/vXj724t3twF6/TMJW7kHROoBgL3dePhm9cHr1XtvVu89enrtyg1tdVVBZHgQ0s/Lw8XJ0d7e0c7e3traxsrSGYHw9vCIigj/X5y951dbh7avvf+F+55tOtimCvWlXpCQ6EUSRUJU9S6EJFTovYiqLgHGBlwwmI4KxXYcp+8kOz1OL44TJ9k7cU+zsR3eDwu8973nnnec9zDm0FiS/f0ZvzmfOZdEWFfJ47IKCwoL8nNys4XSmp6Rzo3nVj/5/trNezd+/OXmnUc/3ds7wNW9Rz/de3SgbNzfu3Xv0a0He7d+eXL3weO79/fu/HsCe3zYSHyy//vT/d//3P/985dX+oV5DcUZ1VRSDkBEJyNoKPy4gHNWw5sUFw+XMZRMeik5o5RMLcYSuBl0PjOnNiunmV04LeEtG6QzyppBXrE8P68uO0+QV1CXk8fLyCwhZZRTGCVUBpfG5NMyeWRyVQZZnp/dwOVY6irVJcWg2fp5AAAgAElEQVSCbLo4j6kqye+pF511dAfmxlZPDs37u8PnRj9+PXz33u3/KoQ9kzL29h4/Uxb/mwB7RrvPfvimxdZj6eps7u3q6Ot6BjDPSdejP5/8cOvbFw8BdvXljd3nVkI7C5vhs3+ZUFIm5OQJGcmvIPvkZK+EMCEjH3iGMhK4FuaTk/1ysk9G8cmofjnNK6X4FRl+OfUAafIMr4Tsk5D8ErJfSvFLKT4J0S3Bu8Ukl4joFBPdErILvCNVRxyqBIb4wEgVbrgKO8TH2CoAEGPDlZihCmCgHNnLRfbykL3lyJ4yxIG4Ae5+lcI7SxAdJbCOUnhHCaKjBN5RCm/jQFtYsBYWmMCQLWxkMxtlZSEtxXArG23hoE0shLkEZeIgTRwECDBwKmYt+zeAlaHMZahmHq6lgmAtwzZXEFqqyE0VxJZqclst1VpBaK/L6BDS2+syusSMLgmzpS6jVUiz1lIE+fACUioDfSyXCANSjybGRCZERcRHRMZGRMZGRsdHxB3c44iMiY+Kjo+KORoTdzQmNiE6JiE6Ji4yOj4iKuFIRGJkZFpsNDIhhpgYT09JyEs/XoJK4mGSq7EpQlKagJgiJqXKM6AKGlROhSjpUEUGREFLV9LT1Qy4JhupzQZUWSgJBSIgJIvJECk1XcVAKmkwLQOhywbqswAtE9BmARomWpuNacjD6/NIZha9p4bVVV3Uzi8Y1QhP97Wseoa3ZryBKfvSeM/JzsZRbZ2ugCSjQ/UF2J7afL+xtl1WiUw8ijiWgEtNwael6cqYY7rSqZbqUx21Z7uFZ7vrTndWLdskG2OKsEu97akPuzRBhyroUIVdmrBLA2IMpFrIqQ05tCGnNujQBOzqoF0TGFX9bXkovHGqpbqwmQNfHhBvO3XbLl3IWQ8erQevJu74jDsTjbuTpt1J085E47a/cXfCtDtp2p2wXJy0XJyy7PgbdyctYCwDWXVx0vqMZLsTlh2/BdzrAmddAadh06EPufQhpz7gaAABtjai3Riv37RrAw7dpr1+bVS9OqJaG1GtjahWbYrlftn5LsEpC/eEkePX5vk0eRPaPL8m16fO9qmzfKpsvzrbq8z2KJheZdYzaIF18FXB8MgZTjndKc90KRgeVZZbyfSqs/2aHL8mx68FAVY4qS/yNRR4dYW+BpbPwPKbSqZbKk91CuZtqnWPOTTVHp7p3jnbt3NuYHt+cOv80M7CyO7i+O4F+6Vl53MrritrnudW3ZeWXReX7BeX7Bcv2Hcv2C8tOy4tOXYvjO8ujF5cHL14YWz3/MjF8yOXz49OD2glOYg6GrSWAq0kQhnwNEJyIhGSwsajOkuojhqmW5A9JS+e05TNG/gLxspzev5cPc8rKnAJ8r0SlltU5JUU+6ScSUXZCUXZpKLMLyt1idgD/JyOEnori9rGpvfyC0bEZR5l5ZxJttBl2PEOv7l65u31swHvQBkBTk48zqGgvf3G59a85yc6VqZ71k/1rp3s3pjp3ZzpC54d3LkwemnVdXndczngfz40+dzWias7p65enL16+ewrLy2/+Wbg/fcuffjxCx9/9soXX7/59bfvXP/u3a9uvvd/MOybHz+48eO1bw9tjm9/vPbdjx99/e27l55fHRnvEEu4RAwKA4cRUAAFR6ARyBlEEgmLI2LwBDSWiMWRsHgMEkUAMCQMjkogEbEEDBrAEnC5rPye0e5X3nvp+q0vf3zw/Z2HP9/bu31/7/bdhz/dffjPB3u37j+6de/Rz6A9/8uTu788uXt/784vT+7u7f+xt//H4/3fn+z/fpi9fnu6/8fe/r3X1zyd1dmaIiqfSigikHEpyAwk3ilgBQz8zQb+kqpktIbdwCpW5uXU52Vr8/OkOTlGVpG9kn1eXbVmEJ3T1joEpX0VnPbSYktxnj4/t6EgryEvV59fYC4taa0obyrhNBQXSpn02gyyPD+7vrRYx+Wo2YXywlx5YXaTiHfS1rw6Nbg5M3zO03ne1/XyxuT1T//+zDD8rwD2+Ml/F2D/B8b29/e//ufNVluvtbujubezva+rb6Svd7in29buOeXa23/6/U/fvvBa+IVXgi+9Frz68sbOc8uBrfnN8Lm/+OQkv5Q4qaQcAExGeubQg43EA4DJyD4J2S+nHGBMRvPJqQd6vZzqlZI8UqJXQvJJKG4xyS0muKUEhxDrEBKcYqJLTHSJiOMCgl1IGK4GhqtBaAHD1ZghPnaIjxmpxg9X4wYq0P1cFBjCernInnJ4NxfeXQoHR18dHFhnCbydA20vgYHVUQpvL4E1s2FNLGgzG2YpglqLYRY2zMpGWYpRTWy0lYNuZCFMbKSZgzJxkCb2gVLfyIZby9BN5QcAM5UiTaXI5gpsSwWumYdr4uGbK4lNfHwTn9BcSWjiE9rraG211A4BvUuc2S6itwgy2kR0cy1FVISuyELk4ROLKDAaOh2SEHssKiIuIgLsIsYeiY75a3RcRGz84YWOxISjR2Ni4yIjE6KjYyOjYo9EJByJSIyMSImOhMZGYY7GUFMSstOPF8OPc9FJldjkWkKKkJgmJkOkVIiMmi6jpstpEBk1VZ4BUdDTVUyYKguhYqLEGdBaYoqQBJFQYQo6UpWJ0DBRWiZKy0Q25GB12RhDLk6fi9VlY3S5OGMhtaMiv09Q0llZ2FlZNKysPTfYEZx0hE+6t6adq47+s71NE81qbS5OyYRbS6k2MWvSKucX5EDiY9BJx3GpSXQk3FKZParlTLVUTbdWXhiUne2qnW3nXxgQb44pn2WvsEsTcqrDLm3YpQm7tNue+pBTE3SoQ04tGL82xpQbY8rAmCowpnz5Qv9ucK69jmVlpS/1CcOO+pCzPujUPqMXWNsew85E486Eccdv2vGbt33m3QnL7oRld8K6O2HZ8Zt3Jywgt8Cvh21D68VJ667fsuVt3PaZwh5TwGlYH9dtOvQBpyHo0AedDQGHLuho2BjTrQ5rV0fUm/aD6df6mGZtVL02rF4dUq7alCt90nPtNSdNZVN6tk+T51Pn+DU5flWOV53tVTNBX8OrZHoUIK4y3XKaS0Z3yzNdskyQXm45w61guhQMpzzTrWSCBXYRwRw2oSuY0BVM6ou9unyvrtDbUOzTs3yNnKmmium2qrke8dKYbtPXHD7ZuTXXE57t3T47sHV2IHzWFj43tDU/vDU/vL04unthfPfC+PbC6Nb88Pb54a1zw1vzQzvzw1vnhsJnB7fODG6dHtw6PRieHQid6tueHfC3S8TZiNoMSA05jYNOpUJTCKmJhNTkEgK6ryzDXp3lFuZNytmT0uKxKkYvl9HKoloKSIYcbEMO3lxAaWfTBnjZY7WFbhHHK+F4JByPtHSkpqCzJLOFldHKYbSX5/TwC3sri5rLC5rKC5v5LLtBsXvS9crCiatn3EZuHiUxsQCT3qauvLTiXZ3pn3VY12f6V6e7QYYFTg9sLQzvLtsvr7kvb3qfD01cCU9d3Tl1dXf2hctnXn7hwt9eXXv33d0Pr1299snLn335+pc33rr+3Xtf3Xz/q+/fv/7Dh9d/+PDGjx9+8+OHN3784Nsfr9344cMbP1y78f21r79779Mv/n7qlKuMk0fAILDodDyAwKEQWAQCC0dgESgiBkfA4HAogABgCWgsFgUAcAQGgcCh0EQMjoDBYgEMGgXAYWhoOrq0onw+MP/N7a9+uP/drd9/uvvo1p0/frrzxz/u7f1899FPIL0e7N3+9cm9357eB7uIj/Z/f7z/++P9Px7v//54/7cn+78/2f/j6f7D337/bsPTbC2jyXMp5SRiMZ5MSkXS4TingL2t54f1leEG3qqc46ks6mLntRTlthTk2MqKfZWFp2qLVuqrd5qV6ybFpJzvE5RMCMp9dWXOSpaTX+zis/y1ZbOSyjl59aysckpQOlDN1bGKajPIAkaGrCBbV87R80q0pYWm6lJPu351YnBzeuiss2Nm1LJzzvHBC8s///R/1xH/B3tg/xlgH333WctgV0tvV1N3W0d/V/9IX99Ib7et3TfrerT/9Mfb373wWuiFl4MvvhZ8/pXN7cvgDGz+L14p0ScjTcjJPjkYwki+w1tQPhnJIyV6ZSSfjOyTk71Sil9OAbuIoHnok5HAEOaRkj0SildCdotJTiHBIyF7JCSXmOASERwigkOAcwoJ4wLsSA1mqAoYqcGMVOGGKzGjNbiRKtwQH2Orwg5WYQerDgZgfTzkIcAQh3MvWGcJvLMU0caBtnNgHRx4GwcKVjsH3sqCNbOg1iJoEwthYcEsLLiVhbCyUBYWqpGFMLMRFjbKzEGZ2XATGw6qHJZSVFM5GoxfjSVwUynCVIq0lKOaK7BNXGxzBb6litBWS2rm45srCW211E4hvVPE6BRndojorQJaq5BWX4YW5SOUXAqbklJISs0lIIDU48kxUfEREfERUXER0bFHoqP/Iwr05sGbUkdjYo/FxsVHRR+LjY2Lio49Ehl/JOJoxJGk6Ij02EjM0ShKSnxmanw+JL4MlcjHpFRjU+rwKSJiGthIlGWkS6hpMipERk1TZKarsxGabLQ0A1pDSK4jpYkz4OIMhIKB1mQD9VlAPRNZn4XS52KN+ThjHtaYgzHm4Y35REsxrYOXPyAoGRCWDUn5PqPqvK0r6LdfnJ24POcLuG1nuq2nOhqMxWRlJrSdz3BoKxx6AREKAZITManJ2LQUNhXXXMW0N5SebK852yM+0yM42cqb76lbtklWhiT/OXiFXZqwq37LXR9yaoMOddgFPmg2xpTro4r1YfnGqOKlhb5L4dPttcVWNvR8d03Yrg07tEGH5lkXEbQ5wu6GsMe47TPuTDTu+E3bvsZtv2nHZ96dMO/4zf8JYJbDnqF5x2/e9pm2vI1b3saQy7hp12/aGzbG6zfHdZvjOlDT2LTXr49q14a166MaEF3ro+qNMc36iHptWLU6pFwekC/1Sk63Vp0wlkzoij2qHK8q26fO9qlyvOqsQ4AxPIpMt5wOAswly3DLaR4F4wBgcoZLlumSZTrldDCEuZVMj5IJ9hJ9mmyvOtunzfXX503oCif0RT5dkVtb4NUV+Q0cv7l8qqniVJdgcViz6jYHT7SHZ7qDp7qDMz3B2b7QbH/o9EBgti84N7B1zrY9P7Q1PxQ6Mxg8PRA+Mxg6PRCc7Q/O9AVP9W5O92ye7Nmc7t6c7tk80R2Y6g5Mdrua6sRZ8NoMCBefnAVPIaUlYZOOY5ISOVi4rYJhr8nyiAqcgtwRPt3Gow1W5nSUZLSwyI35eG0moKKhtQxMYy6xg0Mfqsp31BW6xBy/gjsuYHWVZzexmVZ2dmMRXc3AVRFQDFh6NgpZRCQUETAd0qoNZ9+lU/apVk0eAlIAQJTcnNUZ2/ai3dWrXprqWj3Zu3Kia+1k9+ZsX/Dc4PbiyO6y4+KG57ngxOXQxHPb01d2Zl68eO6FKwuvvrzy9tvbH3x45donL3/65etffPPW19++9/V373958/2vf/jw+g8fXv/+g+vff3D95vs3frh244dr39x8/9sfPnrvw5dGh7vIOBQBhaRgMWQMBodEAFA4CgJHQeAADI1DYYkAnowlk7FkHApHxBBIGAIARWJgKCIah0djMUg0GolGo7EYDBEOBTIYmbMrM9/fv/nTb/+89fs/7vzx071Ht+49AgF2+8HjO788vvvr03u/PX3w4PHd+49u7+3/8Xj/jycHAAPp9ceT/Ue3br4z1VRrLqXXMSglBAILS8qEAcRk+FhtaVBbtqWv3DHW7BqqQ5qK89Ly0+Ky0+KyMxLeSQFnRsjaNkte7GoINWlOa4UTEt6kuGJWWXtWLZhX1JyX1yypBSta8ZpettGoWNbLzuukPqWonlVYRSHW0Smy/KwGLqeBy27gFnerapa9/WuTA/Ouzukh86K362+hk9c/euXxn/vPGPZ/DWH/A4CB//mDGx+3DHa29HQ193R0DXb3jfb1jfT0DHVMnPbs7T/9/ucbV0GJ49XA1Vc2DiWO+b94ZcRJBXlSTvbJiBNKCmht+ORkv5zik1PcEoJXdpDGvDKyV0YG35biO1hbJnokJJ+U6pFSPBKyX0rxiElOId4tJrnFJK+E4hQRHCK8Q4h3CvH2OtxIFTBagx2rxY1W44cqMbYKNNhCHKnGDVfjQC+xpxzRx0MdfHKRXaXQ7jJ4VymyswTeWYJqZcHa2PB2NqKVDWvjwNs48BY2rIUNb2JBrcXpVhbMwoJZ2XAL+MBCWFgoEwtuYiHNbKSZBQLsgGFN5YC5BNlYAjeXIU0lCHMp0soFLFzAysNaeJimSnxLFcHMA5qq8C21lDZBRpeE0S6kttRSWuqoHdIsNQcpKUJq+RmVOYhSOqyICiXDkuDH449GRsQdiYw7EhX5vyKi/xoVeyQmPjIuLuLgytSx2LijMbHx0TFxkVHxkdEJkZEJkRHJMZFpMZGo+Cji8ThaakIu7BgHlcgFkvmY5Cpscg0mUYBPEZPTpVSolJoupabLaVAlA1Gfh63PwwkoqTWEZCEFKs5ACilwCQUmpyEVNKSSjlAzUCo6SkVHapmAlgFoGWgtA61lAA3ZeCuL0c4t6K8rH5bV2BR1IxqJx6KdajfOdltdRsWots5QRKrPRfYLC/2mui5xCfL4UWxqMg6SgoekVmeT2+tyPGbe6W7R+V7piZaK2Y7KJZtkySZZGRIH7MrDBKbecmueDcDAvmLIqQETWMihDY6pNkcU60OyzSHZC2e7LgVmuyQV5mLofGd1aFwTtmuCdnXYpQs56sEctu01bHkMW97GHT/YQjRueY3bXuOOz7Q7Ydr1m8Clsd1J88VJkGcmEGnbPtMBvTzGLY8x7DIGxvUbYw0bY9rN8fqNMe36mGb9MGytj2o3RjXgj2vDqo1RzeqQcsWmWLEplvukF7pFZ1qrpvRsf32RV5UDKoV+da5fneM5CF4Mj4LpktFBXDmlNKeU5pLRnVI6yDCnlO6S0h1SmkNKA39xyehgy9GnyfGos72aXJ82DyyPJs+jLfDriv0GtsdY4reUn2yvOTegWB7Xb/iaQ9OdoVPdwVPdoZm+wMleEE4b093Bmb7QbH9wtj842x+Y6Quc6g2c6t082bN+ont1omNtomPF377ib1/zt6/72tc8bWueNpelTpgJ4VPS89DpGdAUUloKcPw48tixCjIwzM8cr84arcqy8TPttbluCcshYdtFnJG64p6KnCZWpjGfrMvC1zNxpjxib3mWU1g8IS+fbag7oa3tKMlqyCYpMrAiIqKCiGGgUDQYRMXnTgwPiVmFjTXl0+26xeHmHV+vNJeUg0guo6GnR61bC/ZTdvM5T+v6TP/SZCfIsMCZga2F4e2l8YtrrsubvosB/+Xwiee2Tl7dPX3l0tmXrl74+xuh99679P61qx99+srnX7/x5Y13vrzxzlc33v36u/e/ufnB9Zvvf/3d+9e/e+/GDx98c/P9b7774M23nlfIa1CwNCIGScKiiQCARwFoKAKdjkRDUQAcAGBoNBTAInEkLIWAJmLgWACGpuDIDDINh8DgkVgihkDAELAAHkDhADQBiyXhsCQciTDiG7t55+at3/95+4+fbv/x092HP997dOvB3oE6/9vTB789ffBg7+79h7f39v94clhP9x8+3X/4dH/vz/2H3394ya7lmkozq2nkIiy+GE/IRmPxiekDFZyQpmxbX3nZLHi+SXzJLNnUCZbVVeflFTOi8sma4llRycUm+Yud9eEW7bxeOi2v8taVn5Dwz6oFi1rJik6yoZdvGBQBszrUpAu2NGxY6xeMCoe4SszI4BIJdUy6sihXV1Zk4HOsovIT/ebNKduZ8baJQcP0kOnivPODl5b/8eO3/1Xk+q/q/+Pv32dgH938vNXW3dLT2dbX1W3r7h/p6x/u7bN1TMx5Hu//+f3P37zwWvCFV4IvvhJ4/uX1nSugxHH2L+AAbFJOnpCRJsBD8jIiuNHlV1BdEjwIsIO+oozsO9ARD/qNXhkZ1OV9hwBziQ7cDaeY6BIRHSK8U0Sw12GdQuJ4LX6kChiuAkZrCaM1BFsFALYQhyoxtmqsrQo7WInp46FAkx58j2V3ObK7FNFViuwqRbVzEC3F0DY2vI0N7yhBtbHgLWx4awkCpJelKP1/oxcH0cRGmouRZjbKwkFbOGgTG9nIRjayYUYWrJGNMJcgzKVIUynCUo4ylaAs5YC1AmOpwFh4GDMXsPAwzZX45mpCUw2xqZrUJshoF9I7hPRWQUabKLNNlKkpBSRFKF1lhqAQqM7D1hbicwkQfHpKSkxs7F8j4o5ExR6JiYuI+dcYLDomPiouPio6IToWHInFR0XHR0TERxxJiopIi46CxUbijsdlpB3Lhh0vhh8vB5J5mOQKIKkSSKrGJgkIKQJCqoQCkWVA5TSYOgutLyAYWGQ5E1lLTC1HHS2BxXNg8SWI4yXw4yXwxDJEYhnsWBnseAUiqRqdUgNABFiIGJsuwkJkRJiChNAx8D2VbJukclgpGFYJW6o4DaysxtIcIyerS8A2FpMtbOKoqmy6SVjBpCKOH8OkJuFSk0jpaVVZxA5B9oSVP9MpmOsU+M0l833CzXHVypB0sb9uY0wWdmm23JqwSxV2KUNOFdhUBKkWdKgDdlXArgqNq4KjShBga4OS52bbXtw+2yuvayyEn2njB0bVoXF1wK4O2DVBuzbkqA866w9zWOO217jtM2x7DaDcAb4hc9tr2PIYt72GbZ9h22/c9hm2fIZtX+OWzwgGry1vY9hjBM9qbI43rA5r1kY0G2P162Oaf6+1MfXasAqsZZtidUi5PChfGZCv9MuWeiULXcIzzZWHAMv1KrP96lzQNvTImaB86FEwPQqGW850yeguGc0ppTmldLc8E3x4hjGHJMMppbnlmc8A5lFmuZVMryrbq87xqHM86hy3Os+jLfDWF3p0xZ4Glq+xdKqZP9cjWRjWLjtNgcm24HRnYLo7cLJrfapzfaprbbJz2d++caI7cKp3/UT3xonujRPda5OdYK3425c9rSue1mV3y7K7ZcnZvORoujBmWRy1DOt4laSkQgBCTUumQJJJaclA4jFEQoKAQRquYgxXZ43U5ozW5o5U5w7xs5rYmapsijqHLCShVJkEXS6lIYesycQ2MPHdJQyftOSEmr/YpJo1iKyFNDkZWY1Kk2bgZDk0LgnHJeMV7CIdr2xQX7/ktJ3rbljo1V89YRsUc7LSj3JIyP5G8dqMbWW6d8ZuWTvZtzTZtTzVtXKia2OuL3huMHx+dHfFeXHNs7vhBQF2ZWf2+d0zzz93/o2/Bd5+Z+fdD5778KMXP/3y9c+vv/X59bcOGPbte8/qm+/e++bb9z/97C2ppAoFTSUCKBIAkAAsBo4GYGg0FA3AASwSg0XjATiASEeiYACAwgNwDADDADA0GUvMzcwmAQR0OhIDBzAIDBqORSEwaCQWQOOJeAqZSIcD6EHn0Le3b/zjwQ+3fv/H7T/+effRz/f3boPqPAiwX/buPnh05/H+wyf7D5/sP3qy//Dp/qOn+4/+3N97+uev166c7RcXGziZPCqpEIsrwOKLcERSMrS7tDCkKtmur7jYWHvZJNgxCNZ0grMy3slajoub7yrPnpeVbZtFz7cpt9oaFo2KGUWNX8BzVrJOiHlzssrzytpltWhNL1szKNYaVZtN9ZvN+mWLdlpRYyzKy0bhGCh8OYVaSSOL8mkWUamjVRM8MXzO3j492Dg92Lgy0fP2xTNfXrv62x8Pn7Hn/z/D/vyvAPbJD1+0DXW39HS09nV22br7R3sHRnp7bR2TZ7x7+09v3rrxwmuhKy9vPv/K5nMvru5cWQrtzm9unf7LlIIyISP6QUTJnmGJ5JOT3WK8R0L0yUg+CdEvI/tlZJ+U6D8Ykh2enJeRPRKyW0zyiEleMckrJrklZI+E7BKTHEK8Q4h3iAgOIcEhwNsF+DEBfrQWN1wFjFRhDySOSsxABdpWibFVY/t4qF4uor8C1VeB6uEiu8rg3eWI7jIwe8E7S5DtHCRIr1YWrLUY2saGN7NhzRx4CwfexIJbCqHmQmgTB9HEQRySDG5iwc1spJmNNHFQllKgkY1sZMNNHHgjG2HkwAwseCMHaSlDm0pQplLAzAWsFTgrD2utwJq5gLUCa63EWSrxFj6hQ5TZKWZ0iOid0qxWIc1SQ9aWY5SlWFUpTsrC1RUAwmJcbR6GiU5GJCXH/jUyLiIq9khM7JHo2CMxsX+NiY+KPRoTmxAFnuSIORYbdzQmLi4yKj4iKj4i4ljkkdSYSGhcFCohhpgYmwk5WgA7XoJOLkMncdGJFZikSmxyFS65Gp8sJEMkVKiEAlExUA35eBOb2pCPF5AhbEhMbuIRRsJ/UGP/H8axqLzUowUpRwsSY4oSYzmpCVxoYiUirQ5IF2FgEixMhoNJMFAVCdVcnN1Xx3VopaNqSVt1mak0z8BhmstyuoXsVn5WV022p6GyQ1JOgEJIMAg2NQmTfIyGhElYjHYBw2vmnmyrPt1VN9VcvtAvDNjVS4Pi8701G2PysEsTdqmDDnnYpQq7VCDDwArYlZvjio0xRWBMuTkiD4wqg2PKwIji4smWK+HTfXKBIQ82ZWIFxtSBUVVgXBVwaIMObRAcibnqQy7dlsew5TGAANvy6Lc84CfYZjSE3YawRw/+U9CtC3v1YY8+7DGA6Ao4GwLOhqCzYWO8fm1UuzaiWR/VrI2o10dUGyPq1UNurQ0pV4eUyzbF0oAMrJVB+XKf9EKP+HxH3ayVN9nA8mnyvcocrzLbp8o5AJiCeWAYyjNdsn+lrn9LYHSXLNMhyQC7iG45w3XAs0wwt3mVWR5Vlu/fAOZS5bo1+W5Nvru+0NPA9hhL/Oby6fa60/2K8yMNax7rhr9lc7JjbbJ91d+24mtZ9rYse1vWJtrXpzrWJtqXPM3LnuZVb8uKp3XZ3bzktC7aLYsO68K4ZWHcvDBmOvf+0QQAACAASURBVD/ceG7IcHbIaK3MZKGPMeFppORjpLREUmoyKiEeffy4NIsyWs0crc0eqc0dqMhsLSJVEFEUSBru6FH00aOk1NQqIqYOC6/BwUQkpIyMaiuiTcrKzjXUbrSoFyzKjrK8hhyKlAJoczPMnNy2ssLOCk5fbZlTIzzXadocblsftKwPWa5ODW6OWMrwKXlAmllStjDRc2Gq2z+oW5rqXprsWprsXJrsWJnu2ZgdCJ4d3lmyX1zzXNzwPrc1fWXr1HPbs8/tzF29PP/aK+tvvhl++52LH1y7+snnf/vsq7+DDPvixttgGvvyxjvXv3336xvvfHPj/c4OE4CAEFBIMgZDRGOwCDQGgUXDMBg4FgPHYlA4AIlDITAoGBoJBVAIDBqBxSJxGAQGh8RkZzDzMrNxcDQegcEjsSgoGgkDkDAABkUj4AAGQ8DjyQARP3Nh9uff//nj/Zs///7jrd//ce/hrQd7d355cve3p/d/fXL/wd6dB3t3H+8/erq/93R/D0TXn/t7f+4/fvTozguLjq66Ak0htZxCKsDgs+CoIjyJAkGZi3JXxYWbipJNZXlAxV1X8s5JuRPVxfbSnKFi5ilh2aqmclPH39RVrzQqF8z180bVnFZmKy0YLSv0V5fMCrnnJJULitoFpWChXrJsVK5ZtBfMmpMacXc5q5CQQUwDGEAGi0yvpOM03Dx/t2nVN3BmrGWyT392vGXR0/78qufjv218ff3zx0///PN/CLD/8u+T7z9vHeqxdne09Hd2Dff1jQ/0jvX1jnRNnPU/2d+/eee759/ceu618PN/C155dWPn+dXgxcXAzvxfJhWEKQVpQkH2y0leKcEnJz27guiVkbwSgleM90mIfilpUk6ZAN+cIiNNKCngeMwrI4EA80rIPgnZB9JLRHQKCeM1gEOAt9fh7LU4p5A0LiCM1eGGq4GhSvRwFRYUEQf5QH8FMMA/mH71lCN6ucheLrK3AgUufnWw0zs4sM5SRGcJso0NbyqEtBSlg0OvVg68lYOwstLBLWZLMdRSDLOyEVY23FwMPVhnZsFMxVATC2HmoM0coJGFMLLgJg7SxEE3cpAGFqKRjTKVoBs5KFMJ2lqOaeLjLTxMEx9vrcCaeIChDGksR1sqcW0Carswo11M65HltIsymwU0PQ+n4xHreWRlKV5SBNTlo0TF2HI6HJmcfDw6Nj4iMu7IYfyKiI2LiImPink2DIuPjo2POhQRIyOPR0akxERCYqOQCVFAfCQlOT4bcoyFTCpBJ5WiEnlAEg9I5KKOV2JTagipIkq6mAqT0ODqXMBQRNJkA1I6TEhOryNDa8npFZjkEvixcmRSJRZag4dWoVOrgbRKRCofllIFT6mCJtUiUoWoNCEKIsMh9AxKAzPDUpzXwS+d722f7bD6LRp3o3xYze8WFo0oS32G6qpcOgGSSoSloROPYhKPFRAxDbzsXlmux1R+orlysV96rkew0C9aG5Yt2ySL/XWb44qwSxNyqoIOZdil3nKrwy71oX+oDtgVgXFlwK4Ojqs3huWbI4rAqDIwotiesjwfnhtUSwx5sCljUXD8AGAhZ33IUQ8mMLDCbn3YbdjyGrZ9hi2vfstz8HLnkEsH3nwCg1rI1RBwaIKu+rC7IQzegjo8qxFw6DbGNGsjqrWRf4WtZ7ViU6wOKtYGFauDipUB2cqAbHVAvtIvAxPYYqdgzsqbqC/yKHPdiiy3nOlV5oDc8igO9A23nOaUUp1SqlOa4ZbTDoMXGMLoDkmGS0Y/iGUSulvOcMkZLlmmR8F0y5ngeQ6vOtejznGrst2qXI8m36Mt9NQXeXQst57tbSw90Vo90y05Z9OsOE2rHsuqr2nV27LiaV7xNC86zPNjxiWXddXbvOxuWnSYF8ZNi+OmRbt5Yazx/Kjx3IjhzJD+tE1/Zkh/dqjhzKD+rM1wol0uzkovQKVQUxPJaUkUaCohJQkZG4tPTmosII7XZduFeYO8zA4Wno9PxyYlZ8CgdCiUAknPQaPU+Uw5ncBHpQkJcA2T1F5Mm5KWrFnE4TbVZpvGKeX38lnNRQxzPtWST20pprexM/t5OS4R+2R99bxZvNbbEB5tvjLZ98Y5u6qIREtPUHBzzrjbFie6Zu2W8772xYmuRX/H0kTnhcmutVN9gTO2rcXx3VX37rrnUmjqua2Tl7dmLm/PXtk989KLK2+8Hnrr7Z33Pnjuo09e+fSLNz798s3Pr7/1xTdvH7YT3/n6xrvf3by2sXGGSsDgkEgiGiAAWCwCg4KiETA0AoZGwgAAjgUQWBQcg4QDKASAggIIGICAAVgkHocmEtAECpaYT8tiEikYOBoDQ+FRWACJA5A4NBKPhGFQSBwGQ8CSSLRsxur2yk+//fOfv/549+Gtu49u3d+7/cuTu78+uf/rk/u/7N37Ze/eIcAe//mvenL3zvU1b1sTjyHLIXFIxGwUwIAiCnFESjpanpczU1d8WsCaE3DOiDjzAtZkVbGtrKCnOHuIk+eoKHZVsn11Zc6aUrewYryGO1zBHqsq6y8tHODkj5QVevicqVruKRF/RlI1qxCc1crmGxTnjaoTSkEvj80iZVKguAwYoZBA5VFxDRVFvm7z7Ejr6bHWid6GM2NNS77OnXNjf798+ov3tv9x87Mn/3bh979Dqaf7+0+ePH6y98vDh3ce7z14+vjB08f3/3j00/1fvrv34NuHe7fffHvn1Fjr7EjL7Fjr3FjrWUf7GUfrGUfr5tzIvTs3vnj38kub/pcCk69sTr605n9h1Xt5cfz5JddfJhXEyWfokpF8ctKhW0jxSEhuKcErIU3IyB4p0Q8q9YqDq75gm9EnB7eVKQd3N8QkcADmEhFdIqJDgHcIiPY6gktIcgiJo7XYoSr0SDXWVo0drAD6uagBPjBYie3lovp46AE+ppd7MP3q5aF6uEiQYe3s9E4OrIODaGPDW4qhTYWQZha0mQ1rZsNaOPAmFtRSBDEVQcysA2JZQICx4aZimKkY2lgMMxbCzCykhYNuZCGMLEQjGwlepjeXAkY2EqxGDspchjFzsdYKnIWHa+LjTFygkYc28YDmGlKrgNImpLSJMjrEma1CepsoU8/F6itIpprMBn6GjIWRFKFFhUBdPpoKT0mJT4iPiIiLiI49EhPz1+jYI9GxR6LjI2OPRscnRMcmRMfER8UcroXFJERGHYuITI6KhMRFw+NjUHFR+KPRmakJ+bDjxYhjHGRiOZDMRSdx0cd5QGIFJrGakFpHTK0jp8oYcAUTqcxEqnMx2lxAmwtocwB1FkrJQIop8FoCVEhGiqmANAMjo2JUNKIyA6/OIOiYFGN2hiGLasqlWwuzzQVZzZzCcaXk0oR7YaDjgq19eaTDY5H1y0o9DfxOAQuXlkyEppLSU9DH4/HJx2uY+KbKzGFV0YS1Yrql8myvYKFftNgvWrZJV4dlS4PC9RFpEMxbdtWWQx12qJ/Fr5BDFRxXBseUwXFVaFy9PiRbs0nBGdj2pOnF7TOjeqUuBzbVWBwaVwfHVJvjqpBTG3LUB+3aoF0bcGgDjvqw2xB2G0KuhrBLF3LpQq6GoFMXduuCTl3Q2RB268PuhpCrIeDQbdo1m3Zt0HkANhBdoFu4NqpZHVKt2FSrQweCxuqQ8uDBplgdlK8NyFcH5CC6VgfkS72S5T7pUo/kfHvtKVOZV53vVvz7tjLjsDI9CrpbTnPJMsD+oUtGdUqoIK4OoxjNJaPbxVS7mOqW0l2yTLuYCnYRPQpwOSzLo8z2qLJdyhy3KtejzvNo8j3aIo+22KVjeYwlfgtvur3uTL/iwqh+xWle9ViX3ZYlh2Vx3DQ/ajxt082PGhft5oXxxvNjxrPD+nPD+vOjxnPD+rnB+rkB7dyAdhb87NOc6tGc7q8fredV4BIY6cnklOM0aBoVkkJMOg7EJ9Dg8PZSmkPAdAhyB3h0Sx6mlowQUHFCKk5KJ6izM/SFTBMn11iQWZ9FbsijdXALBsqzTsg4Qatkt1W+06lbazdMKGtGq4tHqwqH+fnD/DxHdYFPxJ5Wci+YxJvtmmCvfnu87epU/3srfktlLik5tjqfPDlkXJrsmfe2Lfg7Lkx2LfjaF/0dS5Ndqyd71+cGQ/Mj28vOnTXvxeDkpdCJi6Hpi+FTl7ZmX7y69PrfNv/+Zvjd9y59+PFLH3/2t08+f/2zr//+DGBf33j3m2/f+/iT1+SySgwChkcDeBQWgAOINBQiHQ2HomEQNAKGQUEBFASFgKGRcACRjkLCADQCi0HgMEgcBo7FIbA4BEAFCNnkDAISg4IgcAgAi8QDKDweoOAwZAxAQqMIGDwZhSMUlbPf+vStW3/8fOfh7bsPb999dPvB3t1fn9z/9fH9X/bu/fro/pP9vaf7j58BbH//8f7+0x++etPXJDKyaSImkUUkZCPR9HRYDgrIRGCqM6iOyiJHdcl4FWe8ijPCK7axc9pyGe35TFtpUWdBVj0Zb8ykWXOz2wpyTXSynkroLMod4HL6y9i97IIBTuEwl2Pnl7qqy/2iqhMK4YSkdkJW55fXDVRwyqgMChRPheJzsaTKTJK1rmK8Wedqb5jqN/t7dKeGGjdO9AVODbwcnLr2yuJX74b+8dPNXx4++u3hw19+/+P+r7/eefDg9t17d+7ev3337u27d3766cfvb35z/cuPPv/w9Q//dumt5wMvhs6FJrvW7A0BtyHkbdydMF2cMm9PGoIe7ZZbF3LrAiOqrSH19qhma1izNawODatDw9qdMf1Fu3HHbtgda7g4rr80btwdN+yMGXbHjbt2wyWn6S+TCvKEjOSVEnxSgv9wuOVXUPxyik9C8kqIXgnZI8a7JQTP4U36ZwYHSLt/AUxM8orBr2S3mOSRUF0i8sEZDgHZXkcaqcHbKtDg4tcQHzNYAQxUYAarsAN8TH8F0F8B9PHQvVxULxfVzUX2lCPBN6d0sGEdHFg7B97GRrSyYE2FEEsRBLTnrcXpTSyolQW1sNLNxVBzMczKRphZMFMxzMJBmtmIxmKYsQhuKICaWEhjMdzIhjeykUYW3MiCg8ELzF7gp7kcY+ZiLVystQJr5ePMfLyZjzdX4FrrqC0Capsgo1WY0SLIaBcxzNWk+jK0nkswVdMaaxkN/AxlCUFSBEiKsAVERMqx5KNRUfERUTFHImOPRMf8NSr2SHR8ZFx8ZPyxmISE6LjDG4kxR6NiEiJjjh2JTI6OSo+LhcbHoeJicUdjyIlxzLRj+bDjbOTxEnRSOZBcDiSVoRLLUYl8THIlNrkanyKkpEsyYHIaXJMD6AtxjcVEfT5Gl4vWZqFUTLSCjhaRYLVYSB0OJqVgFBl4TSbJkEtvKynsrSgZquOPiKrGJLUerfyk1RAYHVgd6Z1obgi6+jdcvW6rwqbiOnQVLDwCmXgUl5aESzoGJCYU4dK1HFpzVda4jn2ipepES8XZHsGKTXZhQLzYL1wfVSzbRGtDkrBDHbKrgmOKkF3xDGBhpyZkVwXHlMExVWhMFbZr1odkKwPiNZt0Y0gW9uhf3pobblAa89BTRlZgTBUaV4fsmrBLG3RoQIBtjmuCjvqQS7/leRazdEGnLuDQBp3agEO7Ya/ftNcH7JqQo2HTrtsY14DrXM/Q9S8zflizNqxdsalXh9SrQ+oDR2NQvjwoXx2Qr/b/K3Wt9MuW+6RLvZILPeKFTuHZ1qppY4lfU+BV5oDjLq+c6ZbQPQq6W0EDAfaMYQ4JdVxMdkioTikNbB46pbRnnw5JhltKcx+ADUxgoFuf5VFmuxVZLkWWS5lzUOp8t6bQoS1069leY8lUS9VMt2R+UL04ql9ymC44GhfGGs8N688MNZzq18wN1s8P688N68/YdHOD9WdsurNDurkB7UyfeqZfM9uvOdWrOtmjnO5WTHcp5/q0PZJ8DjqBknycnJKYAUmlpiaTkxNJyYksIr6/MsctzHEJc0cqGb2l5L5SWk8po5XFaC5iWAsZ5kKGPjejMYfYVEjrr8gb4ueNVuTMyEtCVsl2k2S3Q7vTZ1ltqT9tkMw2iGa1grO6ukWD8HxD7aJBGGhVh7sbtgdNV9xdr86MfrR5slPCJiZFl9MBT1/94kTX4kTX0lTXhcmu8962BV/7hYnO5RM9a6f6N88MhS/Yt1c9F4OTF4NTF4MndoLTu6FTL1658Oor62+8HnrnvUsfXnvxo09e++Tz1z/94o1nIeyrG+98e/P95eUTOACCRwFYJAaAoRFpSGgyLD0VAU8HEOkYGAQNhSBhECQCisYicTgUAQ1FIdNRaCiAhKBREDQ6HQVAUQQ4NhNPpuBIAAyNSoMjISgkDAMg8Fg0EQuQMQAJjSYCWCIaQ6xvMty898Odh/fuPrp95+Gt+3t3fn1y/5cDgN17chC/noAFrgJ/+vJGr5jVwKLVZRJYeFwOEs2EI5lwJA0O8AgEGzd/oILdxy3uKS9q5xQ05TEaGdT2ouwhHttWVtxakGPKztLTMgw0clMuY4BXMlrDH+KXDZRzuln5bXlZXeyC/jL2SEXpWGWZR1zllwmmVCKfXNDP45RRMknpOCqMmIcl1+ZmNktqBo2KEYvS1V4/0aufHjSEZm2h04PPrTj/fmnu0zeWbnx85cebn/7jx6++/+6T619/9OXn73567fXPP3jls/de+PStSx+8uPp6aPrVFfeVucEdX1vI2bQ+2HC2RXimqe5Cm3itU7rWKd3skW32ywMDyuCgKjioDg5rAiO6wEhDaEwfGm8M2Y1bjsZtR+O2o3FrzLDjMO26zBfdll2X5aLbuuu2XvI2XfI2/cUnJ/nlpEklxSMlTIDC4aGm4ZWSPRKSW4z3SsAD8wTQrT+Ykx2IHhSvlOyVUrxiok9CAruIXgnZJSI5hcRn9HIKKHYB2S4kjdcRR2rwQ5XY4SqcrQo7WIkdrMQOVuEG+BgQY308dB8X3V2OBN+i0lWK6CyBd5UiO0oQrSwYmLfMRRArG2plQy2sdFNRWhMHZmGlW1jpFjbcVAw1FqY3FkNNLLiJhTCzUY0sBFiGIqihCAbSy8iCNbKRjRykuRQwlwKmEsBcClh5eGsFwcLDWXhYK59gqSCYeFgzD9dam9FaBwKM1iKgtYkyTXyCvhyr5xIstZmWuixzLbOeS1aWEkUFaB4DRYKnJMdEJ0REx0ZExRyJij0SHRcRGxcRmxAVfzQ6Pj4qNj4q+mhUzPGYuMTY+OPRsceORCRHRUHiYhHHElAJcUB8NP5YDC0lPgd6vAiexEYll6CTSoGkUlQiB3GsHJ3EwyRX4lJqCKkCMkRMhaiYcF0uYCjENRbhG3IBNROuZCAUmWhZBlJMggmwEAE2XYCFibFwBRnTwKSY8jI7Sgv7+KW22gqHSuTSSsfVwrF6yakO06qja36o2d4oHtbyq3PJqGNxhLRkMiwNk3iUlJ4iKsho4OV0SQo9pvKpFv5UE295SLE6JFvsF57vrVsdlq0OSlYHRaFxZXBMERpXhu2qsEMZtiu3HOoth/rwd1VoXB22azaG5auDkjWbdHNYEfboX9ieHdbJ9TlIlyoL7C4Gx1ShcXDZWRu0awPjGjCNhQ+Xw4LO+k275rDq18e1G2PajVFNYLx+016/MabZHNNuHiryG6CmMaI+1OJVKzbl6pBydeiAXgcTr37ZyiHAlvukz+h1oVt0rq1mxlI2bWD51GD/kOGVMycUWT450yunP6OXR5HpkmU4JJRxEckuJjukVJeM5pIxwNQFogsslyTjUFPMPNDrZZkuOdOtyHbJmU45wy7PcsizHIpshzLHqcp1aPJdDcUeY4nfwp3uqJvrkZ0b1CyMNMyP6M4O6U4P1s/0qU/2KGf6NWdsujM23Wy/5lSP8lSvarZPM9OrBqF1sltxsls+1SWb6pCe6JBOd8iMZeQsWBI5+Rg1NZGenkpLS6ZBUjJh6VV0sq2S4RHmTMmKphWsaVnRpDB3vDp3kJfTU8LsYtFbC0hdbLqNl+0Ssv2SEldNvrs6b0ZcvKGv3G0SXWxT7vZbt3rNG+26RYvirF68YJAs6IWLBuGySRJsU2916XaHLC/6+v5+3vNJaG5YW4U/dqQIBxlrlS/4O897O5amui9Mdp/3tM17Wxe87YsTXUvTPRunbaGFsfCya2fTvxuY3A1M7QRO7IZOXb107pWX117/W/Cdt3c//PDqtY9f/ejT1z794vXPv/77F1+/9eX1t7/65p1PP3/D2CBFw9OwCAADx8AhyLQkeFoSLD0FkZ6GSk9FQlLg6akIRDoaA8diEDgABqAgCHgKDJGGQKajERA0EoomITFMDDGHQM4iEuloDA6KhqXAIUkwSDIcDkGjkXgMQAIAIgpNADAkHCXDOzt16487dx/dubd35/7enQeP7/7y+P4vj+79cgAwEF1g/fn40b3LZ+zN/Kz6QmoNDccm4HJRGCYczYAh6XAMB8D0luR2cnI7WNnNhQxzNk1HI+mZlHZW/iC3ZLSKO1pTYeNzO9nF7cUF/bxyh1jokorGBTU2PrevjNNRlNecm91ZnDdQzrZxS8ZqeC5JjU8u8MgEfTxOOZWZgcBnokhFJJogP9tQze1SiwYNUnuL5kS/cW7UvH1m+PKiffv88Kvhybefm/nirdUbH4ZufnLx6w/Cn721fu3VC+9dmXv74sxbW5NvbLiuztsunezemmgPeVoCduvasHG+QzbXJDjTJDhnrVtoFpxvrl1qqV1qrbnQUrXSXrPaUbfWJdjsFa91Cda7hZs94kCfNNAr2egWbvaIN3rEGz2S9W7xZo94vQv8Kg70SQN90r94D1+v7JOT/HLyhJLiO4ST9+DaIcknJXmkRLeU4JUQ/Ieih09G8kpJB3q9lOIFE5iE7DvcBnMI8OO1uPFaPEiycQHBLiTaBaQxAWm4ljBUgx+sxAxUHmSvAT6mj3cwA+vjofsqANBC7ClHtrMhYAJrKYY1s6CWIkgTG9ZSgmjmwK1sqJkFsbAgFla6uSjNXAQ1FaWbiqEmFszMhplYMGMR1FSMNLGQJg6qkYMyshCNbLCFiDSwEUY2CDAwgQGmMsDMxYJl5ROsFYRGLsZYDrTUUNqFtJZaSruQ3iait4kY1hqKsQJv4BEMFSSrgGmqydRXUBsqMiRF2EomnE06jkqMPxodHXckIubIkbiI6LiI2Ni/RsdHxCVExR2NjYuPjEmIjD4WHZsUl5AUm5AYGZ0SHQWJi0UcjUclxAHxMdiEaNLxGEba0RzIsSJ4IhuVVAokl2NTy4DkMnRSGTqJh02uJUIEZIiQlCqlpqgZsIY8tD4f0OWidbloFRMho0IlJIiYmC4mQkV4aC0AqQMgIhxUSULX0wnGbGpzUXZbSX5vbdmguHJQVu00Kk73Nc3bWmZ6Gx0WiaY8G5uSgEtJoEBTqTAI+nh8MR5uKM9sqc0Z1rJOttdNt1fPddUtD8mXBiUXBkRLg+JVm2R1ULwyIAyMysN2VdiuOmAYmMbGlSDDQIAFx1TrQ7LlftGaTbpuk2159C9tnxwxqIx5WIcqa7lftDooCYwpgmOqwJgqMK7ZHFMHxjUHD3YNOA8LOLQb4+pNuybg0B4cLRxVr4+owbPx6yPqjVHNgRM/etAqBAddoFt4oV92oV92oV96oV+60CteGpAt9UuX+yRLvZKVftlSr3S5T3qhV7LYI1roEpxvrzndVHGykTPVUORV5YAWhlfB9MmZfkWWV053y+mHW1/PEhjFBQ7DxFSwVTguooyLKP9imPgAYIeKB90pozvlmW5FlkvOdMoYdhnTqch2yLMcyhy7MtuhznXWF7kaWAeTsE7xbI/s7KD69KBmbkAz06ee7lZMdcmmuxUzfZq5fs1sr/pUt/JUj3KmR3WyS36iUzbdKZvulJ3okE12SKbapZNt0slWoboQR0s7RoMkMqApTFhaZnpSZnoSHZJcm0kYrmT6xPknlaxZJfuMinNeU3qhvmxBXTavLj+tLD0lY09L2dOKsmlF+YSY7akt8NfmzYiLljXcHavoSofm6mDL5YHm7R7zarNm3iA5bxAu6AVLjeJlk3ijRR7uqN8dML88ZXt/9cRnO+fthjp8wn8UYtO7dJVLE93z7rYLE10X/J3nPW3n3C3znvbFia7l6d61uYHNcyOhRcf2und3c3J7Y3I7cGI3ePL5i+defnHltVc33n5r570Prnx47eWPPn3t489f/+yrN7+8/tYXX79947sPL15cYNIwaDgCi8Qi0tGQZHhqEiwtGZaSBE1OgqYkQSHJcGgqCpUOoNPR6HQADUEgU2DodCQWBhCQODJAyiGQq2lkeR5TWZSjyKVXUQjZGBwejoGkIFKTYGnJ8LRkODQdjUYTUGgCEkmAo4l5HPZ7X1y7/fDOvb279/fuPti782Dv3oNHd395ePd/B9jTP/f//O3WNyc71aZSujKPyqfgWARcLoDOhMIz4UgmCpeDwLSyctqLs5oL6I1ZFAOD3JBJ0mdRW4tzB3klo9W8IX7ZQHnpUAXXVsEdquKP1VY7RQK3VDxaV91dxrHmZplzmC2FOd2cogFeyUgNd1xY5ZLWuWWCfn4pl0qnI0nZWCqHminIY+p4pR0KYae6dtAgmR4wz41ads6OvLDiDM31vRL0vrEz9f4Lc1/8ffH620ufvDr3wZWpt7Y8r62Nvrw8/P9y9Z7PjSXWta/+hmdNN3MAmJBzTswkcs75AGAmAAIkiEiAASQyQDA1c86xw3T3TGtiT9YoWMGybNl136tn61phkuSRNPKV3ofDbqle1a5Tp4jDz79aa6+991sH8Wc7k0/WIo8Wg/cLvpus9zLhOpka2Bo3rXu1W6P6LY92d1S7N6o+HFUdjakOx5QnftWZX30e0FyF9VcRw3XEcD1huImarieMVxH9VcRwPWEC6zJsuAwbriZMlxPGqwnTddT8rSU7fcFGWbBRlhy0JQdt0U5ZsJEXbLexwwWAumCjLlkpCwAFPFm58B78ggAAIABJREFU7KAvg1vnbbQFgD5vobyYa6YXzJR5M2UJYCzbGEUzJaPHp3XEjJ6YM5KzBnJKh08biBkjOanDJ3X4hI44pyZMKzBxNX5aiZ1WYsEFHNPKWxfx9qKKBBkRI0JCuJ8PCwgQfj7cL4CD/qFfhBzjw3xCxKgQPi5GeflwDxfmFdyesnTz4CN8+AgfPiJAufiIESHKI8K4+EgXHzEiuD2q4hbcMmxEhHELMSMS3IgM55ERfCrqmJI8pqSMyIleJcmvo4MKLGzmhMzsgIkTNHF8eoZXSxuWEZ0KikfLGlZQ+6WUXglF14GRcxrZGGhDdVV1yd3KOyUVd0vLvl1a9kpJ5d2y6rLK6rKq6pKKyjul1XdLIWWV0NKKupKy+tKShpISRFUFrqYSW12BrywlVpXQIRWtTTWdCIgAUyfG1UkJDVJ8vQQHleGgcgJUQ2400ppMtHoro76HDetvRQy0IQfb0K5O/GA7poeDsFAbTMR6A77OgK834JtMRLiJhLBS0XYGrodJ6OOQPVx2QNY9ZZQl+wyrQefu1NjOzOha1Bnu0dARDeTGGioMQoPVE+tqyA21LgkloGuLWjqXfNrVcfV2RL8XMx1NmQ4njcczpos54CbpuEnaruasIKtAgIEMe5B2PEg7QICB4cP7qZ7rhP18xnIRt17NAo9yA8+fbBRCIyNd+KyNczZlOps2XyeAB+meB6nem1TvVar3OtV7neq9Sfddp3pBmF1n+q7SvZepnutM3/3MIEgsEF3g8BY4yAVKrsu5F72uuZ7zWcfpzC26jqesR5OWw5j5aMpyMmW91Vsxy+mk9ThqPooaDycMB2Httk++6ZGsuQQrg92LIMAAdtHWDAKsaGPlAUYBYMzbmAsO9oKdVbQxC1Z6wUovAMyClVUAWFkL81aBWRgv1VgeYGctjDzALoC+IsAu2FtAeuUAdsbKydo4OXtL1tGWdbTletqzvZ3Zge6CU7joVYAM257s2Z7q3Zrs3Yj1rE3YV0LAShhYn+jdivWtT9jXIraNCcdaxLYaBu6FrPdC1tUwsBwwLwfMK0Hzkt+85DMAnThGfVUzHNqOgbVjmtqQDS0waBu8Hmijz6pbFs3tq7buDTt/r198PCS/cCkuXMrjAfnhgGJvQLXVK9/olYEAWzB0rRi793vE107NU5/ljVDvO1PuN+KBx5NjG/2GZUCx0avZ6dPsDeqOXeYzj/Xa3/d4ZvSD9dSPrjb/6dX9rFPHri/n4mGRfuVhMbSVGTtcCB0thg6Lt3W8GDlbjV1sTF3uJO4fZl69mH98vfTkZuXJ/bWnDze+82Tv7TdP33t+9cnHj37ww+/844/f+fFPn//05x/8/Bef/Ou/f/ff/tcPfvHv35+KObHIOiIaj0XiGusQDRBEHQQGhcChEEQdFFlfh4I1oBGNGEQDClGHxDahCXAMFY1nEihMIqODztK1sEe7KBNi9pyOP6vjz6g7omKWq50hpzEYGBIFjsU1YRvq0HUQBBJOwGFpOBwdhaXCccRIaua/fv/rz/74+ed//O2X33z21Teff/Wnz7+6BRjY/fofMEz+H99/c9IqdIo4QCtFTSOIyMQuHK4FgW7FYFtxBHojcqS7NSxsH+e3jHVzPB0sdxtjqJnWzyQPcliDTEYviTxIozuZDDeL5WIx3WyWt719tKPT3dbWQ6WZCbjhZuaElD+jkMxpZCmDMm1UJbTyWbU0LBUIqaxmDLUdT+OSaabO9gG5ZNykCdt1U4Pm5ahrLe5+dXvuo4fLT/bjb1+mP3689P3X7/3Te1v/8uHej9649/GD3Lun8Wf70e/sx55tT762EX28Ero/77vKei6TrtPp/v2Ibctn3BozbHn1myPqbY9q36s+8CqPvMqjUcWJT3k6rjwPqC+Cuquw7jqiv5kw3r8FmOEyrL+KGEGMXUWMIMOuI8abqOl+1PytRfBOCugNOmgvQxzLNnDRBnXBTl200YoApWAhFS2UZTtjwUJdBGiLAG3BSitaaUt2ZtF6+z5voYJG4hJAz+oJGQMxZ6RkjeSskZI1UdIGUlKHn1Njkzr8nBo3q8TFlbhpFXZaib2d/ZKhJmWoKQVmRoWfUmAm5ZioFDUhRkXEyLAIERQiQiKUn3+7e94ngI3ym0DzcEyIeJk5HOHD3XyYm4d08xBuHsLFR7j4yBEh2i1EOXlwFw/pFmJeBjfcQrRHjBsRYVwCtFuC9cqJowryuJrqU1G9cuKIjOCRE30aWkDPnLC2RCzNfiNz3MAImNg+I2tUT/do6C4lxa2hOZXUfimpR0K2CIkmHp5Hg6Pq62tK7lS88kpFSemL/fQl4E6pqpKyyjul1XfLoGWVdWWVDeUVjeXlTWWliKoKTFUFvroCX1lGqCwhV5ey6ivbYDWdiBoeGirC1ouxdRIcVIqHSvEQBR6qozQa6Y1WRpON1eRgNw20ogbbMYPt6OFOXH8r2sGG25lwC6XRQKzT4aBaXJ0GB9Xj6k2ERoCG7GHjB9rIo6LmaYus6LFvTrh3pke3Z0azYz0sVCO6uoRUX0Wsr6Y01pLqoeo2RmJAFDK2pYdly2Oqez7FXsx4EDMdTZoOJw2n0+bLhO066bhJ2i5nLfdT9pcu4su6SdoeZnoepHvup3pvko6bpOMibj2bNoEMu5/ue/fJ+vyE191NyFiZlzPWy2nr9RzwIO24STpuUj03qd6rhOMm1Xs/3XeT6r1K9tyk+65SvRfJ3rM5+3nC/nJfxlWy7zrxAmBzPX8PsPO5nou44zxuP56y3qJr2noYMx/GzLcMi5lPYpajqOkwajiOGY+ihuOo4WhCtxtUbY3J1lzCe0O85f7OoqN13saZt7KKAOdvCszGmAcY8wBjwc5asLPA96KNkbfS563sAsDOmOlZCyP/dxbi37xEG/uFhQgqsJa8rTkLsDMAOwOws0BzztGWdbRle9oyvW25vq7cEL84IlsZV6+HTFtR22bUvjXZuxaxrQQti+PG5YBlNWxfDdvvhYCVoGU1DKyGgZWQdclvWvAZlwPmpYBpcdwIVs6tUlDrOE21bci6Ljy8Gw/n4uDtcGg3usnRRouJGTktexXo2nTwdnr5R4OS02H5uVt95tIeDKp2B5QbPdI1h2TZKi7qu/PqtjVT1+WQ6um49dk48JofeC08+Gx6/Mnk6O6wJSZgp1Xdy1bZql257lDuDOhOxxyPZsaer6U+PV353sVa3m1k11fwCPBgj/SwGFyddR7MB06WInuFwF4hsJf3Hy6Ej5YiJ/ei55vxq93kw7PCq1eLj6+Xn9xfffJg/bVH228+O37+7uUnHz/63vef/eOP3v7xT9/9yc8/+Nm/fvwv//7df/33733njeuuDiYaBseicE0NyLraproaWG1NI6QWBqmF10NRDXVoWAMaVodC1CHRdQgCHEXHEjlkRheNqeUw+rmcgLhlRtGc0ndlTbycRVgAxFmTcFbdFRCwh9vJAAPLxeKISBKsHtsARcMRRAKBiScymtB4Nrfz459+7/M/ff75H3/7xZ8++/JPn3/5x8++/MNv/+c2Q38b3/jrX/7w0cXKmLJ1iM82sAgKKkFMJnfjca1IdCcW34kjUpvQtta2CXFHSNwZFHWFJdyQuNvHbfW0MU1ohBGDGe3omBCJomLxpEQSEYpCAqGPy++jM6x4nI1E9HS0jfM6Y1LBnFaWNqpyFl3aoIqrpDMq6aiA246ntWEp7TiqiMY0dnXahVyPThGyaaN9hpy/by3uvroXe++q+MHN/JP96Q8fzn/yuPijN1d/9v72j99c/eA69Z2D2NPt8Os70de3ok/XIw+X/Dd571XKfRYfOIjat/ymTa92e1S/7dFtOhXbLsWuS77rlh16FCdjyhOf8tSvPA9oLoKay5D2MqS91WERw2VIdxnSXYX1l2HdZVh/FTZchQwXIf1lWH8VMTyImr9VtFHAVOHS3wU0FmzUJRtt4cVdyqKNAu75XbBQwHW9C5YX7S6ADnJr3kItAuR5C7iEnjJvoeaMhIyBkDOS8yZqxkDKm6hZIzmpw89psBkjOaEmxFW4aRUWXD8/o7oNcbxshsVk6JgMHZWiwiJESAgPiZBBETogQAQEiNsTzOAKRD58VAAfEyJ9IrSXB/PwYF4hcoQP9wjRHgHKxYU7eXAwdujiwd18pJuPdAvQbgHKLUJ7xFiXAOUWoN0ijFuEdYmxXjnRKyeOKSk+FXVUQfLIiCMyok9NCxk5E9aWsKUlaOYETKyAheMzMj1a6oiK6tExPVrGiIYxpKA5xES7mGTlE3WdeDoKBi0rrbxzp+KVu+V37pbfuVtxt7TsldKKu6WV4Db6u6U1JRX15ZWNFZXwyip4RQWishxdWY6rriBUVRCqykhVpeSakubG6nZ4TReqloeGCjFQMRYqxkKkOKgcD1ET6w3URhO90cJssrEae1uQ/a2ovlbkcCduuBM/2I7ta0HbWQgrvclMbTRRmqx0BMBAWmkIGxPT24x3cRlBVVdqQLvk792cdO/O+tZibjmHgiz7B3pTLajAmAiIthk5rOyY7RNO27oyTunymHLNr9yLmY4mzQcxw+Gk4TxuvU7YrxO2m+Tf6kHacT9lfwmz6wTwMNNzP+W4n3LcJB3XCcfZtPkopj+dMl3GbffTA8+fbsxPjHr4lIyVeTppPJ80X81awY/vp3puko6bZM9Nsud6zn6VcFwmHFfJnsuE4yLpOE/YL5KOq+RtFuMi4bgGTcJZByi5QOfwNqYxYwMNw+Mp62HMfDBpPoiaDmPm/ahpP2o8iJoOJ4xHE6ajqOFwQn8U1R9N6PdDmu1x+aZXcm+Iu9TfudjbPm9vzllZeYA1D7AWHZxFe0vRxpwHGH//LAAgz5gFC6NgZubMt92vvBX0DFl/D7CshZGzsvJWVt7Gyts5BUdLDuDkAE4WYGdtnAzQnLW1ZO2tGXtrxtGW7e3M9ncXnOJFj/yeX78esWxMWNcjtrWwbTlgXvAZl8YtK37rvQCwNG5Z8puXA6aVgHnJby6OGRd8pkWfeWHMMD+qK3h1Cz5Dol8iwlW1oeraUVAeDiYioQU4WAe8lodp7O2gh4TUWTl9ydS2BnRt9wh3ewVHA9LTIeWpU7M/oNjula/ZxfcAUVHPzSia16zCbZvw0C66GtY8chsejZjue4HHkZEPCrNvZ6c2+gz+NmJc2pbTCwom8YpDse00Xcbcb99LfLg7/+F+cX7E1Aqv6cQ09MubjxZCq3HnbmbsZDmyl/dvZ307ufGd/PhOwX+0FDlbn7rYnnt4ln90ufDq5dLjm9WnD9Zff7T95mtHz9+5+uTjVz/93ms//Me3fvyT5z/52Qc/+5ePf/6LT37284+KC3EUohGHwMEb0XW1sLpaWF0tHFILg96KMHhDHRJWj2qqQyLr0QQYloYhtBJpCiZ9hMuMiplxZWta35m3iAtWcd4imLeJinbZgkMxb5dnzKJZXXdEyhnsoMtIeDoSD4cRGhqxaAyVwmgl0Dj1GOzK/sZ//+XrL//0xVfffPHVN198/vVvPv/6N//zl5cx+m/++te//u5X/747NTSqauvtYuqZZBWdLKOS+ARCBxbbjSfyCFR6I6YdSw4KO8LirrCoe1IuismFMRk/rpZOCDp9LexIV2eUx50SiadE4kmRaEokmpJIYiLBpFQYV0nntPJplTgm5cdVkpRBlTVrkgblnF4ZV0lMzS0taFIblsol0uXsFn1Hh4XbNawQBwHNRK8+7rIsRAZOiqE3jtPvXxdu1sPvXKS+99riT95e/9l7W//8/vZH99PP9qJPN0Ovb0Ze34g8XQs9Why/znouEsNHkz3bAfOWz7A1qtvy6jZHtBsu+ZZLseOU7bpleyPyQ6/ieFRx6lOe+VVnAdV5QH0Z0l1HDFdh/WVIexHSXYb1lyH9ZVh/HtSeB3UXIT34x6uI4SZq+tbttRQ7bdFOX+5hLNioRYB6O+BloxQBStFGWbBRwNTG0ouDKS+KCgYOQfOwaKUUrZQiQJ23UnNGYs5IyhmJaR0hoydlDaS8iZI1kUEFltIREmp8XIV/gS4seMoSbIZNK3GTckwUjCCK4GERIiiEh0SIoAjh58PGebBxAfzlCZUxAdwrgI8KEaMCBDj+5REgPAKUh48e4aPcPISbj3TxES4+wsmDu/gIJw/h5CNdQpRHhBkRYV0CpEuAdoowThHGJcaOSPEeGQEsr5zkkRE8cpJXQQ6Z2BFLc8jMCZjYASMraGke1dO9OppbSR5WkEc0DLeGOSinWfk4u4ho6sbqOvACBgxeXVl5527VndLyV+6W371b/u3SildKy+/crS4tr75bVnmnpPpOCeRuaX1pGayyElldiaquxFZVYKvKCdWVpJoKCqSCUlvGrKtsaazqgNd0ISE8NESMg4qxEBm+TklsUhDqNaQ6A7XBRG+0MhptrCYHC9bXjBzqwA534l1dBFc3abiTONRJGOokOrspw90kJ5fi4tHGZK1eSXNQ0xV3KOa91o3o8F58dDc+Ghs0UetrGTAIpaGGAK2iN1TqmJCYpTWgb57p6c65ZPf82rWAZi2gPpg0703odyKasxnLRdx6OWu9mrO+pNf9lP0mabtOAKAOAy1EEGM3Sdv9lOMmab+IW46i+uOY4WzKfJPqf/vV1ULE4+wkJM300ynD+ZT5ctZyk7SBcu06Yb9OOO6neq4TjuuE4zLhOJ+zX8zZLxKO8zn7+Zz9Ys5xNmu/mHVczDquZntuY4Rx+98WQcXtZ3H7yYzt6KVnOGk5jJn3o8YX9DIeThhAgB1M6A8i2v2QZi+k3g0ot0al6yOi5YGuxb6Ohd72or113srOW5nzAHvB3lK0Nc8DnHmANQ+wCrdPZt5KBzFWsDDzZkbORM+bGQULM2dm5C2MnIWRszLTJjpoIb60E/MAO2djFezNeVtzDuCkrcwMwMoAnKytJWtrSdta0vbWtKM908/NDQrnXdLlUc1awLQaMq/4zfcClqVx87xHX/QaFkaNS2PmxTHT4phxyWdaHDPOe/QFr37eayh6DQteXcGjzXv1C2OmkL5NgKrkYht52AYupl6Ih4vwcDG+SUFG9rVTQiLGjIw+r29ZsXSsAd1r1q5NO3+7R7TdK910SO8BoiWzIKvtivGoKRlnv0+xaREsq5q3TN0HdulJr/x0UHcVcj/Lzz6ZDT6YHPN3kP0dxKiIPSNvzxj4yz3qff/A0+LUmytz725liyPmNnhNB6axX9aykxndSLg3kyMni+HdvH8nN76TG9/J+3fnA0dLkbP1yYut+IOT7KsXC69eLT2+WX1yf+21R1tvvHb4/O3Ljz589OmnT3/ww7d+9OPnP/mnD/7p5x//7J8/evfdV8XiTiS8CdGIrocg6mph0FoYtAYOhSDq65B1UEQDWBA4vB6FacLSMWQ+jWlvY06I2XFla0LXlTJyM0ZuzszPmHh5i2DeJl5wyBZ7FAs9yoJdnrXLkxbxtJbn4XEsLHIXFt1Yj6lvxFKoHCqztRGH19pMv/ziv77681dfffP5l3/6/LOvf/3Z7//rf/4CLuD45i9//fP/+euf/vXTx5kh9aiqy9HJ1DBJKjpJRiUI8LguLE5AJPOJFEYTilCP6W9riYraI+LOmJw3KedNywWzSvG0lBftbg+3t8a4XVMC/rRINCsRx6WiOakopZLlDJqcUZXRK2ZV4mmZIK4QJXTyhE4eV0vjaklY2CUi0duwlA4CnUdmSJlsXVu7hdvVJxEErbqIQz85YMj67Qc5/9O9uXcvso93Y0/2Yt99XPyn51v//P7Ov31y8L3H+Wd7E082gq9tBJ+uBR+vBB4Wx67T7tOZ/v2IbXNMv+nRbo6oN93KNadyfUi645JtO6U7bvnuiOzAqzgaU5yMqU58yjO/+iKovQShFdZfhnTnIR0IrfOg7mWBLuJFSH89YfrWvR7m0t/2Qr1AF0ApWkhL4CCzlbxgoxat5KKFtARQlwDaso22aKWA080LAGUZoC5YqUULtWilzlupBTO5YCYXzJR5MzVnIGQMhKyBlDUQsyZizvyiAabFzWpws1p8XI2b1RBAesXV+GklLq4mTCuxMRl6Uo6JSpEhYVNICA+LERExMiiEBUWIoAgVFCCDQtS4EHG7QYoPGxXAR19MLo/w4SN8pEeAdvMQI3ykm49w8RAuHtLNRzl5cJcA5RKgnHykU4B0ClGDXJhThBkW3jIMBNgLjBFHZASvgjSmogRN7LC1OWhm+43McSMjYGaP6ukeLdWjoQ6I8SMaplvNHFIyesSkXinVIiCa+AR9N5HQBKkpK6u+W1r+yp3yO3dL/wG8tHK34k5J1d3S6pLS2jt3oSUljeVlsMpyZE0lBlKDq6nCVVfgqivItRXk2gpKbTkVUs6oq2huquyA13IxdUIM5EW2vl6KgyoIEA0JaqA2mOlNFkYjwITbmbAeNnygDTPciXdzSV4B1Suk+iSMoKI5pGqNGXgTuu6YSTADSJP9mqUx+1bUeTDr24uPLoX6ZXQkruoVCrSchawn1tWqOKiopXmmlzthaYsBbVmXZGvCuBHWboY0pzPATlizFVKdxi3nM5bzGcvVnBXk03UCuE4AoPy6n7KD6HqJtOsEcJ2wXs1Zz2fMxzHD4YTuKKq/Sfa8/eq9QmzU1U1KGBnn06bLacvlrPV+yn6TtF8n/r4cV3O2q4TtYtZ2MWu7TDjO52zns/aLOftFHLiYsV3OOK5mey5nHGdTwNmM7SW6wKYXaB4eTVoOoqaDmGk/atqbMO5OGHYi+t2w7nDCCNZ+RHcQ1uwGVdt+xbZPvj4iuufkL/V3FXvaFnra5u0tL0eSX67oBZ+3iQx7c8HOzgPMPMDMg2lDMyNnoufM9LSJljMz8hYmGOh4KcUKAAtMIebt7PmelpyNDQIsDTCzNjaowNK2lrStLW3vyPR2Z/p4+SFR0a1Y8elWxg2LY7rFMcPCqCHnUudc6rxbO+/Rg1X06gsj+qxTnXEqcy5N3q3Nu9U5tzrn1hS9+hEJRYSpEhIaBYSGLhREhIfJKCglFWXmkAY7qeMC+pSCldW1zhvaFk0dC8aOFXP3PSt/xSJYMHGLZn5S3RHiUkZbcVERJy7viHCZwQ7apKhlTsXPakX3HJrdkd60WTkt70obJTFp21g7abSNGBawJmVtSaNwdcR2kwo9zkff3kjnnAZi+T80w6GD8taNOfde1rcyPXhcDOzmfNvZsZ2cbyc3vjsfOFiKnK5OXmzN3j/KPr5YfPVq+dHVypP766+9uvvGa8dvv3n+wfsPPvnkyfd/8MYP//Htn/z0/Z/89IOf/8vHyeREQ10tEo5srEdCq5vqamFQCAxSC4fUwuvrkA31SJBeMCgS2YAho8g8GnOwnTohYsSV7Qldd8rYnTJ0pXQdaX1nUteeMXYVbcIFu2TeJinYpHmbLG+TZwFF2qZMWOXTBpFX2MLHI9D1jTAkgUxl4yh0DJX01sfPv/zmyy+++fyLP3322de//u3vfvnnv3wNrkD861//+NXXv/zBW4fpAZVb1mnvYGuYJCWFICFieRgUH4eT0WgiCpUFx6AhqGYMbYzbEhG2TYg7opKuGblwVimclfNnxLzJ7o5wa3OkvS3a3Rnt7Ix2d8bFwoxKVjCoF636olWfNShnleIZuWhGIY6rpNNKcUzcbWOxOShiO57CpzIEVLqEwdS2tRk623pF/KBFF+szRfu0cx7Txqz7/urkmyfpN04S58vjb58nf/Tm2s/e3/nFR/s/eFJ8uhV6vDr+ZMX3ZHns0YL3fm7kcm7oZLJnN2heHzOs+cybAdtWsHc9NLge7FsL9m56Ddsu2Y5bceBRHI4qj8dUx2Oqs3HNqV99FtC+hNZZQHMW0FyE9OdBw0XI8PIn8NeriPFbqz2MZQd9yU5bctAWbdQlO33JTlsAKItWypKVsmglvxBh1AWAUrSSFwHqkp22CFCKFnLRQi5ayUUruQhQC2Zq3kwuWCgFM6lgJs1bqAULJWMgZHSErJGcM5GzJlLWRJ5TY+Y02FkVJq7CzKqx00r0jOr/xzDslAITk6PAKAeowMBt9EER3C+ABYUocJuUX4gY48NH+XBPN8zDhY3yEeD2DY8AMcJHuPkINxfh6oa7uuEuHtzNR7kFSCcP7hSg3EKMW4gZFqCGhKhhIQoEGMiwESl+RIr3yIkeGdktwbtlhFElxaem+Q1Mv4nlNzDHdDSfgeE3Mkf1dLeS7NXQnXKyW81wa5jgVg5AQDALiFYhSd2OIcIb6yqrqu6A633vlr1yp+LO3co7JRWv3K145Q6krAxaUlZXWtZYXgarrEBUVaBqqvCQamx1ObaqnFhTTq6tIEPKSdUlVEg5s76iFVbTgYB0I2sEGIgEVyfBQaU4qAwPleFqlUSojlxnpDWYaI1WWpOdCe9rRva3YYY6cGNC2piI5hPTQ8qWKSM36ZCleuXJHnluULc0CqyMOzYiA4ezo+sxZ8wh59R9m0toEtOxrZgmBQPm17ESA/ysS5r3KqcdnfkR6d6kZT2k3o5oj6fMOyH1ZkBxMmU6mzafz9yKsMtZC1gvGXY1ZwXZdp0Aruasl3OWy1nL1Zz1fMZ0FNPvR9SHE9qzGeuzm8XCxKiTR0kYGRfT1qs4AP7X1Zz15cgzyLDLWdvlrO1q1nYxazuLA2eztnOw4sDFrO08bruI2y9nHGcz9tMZ28t8PBjZAOswZj6Img6ipt0Jw17UsDth2AprNwOq/bD+YMK4H9bvh3V7IfWOX7Hhk657xKtu0dJgd7G3vehom3e05m3NOSsra2HkAdbfX/yat3PyACdnZYEwy1lZeYANZjeyJnrGRM9amWkTPWtm5MwMsCWWs4IAY7xc+1uwcwqO5ryNnQPYGQszY2Wlray0lZOxtaRsLWlbW8bRke3tSvd0pfv5uSHxwohi0ate9GoXRvWFEW1mWJl1KnMudd4Nskqbc2nybk3WqUoyIPNIAAAgAElEQVQPK1KD8sywMjOsyAwr00OKrFM1xMPLCDVSCkxIaOhGQ0SEJgkZLiMhbC0UZxdtlEeZlLESKk5a3ZzVtub17Xld+7y+I6/rSqnb4vKWEI/qbcWNd1F8XMYAC2fB1ltwjQ4KytPJDIk77w0BGy770qB5edBS6NGmTNKQsNnVjHc144IC1pSqO+tQHcZcN6nAm2uJZL8GX/5/taLq7ULG6szQ0XxgabL/sODbzY1tZrxbWd921reTHz9YjJzcmzzbmLnaTz84mX9wvvDwcuXV69Wnj7afPT1849np83evP/ro1U+//+wHP3zrH3/07o9+/Pz956/yulmNDQ3wJlQ9BFZb3QithUMhMAgEDqmF1dUh6yDwBgi8EYpANqBRcEIzgQ6wiOPdlJi0Oa7uTOm5KUN3ytCZ1LWn9B0JbVtK35Ezc3MWft4qygOinFWSB6R5mzxtU2Qcuny/MTtombZr1RxKYwMShSUTKIx6BHz9eOfzP37+xR+/+PyPtwD75i///T9//cNf/vr1H7757f/+7b/86J3TaUDUy2WbW2hqGlFJwUuJGD4OLSbg5TSKmEJtRhExEFRjDUZPo4W5rCCvJSJom5bz5xTClFyQkPCmeZ3RttZgc/M4mxNgc8JtrdMCblYpWTCplm2GJZu+aNWmtNK4UjKtkEwrxFNSvrOzs5tAZzZhu4g0CZMjpjPENLq6tVXX1moXdPnN2qkBS7RHOz2kW4kOnuTHn2zPPDuau1kP36yHPn5Y/Nnz3Z++vf3po8Jr+zMPtmYfbide3cs93C3e312+2Fw631g+WV083bh3uLy0VcxvZ+d2MlObiejqXHgl5l1zyjaGZXsjqn2P8mBUeTKuOfGpQICdBbQvAXYyrj4Z15z6dedBw1lAdxZ4IcJC+suw/lvgjqgVG23RSl60UhYByrKNtgRQlwDqInhYGSAXAXIRoMyDMAPHv+z0BSsNbI/NW8kFCwmsvIVYsBDzZlLeQslbKBkjIWMgZk2kjJGYNuAzRmJSi5tTY+Y0uFk1dkaBnlGhZ1SYuBp/Wy8YFpUho1JkVIaakKDCIkREjAoJEUEhPCBABATIkBAFLkK8XYHIh48KEF4efITb5BWgRvhINw/h4aM8fJSzC+bqgoGtL9BIBJOHbiHGKUS/RNewEOkUYdwSHFgjUgJYo0qyV07yKkg+PcNvZAVM7FEtdURJGtPTR7U0r5Y+qmN6NMwBCXFQTu2VkK08jJmHM3ZjuFQYGV4Lq66qLSureOWV8m+/UnmnpOJOSfm371TfLa26W1J95y60pBRaUtZQVtZQXgqvrAAtRFxNNQFSjauuwNdUkGrKKdBKcm0ZpbaUBi1nNVa3NNV0IGq5GKgQVyfG1UnwdRIsRIisluIgalK9gQYzUBsNlAYzvdHKaOptRg+249zdRJ+Y5hPTQwpWVNceB4QphzTTp8gP6xa9lrVg72qwZ9EHFP02j6rV0kFWMlHdmJoBASk72JF3CgojsoUx1WrINNffvTAq344aN8Pa7bB2N6JdG5Ns+hWnk6aTmPF0ynQxawEBdhE3n8+YQEq9INAtwy7i5r/7xnwcM+xF1Hth1cmk+fFxfj42OthFmlSRzqZMF9OWq9nbLy9nrRdx60UcuJqzXc3ZQIBdJ+znceB0xno6Yz2LA2dx4HTGeh4HwPezF8Q6i9tvoTVpOZg0g5lDkF47EcNORA/Kr62Qdjek2w3p9sL6/bB+N6jbDao3fbJVj/ieS7Q0LCgOdBd62ucd7cWe9oK9JQ9w0iZazsKct7fM25oLtuaCvblgb85Z2TmAnQc4WSsrb2XnAU7GwspZWRkLK2NmZq2srJWVtbAyZmbGzMhamDnr36UTwfaYjQ0CLAuwUhZGxsrMWNlJMytt5aSA5qS1JQW0pu3tmZ6udG9XZkBQcEoLLtmiVzM/osk6ValBeXJAlhqUp4eUmWFlZliZdarAl/TQLcDSQ/LUoCzRL00OyAa5OCWlXsVAyqgwPrZOgGsQYBvVVHRvO21U2OwXcyakzBkFa1bBSig5SRVnTtGcULbOKdqmZa0RIdPTgvO0Evw8pp/PcreQ+mmoPhqqj4YZ5hCDopZ5h27eoVtx2e657euens3R/pxNExK3udvJzlZ8QMRJA7L98ODl7NgtwCpf6cTBe0SsvN98shBcnRnay3oPC/6tlHczPbqVHtvK+PaKoaOl6Mn69MVu8uYof3NafHix/Ohy9fH9jWdPDr7z+sk7b19++MHD73736fe/98YPv//Wj3/0bioRhDdBmhpgTfUoSE1jbU0jFIKorWmE1MKhENBLbGqAwJvqkBg4gYGlyKiUIQ42wGdEZS2z6o6kvitt6EobOtMvGJbSd6SNnWkjN23iZ82CjFmUNotygDxnV6Ydmly/cd5lXwmP5Lz9HTQqHEVAY/GQhgb/ZOSzP375+R8+/+wPv/3N7//3b373n3/6y+/+/Nff//mvX/7qs198/vv/9aN3jwPqNnsn09RM1dLJShpRQsSI8FgZmaRhMoQkEgdNREFxDVUIdD3GwmD4O5lhfsuUtCuhEGRV4qxSkpLw54TcOSF/TihISYRpuTivlCzqFStW3ardcM9uWAR0WYNiViWZkoliYt5oRyuXyGQ1YpuRBAGVreC0SplsMZWuYnNM3R12fpdXp5gatEz1Gyb7NMVA70F67Hw+cH914tlh/Ho1+HAz+unjlU+f3Hv/taOnb7396M13Hr3x7qM3nz/6zvv3n757/fity4dvXN1//eLi8cH+5ebG0drS2lZ6ejMZ3ZgN3psKLPnsawPiTadiz6088KiOfepjn+rYp34pwkCSgQA7GdecBfRnAf1pQH8a0J2H9Odh/XlY/61lG+0FsSggtF7Qi7popxVtFJBeRYCcNxNAd3EBoKzY6UsAuEeKtARQ583EeStpHiBnTbi8hZgzEbJmQs5MzlsoORMlZyZljIS0gZAxElJ6wpwaO6vBzWnwMwrstAo7o8LNqvFxFW5agZlRYqeVuBk1fkqBiUpRE1JkRIwMi5GhF3uk/Hw4+D4uQIwLUSDAxvgInwg9JkR6+UgP/xZg4NPZBXNxES4uwsVFuni35eQjnTykU4geFqIG+YghAQpsgN3SS4J3SXBuCc4lwY3IiKNKikdB9ukZ4wam38gOmjleDXVMRx/VMseNHLeKOqJi9InwNh7GykNbuGiAj28nNELKa6rulFe/cqfyTkn5t18Bj4SVf/tO+T+8Uv3Kndo7d6ElpZCS0oay8oay0sbyElh5GbKmEl5Zjq6qJEBqSNAaQm05oaqUVFNBraugQMpp0AoatIxRV94Kq+lE1XLRED4GIsBARFioCF0rxkKk+DoluVFHhekojTpyvZ7SYGXAeptRgx1YVzdhTETzSxlBOSukZE0bu7N9isKQtug2LnjNhRFjelgbsQqATpyOg5HTESED5yCq35nQr/hk8yPixVHpakCd7O/KDvPXgqrNsGYnot2NaFa9orUx8fGk4XhCfzJpOJs2ns+YTqeNp1OGk0n92bTxpRq7iJtf1vmMCXw5nTIcRjX7Ec1eSHU4oX+4M1eIjAx0kSeUpMMJ7VnMeDljvnjx8dm0CRwOO3/RcruIW8+nLafTlpNpy8m05XTGejJtOZm2nkxbTmf+xq2zuP142no0aQEBdhAzH0ZN+1Hj7oRhd8KwHdZuBTU7Qe12QLMdUG8HNLsh7V5ItxPUbvtVGz75qle6CNKrr7PQ25G3t2ctnJSRfiuPzIw8wM4DnBzALtia87bmjIVRsLcU7K15gAO+5ICWjIWdsbAzJibIsBzAzlqYGTMDZNitRLMwbvthADNvZ+dsrKyVnbYwUlZm2spKW5tTVk7KykkBLWlbW9LWmrS1J+0d6T5+bkhScMrm3cqCS5l1KpMDsrk+yVyfNNEvB3GVGpT/faWHlKlBWaJfPNcnSfZLhwREHb1Jw0AqaAg+FirA1XPRdUoSvL+dEpC0ByUtETFzRtkyLWfPKNgzcvaUjDUp4cQkzRERy9dFGWJhnC2EcT47LG0PS9vHeSxvB83VQhzm4Ee76FFZZ9qiWByyLLvtO8Hhs8mxk5gv32cY53OGmrFjXFraLt8LD94kxt/ZSEVMIlJtaTcR1S9pnnOrTor+jdmh7ZT7aN6/kXBvJj0bSe9m2rc7HzxYiBzdmzzfnrs+yN4/mb9/vvTw4t6rN+uvv7r37OnRW2+cv//e/U8+fvy9T5/98PtvfvDeY71GVAeBNtQh6qDw2hoYpBYOhSDrIAhILby2phFa2wSpaaqvaULUISkYspyEHeag/Tx6WMyOyVpnVG0JTUda35k383JmXtrQmTZ0pY1dKQM3beQm9V1JAy9tEqZMopRFkrUp0jZ1tk8/77Ith9wb0wEfoMWgcDAEpgEGF6kV//ev/t8v/vTFb/7717/53S9/+7v//OP/+fKP/+ezr7/51X/99udf/ve/ffj4nlvEANpZehZVRSdJyTgRAS0h4pRUipbJ4OEJDCQBWYdtqkLUVaPQMDJAp3paGEFe26yMm1WJ5nXyglZRUMuXdMp7BvW6Rb9u0a1Z9atW3brduGo3rNj0i4AurZVNyQRBQZenvUVNYbSgiKwmTDuGLKZxtO2dmtZ2CZUuZdAs3M5eUbfPqJoZBKb6DLE+dcKlP0r7zgvBk+zo483Jd04zp8XxR1tTb9/ce/b2G6998L2n73/8+PlHr77z0aM333/w2vObJ29dP/zO5c3rl5ePT46v93bO1u/tbGQTm4nwejy0OuVfjrhXBmRrg/Jtl3J/RHU0qjnwKo/GVCfjtzrs1K87HteA8uvEpzvx39bxuPYkoD8LGc8jxm+t2OlLAHXZRlux0/6mvcCyURds1IKFVATIt40xcJwZoC7f/gt90UqeN+KLVlIRoBSs5LyFOA9QcmZS1kTIWyhZEzFtIKQN+KyJlLdQsiZSUk+YBRtgGsKMAjsNJjjU+FktYUZxe445riFOKrCTCmxEjAqLkSExys+Hh0TogAAZECD8AgS4C3GMDx/jI7x8uJcH83QjvDyEl48a4SO9QvQIH/XSP3TzwB4Yys1HufkoFx/h5COdfJTzRd9rSIAcEiAH+EinCD0sRDvF2GER1iXCu8R4pxjvlhJH5CSvmuLV0MYNzHEDy6OmeFSUUQ1jVMvsF+EGxIRBGcncAde3NzlEBCufUl9VW1NaVVNSBqou0D+svltWfbcMWlJac+cupKS0vqy8vqy0obSkqawMVlGOqK5EVVUiKsvQFeX4mkoStIZcW0muqSDXVlAgZRRIORVSTqktoUHLWY2VrYiabgyEi4FyMVAhFirEQEQYiAgDEWMhCmKjhtSoItSpCVAdud7CgPW2oAbaMC4uETQSR4WUoJyddEjTfYr8sC47rMk41Yl+uaMTbW5uGlczssOi5THZRlC1FlCu+GQrPtmqX7E0Jp3rbU8Pdt/zK7Yi2r0J3W5Yszoq2grIDyY0h1H9cUwH1smk/mRSfxTVHMd0INLOZ0xn08azaeNxTHcyqTuOaU8m9adThqOodick3wrI94LK/ZD6fCmS8Q8O8ClhBfEwojmKaE9j+rMpw0lMdxzTHkc1x1Hd6aTpZNJ4Mmk8nTKdxIzHMcPxpOl4ynw6ZT6eMh9Nmo4mjSfTluMpK6i0jqesJzPA0ZT1cMp8EDPvT5r3okaQXqDq2g5pQW5tBzQ7Qc1WQLd1+67d8qvWRmUrI5LikKA4yMv3dyeAtrCCNMJDjopJHhHJzSd4hESPiDgmIXsEuDEhcUxICCuoEyrqlJ41qWVOahkzWtqsjpY0MjIWds7anLGw0mZW1srOWJhpE/0Fw0D5xQDjiFkrM2dj5W3sjJWZsjDSVmbCREtZWCkLK2lhJ63NSaA1aWtJAK0JW0eqh5sdEOUGJfkhWX5YmRyQzfZJZhzCGYco0S8DpdhLTZYcuFVdiX5xol8Ccs4pJBmYTXomUs1ACXF1Alx9J6qOBS1va6zl4lEdiKb+Dlpc1TqtaIlJWTEJMypiRoSMAJc61k0ZYqMHWNjhNnJY1hFT8ydfVFjaHhS1jAs4URU3ZVMWh8wb4wNHsdHrRPgoOjYm4Ay34Ea5tKCYle9THUwM3iT972wkx1TdtLoKIQXTL22Z6BOeFAPbSddW0nVYGN9Kedbn3JtJ73pydDs3vlsMHy1HTzdmLnZS14e5m7PF++crj6/Xn7269+zp0ZvPzt59+/KD9x9+9+PXPnz/1b3tIo2Ia4TCGuqQUAjiBcAQkJomSG1TXS0MWtNYB4Gh4PgOHM5ARfWxsd5OUkDAiEjYcXVnysAtWIQrdtGKTVwEBHkzL2vmZc3cjJGfMnQn9F0JPTdlFKRNopRFnLbK0jZVtkeXd1oXg66VyfF8YLiLQW1sQsMQKEZb88c//v7vvvndb37/q9/89y9/+/tffv3nz77+5r+++vr/+fVnP/vNFz9986rQ300wtzLUTIqCSpAQMSI8WkYh6Fg0FY3ShSOQEXhEPaaxBtVYg4DUYAhNRCON3t/cEuZ1JMXdBY1kXicvauTLOsWKXrGsU6yZNBuAYcNuWAe0K4B2GdDlDcoZudgv6HK2t5qpFC6O0oEhtyDw7RiylNmi5LSqW9tkTLqERgF4ncNy0ZhekRi2T/boYr2qqT7FUtBxlg9czAdP876nO7M3a7HLexNv31979t7zZx98+uzDT56+9/Hjdz55+OZHD569/+D151eP3ri4ee3s8vHJ8YO93fOt9f3NfHojMXEvHl6Z8i/FxhacxtU+yZZLtedW7XtUR6OaI5/q2Kc+Gb8F2JFPczKuOfZpjsd1R+O643HtkU9zNK45DRrOQsbToOFbi1byEnB7D2zFTgexBGJsCbgNdIAm4eJtqp4E9sMWAOqSjbYIUItWMugu5i2kgpVUsJLzFkrOTMxbiDkzKWsipg34tIGYNZHTBmJCh09o8XPq20Mq0yrstAIzJUNPy9FxBXZagQEHmWMyVEyOCYsQISEi9OIAWEiE8guQ40KEjw8b5Td5eXAv79Y/9HARHi5yhI8c4SM9ApSbi3BzEW4uHNRebj7KzUO5eSg3Hz3cDR/mIYa48GHBbfdrSIgeFCAH+YhhIcYpxDqF2GER1inEDQtxTjHeLSW5ZCSvmuZRUcd0dI+KMiTBDksJw1LCkJQwKCUMiAm9QmyPCG/hYnrEJCkLVVlSWVNWWV0Cbtwor7pbVnWntK6kor6soqmisq60rL6srLG8rLGsrKm8DFZehqgoR1aWo6vKkRUlmKoyfG0lEVJNgVRRoVVkSDlILxr0tujQUlZjBaehohNZ04Ws5aIhQgxUiIYK0bUiDESCr5Pi62VYqAxbq8BBNKQGMwPu4CAH2rAjXNKYiO6Xsib13QmHNNkrS/ZKU/2yRK942sZPDkrnPcp5tyg/zFv0iNcDiuVRyaJXtOKTrgdVq35F3iVI9XeuBZSr4/LtsGYrqFxy83aCysOo7mBCfTChOoppQXodx7RHMS3Is1OQVTHtcUx7FNUcTKh2w/LDCdVxTHsQUW4HpGujoq1x2U5Afp4ZyQaG+njkoISw55fv+RW7fsVhWLkflO+FFPthxV5IeRTRHk3ojqI68HkwoT2OGU4mjccx4/Gk6TBmPIwZjyZNL2eTD2LmwynL4ZRlL2bai5l2o8bdqHE/atyPGrdC2s2gejOo3vSrNvzqrYBuM6BZ86s2/Jotv2Y7oN0YV6+MSBaGRfODgnRvd1jD6OtA2dtQQBvW2IxR0xEyaqOM0qhlY7QslJGNNjdjgBacrQVra0YCzU1AC7KvC+fi4UYFmAklJa5jps3NGQsnbWFnrM1pMytppKfNzKyF9XdeIiNjZuQszIKtOQdwslZW2sJIWRhJMyNlYaUtrKSFnbA0p4DWBNAyZ22dA9oS9s5ULy/dJ8wMiDND0rle8ZSNH7N2T9mEs70gq6RgzfVJEv3SuT7xXJ840S+e7RXO9YpneyUeKcPMgRnYCB0TKSU38XHQDnQdtaEGXlmBqKiovVNKb2iISlnTipaYjB0R0oM8qr+bMtZBcrfgh5qxgy2EkS5GVMmb1olm9KI5kyRhksyZJHGDMAHIEzb5rFWasquzffr18YG0QyOuK1Ejq318ZlDMiak6lpzGw+jQdWL8rdU5SzuN1VgjYxAGZS0TPYK9tOcoN7addO3nfNtp7/qce33OvZ7wbKS9O/PB/cWJ47Xpi+3k1UHu6mj++mTxwfnKkwebT1/df+P10+dvX733/OaD9x689Z0L55C5sa6uoQ4BhcKrq5qqqxprqpuqKxurK+trqxqg1Y31UBQVgVZSML0c3GgXcZxHC4pYUWnLpLJjRtMVlLS4uuhuLj2k6MxahEVAMA/wsxZe2sBN6Lrm9NykkZ8wCJJGYcIkTFqkCas026fJuYCFkHttOrgyPT5kUDTWI5sQaBQef/n4/u/+/Pvf/P5Xv/7dL3/91X/8/k+//t3X//H5V7/44st//c9ffnK9OeEUMUwtNA2drKTgpQSMmIjRMCgGFk1JJnWgcUQYDl6HaYRgmmrRDRAsqpEsJVCNFIqNxYzx21PirrxCWFCI8wpRXibKSfhFleSeQXXPqFzSyQpaWcGgnJELR3ldfS3NOgpFSiBycZQONKUVRWhDk+Tsdl17l6alTdvC0bAZDn63RyMb00lmh6zxAWPEKp3pVyWGNYUxy+7cyHFm7KIYfLg+/WAz/v7rx299+OHrH3769P1Pnrz3yZPn3334xkc3r79389rzy8dvXzx4dn799OTs4cH+1dbG0UYhvzYXW5mJLE8FFqO+pdHe5R7J2qB8y6Xcdiv3PapDr+poTHXsUx+Pa47HtUfj2qMx1aFPfTCmOvSpD33qQ5/myKc+9mtPg4bToOFbiwBx2UZZBqhLAOWenX7PQX9pKi7b6QsABTybAsqvgoX44oQKpWilLdhAj/H2rkreTChYSfMApWAl5cyEvIUEJg9BCzFnJmeMpJSekNAQZpW4WSVuVoGLK7Azcsy0DD0jx8zIMdMKDDj+NSnHRGXooAAeFCDCIhTIMD8fPs5HjPERXm6Thwd7cTMF5eUhvVykh4sc4SFdXLibixjqanJ2w13dcGc3bLCjwcVFungoFxfp5qGGuuBDXPhgN2yQjxjgwp0i9LAIMyRA9XfDhgToYSFuWIAdEmKdYvyQEO8UE11S8rCU6FZQvBr6mI7hUVGHpbhhKd4lJ48oqU4ZySkn90sIgzKyW8Nxqxg0VGNVaU1teU1VSWVVSWXV3YrqkvLakoq6ssqGisqGsnLI3Tv1pXcby0phFWXoqkp0ZQWmsgJTVY6rLsdUluFqKnE15fjqMkptBa2ukgateFFlVEgZHVrBqC9n1JUxISUtDeXtTRWdyBouEsJD1AiQ1UI0RISBSLBQKQ4qxULluDolsV5FbtCTG2xMZA8bOdiG9QioEXX7tIk/aRFMWronzR2T5s64nZcdEs47xblhXt7Jyw513/NJV0bFix7BWkC+EVStB1XFEdE0wFkLKO/55DshzaZfvuIVbgXkexH1QVh1OKE6nFAdRdXHMc1RVH0UVR9G1fsR1XFUcxTVHESU+2HFfkSxF5LvBGXbAel2QLIdkG74RKsewapXtOEVHcwMpMf6B/iUcTFxfUSw4RFvjoq2xkTbPvHmqHDLJ9oZl+yMy3YCir2Qai+k3Aup9sKq3bDqIKo9jOpPJk1HMeNB1HAQNRxOmo8mrbtR417MeDBp3ouZdqOGnZc1YdiJ6DeDmo2Aat2v3Aio1v3qjYBuw69f82vXxjXr49r1cc2aT73kluUGRHGgyyNj9HQRgDasiYM1NuMt7WRjK0FGQ4goMB4RxiU08UnwTmx9B6auEw0R4OuEBIiMCDGwmiytaHsHtq8LN9iF90poCVPLvKMjZ2vLAC1pMyttZmetHBBgYKwxa2HmAU4eYGfMjLSZkbEwkiZG0sxMmlkpCzthZiYsnKSl5SXA5mwdc/auVB8/PSBOD0gSPS8Bxo/3iGZ7xbO94tle0WyvEHzGe4RzfZJknzjeI4jbBdMOwaiCCbTATByEno1Q0OBCQn0nrpHaWIOprcJDamEVFbCqGievZUrOick4E2JWkEf1cyk+Ls3dQnC2EHroSICKGGgmDrUQXe3k4RbcIAftbiV4O2hj3cyIvH3OIk3blFfJ0Kv5qcVhwM7AzJikU/r/j6n3fI4rv8989Sfs9VpDAp1zn84553A654RG55wjcuxGzkAHoJEJgiA5HMYhh5ycg2Y0QWtf79reWl9ZsiSPPbZsr7xb+/a+aI68VU+d+tX5Bz71PN9knvNoVoLGw2r01YXy852Ze6vjSgCpoeJ9cn7ZC84lDUeLmddaY7c2K3f2Js7WqkfLxaPl4vFK+WR95GZr+rI9c3XYfO1s9eHNrYdXuw+vWk/u7b/5+tlbb9x87+1XP37/wScfPvz0o0eP759pVUIsGotFk9AoAAknIuBEBIKIgBPRKCIOBQA4mpjOTooZYyB70iiYscnmHIrFIV3DoShr+XEFLyhhO9hUNYWkolFAJt0pFkw4VVsh3aZfuz4MrgYM62HLRsS6HrasBM3rUcdm3LObDeyP50+WJi82GicrMxOpIJFIAQAaiU47u3PzX//Pv/7zv//wwx/+/of/+dt//z8//Nu//93vf/9Xf/jD//jbv/3s+eXKmE8fkvOGxXwnm+5k0V18dkAqDEqFDi5bSWczASaAoQNoBh5NJ6DpRAxLz+DFhMIAjxeVSKqgdt5kaFpNi1bTWl9287rTtmwzLzlsC07bpMlYBbVpuXSYz/dyuQ6e0MwRael8FZWtorIdEkXcaB5WaYIq5ZBMnDKBM/HAZNC1kB7erMRno/ZmwrmUcS9l3Vu1YG82c2d77N1bm589O/v0o2cffvXzt7/89s0vvn3+2ddvfPL1sw+/evzO54/e+vThi0/uP3v/1cdv33nt+eXt109P795GJ48AACAASURBVJ522ifrzYOl6YOFqf3G2P5MrZv1HGbtZ2X3edV9s+q+qnvujHrujnnvjg/dGR+6Pea9HHHfHvNejXpuj3mvxrxXY56rcd/dSf+9meC96cBPeknefpzTS/AOk/zDJL9/nblvyA7i/G6c10nwuwnhy/zwxz6OdozXjr7s7Pjjz1aU+yO0uO04fy/K3QmztkOsrSBrN8LdDrK3g5zNYXZ/Ace6j73qZS27mcsu+mofYy7akofRX0jfcNLm7bS+/Zq1Uvt1rxkrbdJMHTUAdR1xzEwZNZPrBqBuINeNlH5gWNYBVQO5aiQXdcSillDQ4Es6oAgCRS1QBIGKkVoEiQUtsWggFQ3kvJFUNFNLFmrffuUM5LyJVrQwCiZ60cIomBkFM71gZRatrJKdXXZyax7ByJC46uYX7ayKi1f3CqtufsXJrbqFJRev4OCVvaKgjo5HIJGDCBQEiYaikIMI5HUY4hoEeW0Qcx2CG4RiBwax16/hB64TBweAweuUwQEqdJAJh7JRMA4SxkZA+BgEFwVjIwb5KIgQAxXj4GIcTISBiLAQEQYixcNkOKgMC5FhIXLsgBI3qAFgBgrKREGbqSgzDWWlo20MjJ2BttHQNhraxca5OTg3CzvExYf5+LScXNDQJ2yicZt43C1vhDTrGdNmzrJTsnVq9m7N1q3ZemP2TsW4XzMfjtqOxx03Zr0nk+6TKU+rYlpJyI8n3WfTvhvT3uNR2+m4/WLafXPKfWvGc2fee3vOc2vWdXvOc3vOc2vWfXPGdTnjvDXjuZr1XE47+9w6n7CdjllujNvORi1no5bjuvGgrD+sGI/KhrO52PZYOm/mTzjYJxXjScV8UjGdVAwnFeNhCTyu6o8qutOa+XTEej7uOB93nI3ZzyecF1OuiynXzWnP1Zz/qhG4mg9cNQK3F8K3FyKXjdCtZvhqIdLn1o254f/QzNDZlPdkwnM66T2d9B2Pe08m/KeTgZPJ4NH4UG/EezDi28pZp/3yukNYMvOiSlpIRh2WUDw8gouL94jILhHFKaZZ+WQVFS0loUQkFAcH5eDhLDycjUfySRgRgFZSsFYeKaSgxrXMuJoVlJGTGtq4S7ST1u/nDLsJ9WZEth2VbUel21HZbky2F5fvRKW7MeluTLYdEW+GRZth8UZYvB4Sb4QlG1HpWli8FpGtRxXrceVaTLESVawlNGsp3XrGuJG1rGcsKynrQszQiIB/ZNhK2rKSNq+kzasZy0ratJwyraQs62nLatq8kjQtJ81TfkVaQ4kqKBEl3SuiOPiAgU2SkrA0FJyFQ1ORCBwEZuZxllyKObu04VDM22RzdvmcQzFtkY6A/KSYrkEOauCvhDiEGiiYdSjn3Zopq3Rp2NTwgishy82ZwqtLo1/d3r+aq7aL0Yup8sl4diViaQZ0q1HzYT3yarP0TndhJuISIAdMHHJQKyr7wEbadDCfuN8ev1gr3tkbu1ivHizkDhcLvcXi4UrtdHPsxt7Ure7c3aPF+zc27t3YfPV869Htzosnp2+/cfnOizsfvHPv4/cffPzBw8PuGpNKIGABLIaEQgFIBBEGxcPhRDSKhEYDRByVSeXZ+Ny6hj1pFs065Ate7YJXO2kSlZX0UaN42qVrBmyTLm1aI7Jw2UICgY3BigCSlctI6RTTDs2CT7c0ZFgJmFeClpWgZT3q2E77u8XoyUz11kbjzu7Szc1GPTYEAFQ8nowhElvHB//8v3//wx/+8Yc//P0//eG3//a//v5ffv/f/+F3v/jh+z/7i++ePThqTodswzJuQCLoOzCfhB9SSockQjObKaOyGEQGgKYCaBoBRSOgGUQ0S0nhRkTiiEgS4vGCPF5SLM0rVVWdrg6CVbV6BATH9IZRvWHUYKzpdQWVMimVhAW8YQFvWCRyC0RGFl9L5aopHCWJ6RDLYkaTT6EIa5R+uShj0c8nQ9Nh90J6uD2eW80HF9PexbR7Oevdqobak8nbm6PvX21//uGT97782TtfffPWl9+9+OLbNz79+unHXz/58MtH73728K1PHrz4+N7T9+8+euvy1acXV09OTu8et7vH6wv7CzOdxkR7frQ9O7Jbjhxm7Wcl93nVfaPivqx7L+vuq1HP1Zj31oj71oj79pj39qjn1ojnatR3a9R7a9x3NeG/Mxm4NxO6Ox38yWGKf5Dg9JLcXpJ7kOD1EryjlPjHRFG4H+N3Y7z9HwHWTfQPqfA6cV4rxm3Hea0o5/8GWCch2ItydyPcfoS4E35ZANsJc7cD7K1h9rqP1bdfy276spux7KIvOqkrHsaKm7HopvcvgTUclIadOmulzFhIMxbKrIU6Y6X2mw+nzNQxE7mvURN51EQaMZBGjNS6iVI1Uvqlr74DK2oJJZBYBIlFECiCQEFLLOlIBS0xryUUdKScDsgbySUzrWyhF8zUnJGcNZBzRmreRCuYaAUzrWhhFCzMvIVRtDKKNmbZyan+aLmKdlbdJ6x7hXWvsObm17yCmk80EZDkHDw2CQ8bgCIhSBQEgYIgEQNw1AAcOQBDXIcgXhlAX7uOvnYde32AMDhAhAyQIYNUyAATAeGhoEIsXICB85CDQgxchIUL0BABGiLBw2VEpIKIUBARCiJcjocq8DAVEa4iwhU4iBqAqYhQDRGqJyEMJISJ+vL2io2BsdKRZircTIGbyFA9ADFS0TYmzs4h2/k0B59q4ZAioHjCr1nPWFoVZ7vqaFdth2Puo3HP4ZjjaMxxMu48mXD1AXY66erVbaeTnu2cdiOtOpv2nk55zsZdvZr5dNx+Y9J5Pua4OeW6/NFaXc64LmdcfVadjVvPRq03xhzn4/YbY7YbY9aTmuG0bjypGU+qpuOK8aii389ruznNQQE8mghs1uJFq3jUwuzlNYdF3VFJf1QCewVNr6DpFbX7BfVhGTyqGI6r5uOa+bhuOaqZT0asJ6PW03H7+aTzYtpzc27ocn74cj542QhdNoKXjdDlfPjmfPhiPnBjbvh81n824zuf8Z9Mek4m3Mfj7qMxz9GY53DMezQ+3BsbWs+YZvzSuoM74ZONeCQJLT0kJw2L8G4u2sXFOlhoKw1mpsF1FLiGggAZGBkAFeIgQgJMQEBwMFAuHsHBw1k4JIeAYeGxdAyKhUOraMSAglW2iVN6rl9CtLBRYSmu4RN185ZuzrwVVWxFZLtx5V5CsZeQ78akO7GXDfRbEfFmWLQeEm5EJH2tRcTLIdF6VLEeU67F5Csx+UpMtRJXr6V062njatq0GDM0ImAjAs5HtD8yzLycMi2nTCtp80rKtJQyraRMaxnLctK4mjKtJs2zw6q8gZFUUxMqhl9McQvJFh5JTQdYWDQTh2FgMEQYjAaHT5rFDaes4ZTPO+RzDsW8U9l0qydMkrpOUFDxgkxCUkSbsKnWI87loHU77e1Uwt1qpF0KXcwUt6KeptvQyodeWxp/tjl/NVduZb1LIcNW0nE2nnhtsfJsZ9bKpUrwcJeEHQXFJbe6kTJ1Z6IPO5M314q3d0dubtYPmrneYr63WDxerp5sjJ7vTFx2Zu/0GneOlu6erL12sf3kbvf5o5M3Xz9/542rj96+9+Hb9z5690E+PUxAIwkYMh5LRqEAKAQLh+IRCCIKCeCwZAqRKaJxQ0JWXcMbNwrnXapFr3bZp5tzKObs8kWffsFvmnbrRm3qklEeVonNAoGSThcRCGICQU6j+US8UZNkzqVuesEFn35hyLAybNxLD/Uq8fOl6XudjcdHu1e7S/lhB4CnYLEkJAa3uLH6j//zH7//1999/2+//ac//P1vv//rP//2xc+/ePCzT++9+/jwfGNqtRAOKAR+CX9YLvKIuAGFeEgqdHI5ejpDRGLQ8XQShkZEUYgoKoBmkLAsCZkXFEqicnlEJAjxuUEOO8LlxAXChFCUFIlSYnFWKi0olHmFIiOTJkTCmFgYFYsiUklIqnDyxQYmV0tla6hcDY3jkatiBuOQUhHWqAJKadqsm40HFpLDC+nh47nqbj25mh9eyngX0u6NSnB/OvPGyeoHd3bf/uCNt77+87d//os3v/j2+effPv3k66cff/P4g58/eOeL1978+N7zj+49e//2o7cuXn16fuvR0dndo+7h8cZyd3G2NT+xNzvanq1t1rJ7KddpwXVWdp9X3Dfr3pt1961R39Wo93LEfbPuujXiuTXqvTXivRr1XY75bo37r8b9tyeGX50OvTod+slhitdn2H6Msx/j9RKCo5ToKCU6TPZ7NPj7MV5/G30nxuvE+D+yir0XYbdj3FaU045x+2xrRbntOK+fH+5G2DthVt+N7YQ5e2Huboi/Ncze8DFXPbRVT99y0RcdlKaTsuCiLbvpSx5G8+UCX/KcjTxrJc9aydNm8pQZmDKT+uNfk1bauIUy9n9fW9aTavofR74MpLIOKOtJBR2hAOKLOmJRBxS0xD638iCxoCPlQaCgo+T0lCxIyunIBSMtb6LlDJSMjpTVk3NGSs5AzZvoeRMjq6flTIySlV2wsSoubs0rrLr5ZSen7GRXXNyykzPiE9Y9wrpXUHHz/DqunEvDobEoCBw5iEAOwpGDcPh1GOI6DDkAQw3CENchyGuDqFeuYa4PEqEwEhRCg0EZMAgPBeejoCIsTEJAirAwAWpQjIXJiEgpHi7Fw1UktApA6Gk4kILRkFFaMkpPQ+lpKB0FaaSi9RSkiYqy0rE2BsbGxLo4RBeH4BeShsXkYTE5pmIltNyUQarmCygIFAWJIcBQRBiKAEXruczxIfVSXLuVN3cq9k7V1q3ZDkedJ5PuozHn0ZjzfNp7MuE8mXD0Rqz7NevhmHMnr9vOaU8n3WcTnpNRR7esPx2zn487TkftNyYc5xO2l8SasJ1P2m5M2k/HbMd1y0nNclqznNWtpzXLSc10VNYdV3RHFV2vqDss6g4K2k5W3Uoru1n14YhvrRQqWEUlHbmTUe7nNAd5bTer2s+pulnlfk51kFcd5NX7Oc1BATws6o/Kxl5Jf1A2HNXMRzXzyZjtbMJxMuE8mXCfTXnPZ/3nc/6L+eDN+fDFXOh81n82M3Qy5T2dGjqd8h+Ne47G3L0R58GIuzfqORjxtqvu6SFxVgcUTYyCmVW0sDMGZlxD8/ExNjrESoPYGEgbE2lnos10pIYMlRMhIuyAEDsgwkNFRLiACOPhYDwcjEdEcAkoJhpBQ8HpGCQNCSfDkRw81q/k1tyKnFkQ07B9IoJPiEvr2EtRXTtn3k2odxLKvYRyJy7biUm3o5J+l8dmWLQREq0HRZsR6XpYshYSrYXFKyHxWkS2GpGvRuWrMflKTLkcV68mwbWkfiVpWI4bG2GwEdI2wmAzblhMGBcThqWkYSlpWEmbl5OGPsmWU6blpHElaVhNmecCypqVm9MxUhqGX0IeElOdQrKeTeYTsGwMmoXGkGFwAgQakjAbdsmcQzHvkDdcqnmncsGjmXeqZqzShlO15DXM2dVTFvmYQZIX0WpK/oLbtOAyjmklMyZVwwq24v6Hy5Nvt5aebszca1aP6tGNpH035z2bSD7ZGN/IBvhIiJaK88t5CaO05FQvZCy7Y/77e2NXG5VbW7Wbm7WDRrbXzPUWC8crlZP1+tn2+GV75rI7f9Vrvna+/uDWzpNXuy8enbx4cvbOG7fefX773ed3nz44l4sYODQWiyJhMSQUkgiBYBFwQr+PA4+l0ACWis7NSjmjoGDKKJyzyRpO5YJL3XRrZu3ymkkaV3ADUq5fwvWKuXYh28jnGoV8HYdtYNENTJpbwC6p2dM2+ZxLO+PUTFmleVCa0GszLnsx6B9NxWbLpe3ZiaDdjMOQMRgyEoOfWWj847/98A//+tvv/+U3P/zb7371m//2+efPPvno4WcfPvjgxe2L3flmZjhrUQ1JeH6JwC8T+SQCJ49tZtB1DKYAYNBwdAqWTsIySBgGGcOk4th8Es/BEcYUyrhMmpRJ4kJBhMcNczghFjvG4yWEwpRIlBKLkyJRQiiMiYUJiTghk8Zk8oBE6uAJDXSOhsLSULl6pnBIqY0ZjMNqdVSnCWuUCZ16IuheygRnI+7DqVJnPLuc9TeSzoWMZ70c2h1PPDtZee/2ztsfv/3mV3/+4mffvfH5t08//eb1T755/ZNvXv/o60fvffnai0/uvvHh3dffvfXwxY17T89uPTw+u9vrHvU21g6W5zuNqfb8eGu6tjmS20i6j/LOs7LrvOK+WffcrLsvR7y3Rr23Rjw36+6bde/NEc/lqPfmiOfmqLevq3H/ncnA3angT47SvF6S00ty9+Oc/Rinj65eQnCQeNlP30sIDxKCTox3EON3otw+t/Yi7L0Ipz/71e/s2Iuw9yLsvSinFePthPsdHOydMPtlhBji7oX52wHO1jB73fuy9LXsYSy76QtOasNJXnTTFt30BTej4egDjDRjIc9YSdMWypQFmLKQpq3UGRttwkIeMxFH9IRRE7luBOpGoGYgVQ2kqpFc0ZHKOqCkByomckkPFLSEoo5QAAk5NS6vIeS0xDxIzINAXkvKgaQsSMrqyDk9pWCg5k3UrJ6SBoGsjpTVU3JGelZPy5sYOSM9a2TkzcySnVNx8StuQR9gJQer5GCWnewxv7Dm4VecbA0Lh4AikVAEHo3BonBIKBIxAO/XwBADMOQgHDkARw3AUYMw5LUBzPVBPAQKQCA0BJyNQgjQCD4aKsUjpQSkgoiS4eAKPEJNxqjJaCWA1NPwIAVloGMtbKKVC1jYeDub4OKTnDzAzQfcPMDNAzwcwMsjD4tpQSk9omAmNJycSTTqAxfT3o1SeKUUoxNI8GsQ1CuDyGsQzCCCCENTkGibkFq2cdZT6t2ieb9m743a92vW3ojtaMzRG3UcjTl7I/b9mqU3Yu3V7b26rVUy7OS1x2POswnPQcXUKYAnI7bTUftxzXI6aj2uG09GTScjppO6+XTEcjZiPa1bT2r9GNB0XDEdl43HZUOvoOnlNYcl3UEB3M9pOhnVXlLeV6dkXykOVxySspHaSiraaWU7o2qnle20vJWUtVLydlrRyaj2c5puTtPNaw8KYK+oOyjrexVDr2Ls1Uy9mumgajqoW4/GnCdTnpNpz9mM/2IudDY9fDbjP5n09XU84T0c8/RG3Qcjrm7N1a25d0uOmYA8p6NUHfwRj7Rk5SU1lKiSFJAS3Fy0i4MeEgI+ESkoZ4SVbJ+YYuPiNTSMnIyUkVEiIlxERPIJCDYWSkcNMjAwKgpGhFwjwQapSDgVASNBIUQIhIxAWAWUvEWcMQlyFnHaKAgrGRE5ccoj3E6B7axxN6nZSSi249KtqGQ7KtmKiDbDovWgYCMk2opINyKS1aBwLSRcDUvWIvLViGwtKl+NK5ZjquW4ZimmXo5pF6PapZhhMapvBDXzIU0jAjajusWEfjGhX0oZl1OmPsn69FpOGlaShpWksRFSj9r5BQMjraUPS8h+CdUlJJs5ZBERx8GiOQQsHYUCoDAuDlM3ihpO5ZxD8dKBOVVNj2beqZy3KxZcmmWvbtEFLnn0az7zghVcsIBNi3bNbd4OOLup4I1a9uHC+LP1uUdL4/cX6pcz+YNa5Hgsfjmbf7I+bmLTOUiogUkMqQRxnbjkVC1mza2J4UfdiVd36hfrpYvNykEze9DMHSzkj1cqJ+sjZ5tjfRP26vHS/YvNB1c7T+52nz88efHk7Pnjs7ef3XrnjTtbK5NkAhqPIaBRRAwaQMDxEAgODiO8XMCBJlEJDCWDn1fwx3S8KaOwr3Edt6ZmpaQsO5suJxLUDIZZJDaLRXo2U0mjqhk0I49jF7CHRcy4nFvVCWbsymmnZtwqj8k5ahZbSKZzAaqARFXxxCalzmdxyvgSPJ6KxpDQOMLk3Mz3v//++3/57fe//80//svf/eo3f/nZ588//ujpR+8++vidx09utJvZwFTEWXIYAjKRR8S1c5gWJsPCYYN0BhdPpeHoFCyNjGEAGDoJzaDi2ByAr2YIQmJpVq3OKOVpmTglESXEwrhQEOfz+/RKScRpqSQllyTlkqRcmpTLojJJQCxycoV6OkdLZWsoLDNXPKTURPT6oFodN+giWlUCVJUcxmbKPx1ytMdyhzPllXygkXJv1CLrtUhrOvv0ZO2TR72Pv/r4jS//y9PPvnn2+bfPPv/F08++e/LJN48//PnDd39278Wnd56+f/vJO7cevnlx79nZrQfHZ3cP9k/2t3YOlhut+YnW3PjedH1ztLCa8h1kbSclx1nZdV5xXdTct0Z9lyPemzXPRd19UfdcjHhu1N0XI56bo96LEc/FiOdq3H97InB7MvCTwxTnMMXpJTgHcU43xjqI8/ozYb2EoJfg9xKC/bigHePuhln7MV47xu2ftezEea0op2/I+psS2y9nmftU4+9Fue04fzfC3goytkPs7RB7O8jeDnA2/Mz1Ifaal7XiZiy56ItuRv9syqKb3nTSFj3Mpos2b6fMWklzNuqUBZi2UCZMhEkzcdpKmrZQxs2kUQOxpsPWDcSajljV4St6QlkPVPSkqoFcMZBKBqBsIJUMQEEL5LX4nAaXU+OLIFDUkQs6SkFHLoCkrBbIgqS8npLTUwpGWk5PyenIaRDI6Mk5Az1noGcNtJyRnjXQs0Z6xkjPmZlFK6fo4BXsrJKDXXZyyk5Oycka8QlGvAKriICCYzAwJBIKw8CQRCwRg8LCIQjYdRj8Ogx6DQa7BoNdg76E2QAUNQDFDkKJUCgFDmehkXwMUoxDyPBIGR6hIWM0ZIwaQIEUjJaM1lPRZibezMSZGBgLC+vkkzxCiodPGpbSg1JGUEoLSmkhGT0ooUYVzISak9Jwcnp+0SyqOxUzQeNq1rNTDVeHzYhXBpDXIZhBKBqCAFBYEhyNG4SjrkMtQvZCRLFXMrYrlnbJuF+z7tcsnYppv2ZtV0ydiuVwxN4bsR7UrJ2i8ahu281rjurWszFXt2DYy6qPa5ajmvm4Yj7uI6piOK6aTirmk6r5pGo6KhuPyoZeAewVwIOirlcEe0Xtfk7Vh1CfXq2UfDsm3o6Kd2PSVt68nPNVnbKykbYVEe3GpLsJ2V5StpeU7cQluwnpbkK2m5C1M8pOVt3JqNsZVTen2c9ruwVttwR2S/pu2dAp67tlw0HV2hu1H447jybcp1P+k8mh0yn/8YT3eMJ7NO49Gvf2Rj37dVen6twrOzfztoW4Pm9kFS3cukdWcghjaqpfjAvKSH4JEJCSQnJqSEaPg4KMRZa1ylMGUUwnGFJyrAKankNWMQgyKlZMxggAFAeHYGKgdBSMhkIwMEg6GkFBwslwGBkOJUIGANiggUdLGEQxDTuqZmWM/KpDXLXyRh289ZRxK2Nci6m2YvKtmHw7Kt2KvHRgGyHxRkj8EmBB4UpIvBKSrIalq1HZSky+HFUuRVSLEdViRL0Q0TTD2vmAZs6vnBlWzfUZFgObMd1SwrCcMCwnjUtJ41LCsJIyLScMS3H9YgxsRjRTPnHZzMqAjICEPCQmeUQkC48iIRO4WBSfiGdgUDQkkgSFO3n0KatkxiGfdSj6GGs6VQ2HoulQNB2qpkPVtKvmbcoFh2bFbdjwWTd81nWfZc1n2Qm7jvPRy/Hc/Wb9fnPk8erEa0v1m7P5y7nCo9XR1YSHBYeLCRgrlxLR8oNyVs4sXspa2hP+J92Jh53x8+XcxXq5t5DrNXNHi8Xj5crxSu14rX6+M3Fnv3Gnt/Da2fr9m9uP73afPTh69uDojYenbz65vH/7wKgRYpEoLJqIRhLQaAAGw0MgOBiMgIAT0UgSDk2iExlaBjsjYY1puRM6/qSOP6UTjGvZOSEQ4JCVAJGJwXGwODYGx0JjhUSCgkbW0CkGDtMhYMYljLJOOGFXzXk0jSHjqE3tU4g1bI6GxQY5HItUGrCYF+vVqVyKTqTisVQMhoTBEpK59K+//9Xf//Nvv//9b/7h97/+5a//22dfvPXxR08/fPfxR28/fu/+xf5sbbkQW8xEYqDSwqQZaGQDg2bm8hVkKhdHZeAYDAKTjKYDKCoJRaXjmGwCR0LlOzi8vFZV0oM5pSwrE+cU0pxCmpVJMmJxRirNyCRZhSSnkqcU0oxSntOo02pVSCyxsnkGJkdLZ2mpbBtf6lOqfUrFsEIe02sjWmVCp47r5OPDtpmIe6uSbI3lVorhZta/PZ7anyueLNefnm988vjw82+/eP7Vnz374rtnX3z39PNfPPnkm8cff/Poo58/eu/LV198evvZB3def+f247cuXnt2enn/+OzOwcFZZ6e1v9JozU/szo7tztR3JkpLmcBe0npSdJyWXTdq7oua+6LuuVn3nFddZzXnec11MeI9r7n66Opj7GrcfzUxfGvc/5ODBKuXZPWS3IM4/yDO6yX4+zHefozbb+I4iPP247xOgteJczsR9l6E3Ypy2jFOK8buRLndKLffxNFPGlsRdp9wrSh3N8zaCXN2wqzNAGM7wNoJsrcD7E0/a9lNWfMx/hgh/nHnYdNJa7poTRe94aDM20mzVmDaQpyyAJMm4rSVNG0FpizApAmYMACTJlLdQKgZiDUDsaYn1gxA1QhUfowQS3qgpAeKOmJJRyqAxLwWn1MT8hogrwEKOnJBR85pgawWSGuIGS2Q1ZKyP/IsA5IyOkpWT83oKBkdJWOgpfXUlJ6aMdIzRnrewsrb2Dkrs2hnFeysooNddLAqbl7RxmARsQgIAjkIRQzCYNdhaASGiCMhYBg4FI2AYeADSMQAEjGAQgwg4NdhKAgSBYEjr0NwAxD8IIQMGWQjYQI0TIyFKgCkCkBpACQIoHUUrJGGszCwVgbWyQW8AopXQPGJqAEZI6xgRRSsuJqd0HBSGm5aw05rORktJ6PlZHWcvJFXsYkmfOqFuGWj6GuPxkA2aeBP/hT6p4OI6xAcAkMlkOl4Mm4QjoNAARjSI2atp9Sdqq1dMrZKxk7F3BuxdSvmVsl4ULUe5YZjSgAAIABJREFU1myHdctuTntYs52OOffymqO67XTE2cnr97LqXtl4WDIclU29ov6wZDgsGXpF3WFJf1Q2Hpb0vaJuPw/u5zQHBW2fNP0wsJNRtFKKVkrRSsq3o+KNsGAzItoMCXbT+sW0q2yX5DTktWHedlSyGRFtRUVbUdHWj4/tmHgnLt6JSbbjsp2EfDcp303I9tKKvYyyldN0CmCroG0X9O2SqVOx7NftByPO4wnv0bin/z0c8/bVG3V3aq69smMjZ1tOmce90pSGmtEzsyZeUseMg4yomhpWkIIy0rAEiCgZUSUzCQrjWl5ExU4bJWWXtmSTFezyCMgfkrOdMrZRQDcKGBo2RUrBazh0FZspIpPYOAwTg2Zg0AwMioKAEQeuESHX9QJWVC+JGUR+GSMooya0rKyRM+mRrmXtu2XnVkq7EVPsxuXbUdlmRLwWEK4FhOtB0XpIvBYSvVRYvBaWrkZkq3HFUkS+EJI3w4qFsGohommE1bN+xZRHNjOknA2oGhFwPgI244alhGklYV5JGhYT+sW4cTlhWIqDS3HdQlTbjGimvOKqhZkBGQEx2SsCvEKShQ1ISTgOFiUg4FlYNB2NoiFRKho5r2KNGIWTNvm0TT5jl807lA27vGGXLziUTbty3iqbM0lmdaJpnXgKlEzrpPMm5aJdt+61tKLuo2LkcjJ/f2Hkje3Zp1vTry5W7y3VbsxkhUQ8C42SAng7nxpVc8JKdt4qXs5Zd0Y893aqT3tTJ4vpG2ulo8XCfiNzuFA4XqoeL1VP1uoXO5NXnbk7B817x6sPbmw9vtN5eq/39LXD54/Onr12tr0yScUj8GgiBklEIQlIBAEGI0ChOBgMD4cRkHACDkViEZl2FqsgY42queOgYBLkz5pE82bxhI6XV3ICYr6Jy5OTSVIA4GOwOg5Hz2UrySQbjzMsE2RV/KpeNOfRr0ftnUJowmu2CblqJkvFYKlZbJNIFDWbFkvZ7fEKj0JHoYhYNBmDA4Lx8N/+7pe//edf//affvW7H3751//jv3z06fMPP3z67tuP3nnzwYePb9/eWFjIRsb9DreAY6BTDHSqgcUCGSwZmcYlMFgEJpPIpOHpZAyFhKLQMDQmnikkc0A6K8TjVfSaulFX1SpLallRJS+plXmFNC+XZGXivFKWlUuyCmkJVOdBTVqlDIrEDo7AzBJo6UwtjW3lS1xSuVMs9sgkUZ0mptMkjdq4Tlm0g9MRz3oluVVPr5XizVxgpRI9WRm922m8uNx5dnPz0+++ePHNX7zx5S+effHd65999+TTXzz5+JtHH/384ftf3nvz0zvP3rvz+jtXj9+6ce/1s1sPjs/vHh7d3G91uyuLe3PjO7OjuzMjren6Uj6ynbQdFewnJedZ9T/81o2q67zmOq96btS8ZxX3jZr3YsR3o+6+UXdfjvn6lbB+DYx7mOIfpoS9BK+X6K+SeomxbpTTjXG7cX4nzu3GuN0otxPjtqPsVoTVjrDbYXY7ytmP8/ZCzHaU04pxW1HOXpi1G2bvhritCH8rwNocZm4HWFvDzJ0gezvIXvczV1yUZRd92UlbdNEXXPRFN6PppC04aQ0ntemiz9vJs1ZgxkKYNBMmzcQJE2HKAkyaieMG3ISZNGEijZuAGoir6Yl1A1AzEKs6YkVPqpkoL2eW9aSSjljQ4ota4svql4aY1wBZDTGjJuS0QE5D7AMsC1LyOlpWS05rgJSGlAbJaZCcBkkpLSkNklI6akpHSetpWSMjY6SnTYyslZU1M/NWVsnJLTo4BTu75OSkjVQqFomGoVAwJAKKhEMRcCgCjwHwWBIeA6CReDgUDYei4YMo6DUE7DoCMYhADcJRg1D0ABRzbYA4OMhAQHmoQSF6UIKDKQkINRGhARAGKtbOARxsgpsHuPmkoJQZkjNjam5MzU2oeUktN6PnZ0BuTsfLgbyiUZA3cPMGTtkiqNpEo07xbEi7mnW0aoFm2gt9ZQD20wHYTwfh1yAYGJqMA2gEAA9F4CBQKgrFIxArDvF+1dytWFtFUyuvbxcMnYKhVTR0yqZu0biXB1t53VHdfjzi2MtpehXzUdXWyevaOU2vqO8VDb2ioVfUHRTAfmnqsKTvv/fz2k5W3c2p2xl5Oy3vZJSdjKKdlu8lJXsJaTulaMVlm2HB6jBnPcjbCAk2E6pmwlZxynIa0rKPuxbkrw5zVwPc1QBnxc9eDXDWgty+NsLCtaBgIyzajIo2o+LtuHQ7Kd/NqNo5TSunaeV1u3mwVTS0SpZ2xbpfd/RGXb1RV2/U3Rv1HNTd+3VXu+pqVZxbBftK2jo1rMroGGE5MSQHYhpmTMuKg+yQguKXEIclFDcP5xeRfGKyR0hycfAePhDT8ApW+dSQthk1zwypqmZezSIoWYRFszhnFA3LGH4lZ0gpNAs5ahZNQiZyCTg2HsvEYGhIOBl6nQwbNHKpSavCp+TqGWgbFxdRM7IgvWYXzoe163n7Zlq3m5DvxBVbMflaQLgeFK4OC1eGBatB4VpItDIsWA9L1iLSlbBkNSZfjSoaAXEjIG0E5Y2gshFSzfrlUx7ptFc+O6yaCajmw9pmVLcQNy4nzStJ41JCv5TQ99HVp1czopnxy2pWdhakh6SkIRHJJwQsLLyCSuBikTwcmo1BMdBIOhIpJOKjEkZRw6qbRBNW6bRNNmOXzTsU8zZp06FoOhULDsW8STKtE0yDghmtcFormDdIF6zqVY9+J2I/yA2fjaReX5t6b3/5+d78qytj91ZHoyoOHY4Q4HAyMtElpid03JiaXbCKFtOG1vjQrbX886OZm2vFm5uV0+Xi/nz6sJk/XiydLNdOVmvnW+OXrZnb+427R8v3zzce3Wo9ubv/9N7h6/dO7t86qOWiBDQchyaiUQQkAo+AE+AwHAyKgcNwSDgBDccTsRQ2ke5hUkoy1oiaOwHy58yShk3asErmTMKaihWQ8O1Cno3PtfA4RibDyOU6JSILnzskE2f1sppRNmGTr4csvWLwfDSZ0UkUNJqETJHS6AoWR80XGMSSos8xnYoS0SQ0iojGkDB4ssPn/f9+8ze/+eGXv/7+b/72N3/9F3/59XsfPnvv/afvvv34necP33pw+fy0tZUOJuQ8C4cJ0mk6BgNksBQUupjE5BCYbCKTiWcyiEwKlkrGUOkYOovAFAAsOZljZPFTEtGYWTdt00+YwFGjdtwEjho0I3p1VaMsq+UltaIKqqt6TRFUp5WKoEjk5AoNdI6WzgTpHAtf7BBJHUKxQyiMgOqEUZe3m1MmMGfRjgYcK6XERj27kA8v5EMb9dTFxtSdVuOD1w4ena5+9NUnL775i2c/++7pF98++fTbx5989/jjbx5++NWD9768//Znd59/cPvpO1eP37p47fWzW/ePz28fntza7xx2V1dajcnd2dHdmfredG2llNhKOg7ztpOS87Ts6putGyOeG3X3ec19VunLc6PmvVHz3ah5b9Q8N0c9l2O+u1PBnxwkOL0k7ygt6HuvXoJ/mBTux7idKLcb43Zi3G6M103wOzFuN8rrxnj7MX43yu1E2K0QsxVidcLsTpS7G2a1o7xO7OXI816E3YrwdoKszWH6VoC5FWRt+hkbw4yNAHMzwF4bYiy7aIsOyoKTsuCi/pgi0ubt5IaDMucgz9iAKQth0kwYN+InjPgpKzBpBiZMxH5+OGIg1Az4mp5QAfFVPaFqIL7c2KsnlXXEsg4ogUBRSyiCQF5DyGvweQ2+oCXltEBWQ8hpgYwGSKmJaQ0prSFltOSMlpxSAwkVIakB0iA5pSWlQXJGR06ClJSOltbTUzpaykDPWthZCzttpOcszJKTX3IKSk5u0cGO6ch0AhEFRaNhKDQCjYShYYNIGARFItCwaAIGiYdDMAgoFgHBQgeQg9dh0EEkfAAJH4AjB+Go6zA8BEZHwIVYhAgDE6EhagClJaF0FLSNiXeygSEhNShlBsS0iIIZVbLiGk7BIsubxWkdr2gSFM38vIFXNHDLZl7JzK05RHWHaNQlnhqSLyaMGwVXZyIybNb+9D/9Z+h/fgXy02vQawPw63A8EkvGEQgwJPraAAmKAGAIGwe/HJZsZfTbOX27YNovWw9rtv2yuVM0dkumbtm0XzYf1myHNXu7APYqpqOK7aBo7OS0nazmoKDrFfXd3I8e60d1c5r9nKabUbfTilZK2kpJ2ml5Oy3bS4h3Y6LdmHgvLtmOiDaC/FU/e8XHWgvw1iLS2bChYpdmNeRZB23Zx1n0MJd8zAUPremmLftZy0OsRQ9jycdcC/BW/NzVAH89LFwN8FZDgo2oaDsl382odzPavRy4m9W2crq9gnG3aOoz7GDEsV937tddnbqzU3O2q66dsmMlY50J65IgY1hKCMrIUTUzrGJ5xSQXH29hoswcnImD15AROirCxMIa6GgbC+8T00JyZlLDHvcq1hLWtbhxKaRZGFbN+uRNv7rh19ZtooqJX7VJMwaxX8GxcslmLs3EZ+lZVAmZyMahqAgoHfL/6NmEkEFuEzNUFISBgQor6Wk9q2bjzYW161nLVhJcjci3Eqr1qHw1KFoLCNeCwvWQeCUgWA0K14Li1ZB0OSReDsuWwrJGQDo3JJ71iecDirmAcsorm3RLZ3yKGZ9iJqCaC2maYXAxblxKmhcTpsWEbimuX4zpF2P6ZljTDKsXY+BcQDFi46fUlLCU5BMCQyKSjUOUk7F8ApKPQ3FxaCYKycKihUR8UMzIyOl5NbuqF05YZdNW2ZxTNedQNBzKRZd6xQsuOFVzZsmsUdS0KRbsymU3uOE370bt+2nfcSl0PpZ+vj33/sHK69vTd5ZHZ/ygAI3gYrFiAJBRiB4JLW3gJbTMilO2mNR1JvwXS+k3T+Zub1Uu1ornK6XuXLI7nz5cKJ6s1E5X6+cbYzd3p68687cPFu6drD28ufv4Tvf1e71Htw8ueptKMY+AxWDRRCQcj0LgkUgiBIqFwbAIGA4BwWKQRBKWwiXS/RxaScaqq1gTGu6sQdC0SZadilWnfNUhbphFOSXPJ2A7OGw7m+HkMN18dkgmLBmUU3Z1wy5bH1IfJ213aqHjUiAoYQkIRAYaz8ISZTQ6KBRrxVIfqA5YLEgYHoUiodEABk+2OFx/86u/+fXv/vsvf/PXv/7tX/3Xv/z5W+88fvfd199969GLN+4/f3Trrdb6adCXk/BMTKaWzlBT6UoyXUJiiEgMLoHBJjBZBCaDyKTh6RQMlY6hsfFMMYUno7C0DJ6bJyio5bM2/YxVN2XRTpg0E0b1pEk7pleP6tVjBu2oUVvXqwtqeVImDolETq5QR2dpaAyQybMIJBa+2MYXOYTCKKhNGHUFpzVt1sdA5UTIt1JML+ZjYyHHUjFyMF+92p673Jn52RsXzy63Pvjy0ze++vM+wF7/7NtHH3/z6OOvH3zw9f33v3zt7c9effHR1dN3rh69eePek+Nb949u3Dk8uex2Dzvra63m9O7s2M50fWe6tlHPrCcdB3nbSdl5UnKcVh1nVefFiOe86vmRXu7+u+/GbtS9FyO+m6NDV+PDP+mleL0Ur5fgH8T53SinG+X0+dSJ8/cT/P2koBvndWO8bpS7H+N3o7xOhNuNcDsRTivE6qsT4exF2O0Yrx0VdGL8VoS/F+HtBDmbfsamn7Y1zNwJsbeD7I1hxsYwY32IueqlLzmpC3bygpO64OpPLlObTmrDQe0DbNZOmrYSX9ovM2nGSp00kSZMpDETMGIg1g1A335VQHxNR6zqSGUdUNYBFQOpBBJLILEEAiUQKILEgpaQ1+BzakJWhc+qCRk1PqshpFSElBpIa0j9b/+R0gBJDZDSktNaSkpLSmlJcQ2QBKkJLTUBUuIgJWmgZ8yspJ6a0JOzFmbOxspaWXk7J2NmCShYDByHhqIwcCwShoUMIKADCCKOjEeTsCgABcMhoFgUnICE4WAQNPQ6EjqAhEPRaBgGNYhCD8IJMDgHg5Lg4FIcQkFAgGSMiYazMwkuDmlIRI0q2XEVL6HhpUBeUsMtWqQ1p7Jql9dd8lGXom6X1mziukM04hRNeOWTPvm0XzEfBlcz9t2qb6cepuAI1//kp5CfXhv401egrwzAr8PRUBQegcZA4ahr14kQKACDa8iYESt7JabeyRvbJXOvaj+o2A4q5l7V+kcd1my9qnUvqz0omQ+K5m7e0M2Cnaymm9N2spp2Rt3JqtsZVb+f8CCv7WbVnYyqnVbtJaWtpHQ3Lm4lJa2kdDcm2o2JdqLCrbBwKyxcD/D61+AW3YylId70sKZsFaeUxBk7dcnDarroTRet6aY2XdQFD6Ppojec1IaTuuBmLHlZy0O8ZT9vyc9eCXDXw8KNmKR/73E7rd7JaPZy4G5Ov53T7RZNnaptv+7Y76Or5ujW3e2qa7Non4+ZsibukIgwLKWE1aygiuURU0wsjI6OVNPRSjpeAiC5WIiIgFBQMAoACVKxFgbexSFG5fSqkTvvka8G1btxQydpaEfV3Yj6IA62wqpWWL0XBtcD4KRNXNFxa0bhuFMzZpPXLLJhMVtGAVjI64zB/6SkYO0yrklAl5PRWjrRKybF1ZSckT0bApczjtWkfjOl24grV0OS9aC4XwxbCwhWg8KVYeFqQLwcFC+FpItBacMvmfWJpz3iWZ90Zkg+7ZVNe+WzQ4pZv3I2qJ4LahpBzULM0IwZmjFdMwYuxnQLMcNCVL8QARdj2sWobm5YVbfyEkpSTEnzCYGghGLnAgoKXgxgeTgUn4BlY1BsLFoEEAJiekbJSsvoBTWnZhCOW6UTVtm0VTrnkDedqlW/fjNoXvPp14b0mwHzTsi6E7bvRV3tpPsgO3xcjtycKjzbmn2x17zdrM0O6z1cvACHExKJEjJZTacGlZy8SRTX0Ec8yrW87WAmdL6Ueut0/t5e7WI1f75S7MwkunOpXrNwvFQ5Wa6erY3c2J642Ju56jbvHq28dr75+Krz8Fb7wWV7YapEwmHwWCIaSUAi8GgUEYUiQaFYKASNgGIxMDwOSSShyWISI8RjlGTsupIzoeXNm0SrTuXOELgX0HXDhv1hzd6QYt2tmDbL6jrRCCicMMtn7eplt3o3oG0Pqw7CusuM7V7Zd6MWzhkkWjZLRKVzCIDfaDRJ5WwCScHhiFgCFBxAIQEUiojCAlaH56//5q9+9Zu/+uXf/eWv/u4v/9//+vO333701ltP3nr32TtvPrwar3c1upZKlRNxzGy2mspUkRkygCYk0AREBh9gsQgMNpHJJDDpeDoFTWLi6Gw8Qwiw5TSehsaycARhsWhcr5yx6Wet+mkTOG3Uzhi1k0b1jFU/ZzNPmvVjRm1RLU9JxWGR2MEVgnSWikQH6RwjV6Rn80wcvpUvCKiVcQOYs5sLDnMUVFZ8zmY2Phpw5e3gajnenSnfWJ281118/97B/dPVd3/+5bOv/uzp5794+vl3r3/67eNPvnn08TcPPvz6/ntfvvbOZ68+/+DqZQ3s6enVgz7A9vdPultbrebs7tz4zszI9lR1cyS3lnR1s9ajouOk7DytOM+qzhu1/6DXacV9Unaflt2n5Zcwu6gPXY4OX44O/6SX5B8mBYcJwWFCsB/ldiLsXkKwH+O2Y/3wkNeOcdtRTjvK6Z8E60Q4nQi3HeF0Yrx2mN1XK8LpxLitCLcfHu6FudsB5naAtR1gbQ8ztwLMjWHGZoC5HWKv+5nLbsqSk7bkoC04qH16NRyUhp3ccFAbTuq8gzpjI09ZgCkzMGEkvjzBbCb3r3+NGICaAagbgKqOUAFxFRBf6s97afFFLaGgIRQ0+KKWWNAQcip8To3PqvAZJS6jxGfUhIwan1JiU0pcUo5PqYgJJSEuxyVVxJQaSIPkpBZIakhJDSmlJSU0QFwDJLSUmJoU15JiIDkOUlNGZkJHjYOUtImRsbCSJnrKSM9bWV41lYDGwq4j4INIOBQNg6AQMAweTSIT6HgsGYeloBBEFJKEhBOQcBwShoMMIKEDSCQMi4SgUYMI1CCCAEcJMXA5AaUkoTQAykjBWBl4F4cYENGicnZaJyyaZQWjKG8QZnX8ukMx7tGOe9TjbtW0Xzvt18z61bND6rlhdSMELiaMyynzVtF5NBUZjzkH/uSVwZ++MvCnr1z/k2uDfzoAfQUCH4AhIVAMDI6BwIkwBAkGo6HRbgFlyslfico7Jcth1dGr2rsl00HFsl+2dEumTtF4POI4rFlbOe1B2bRfNLVzulZG00or2xl1J6tppVXtjKoPsHZa2cmo2mllK6VopWR7CcluXLQXE+3FxXsx8U5UuBXmb0X4myHeRpC77GMuuunLXuaim7E0xJkaUpWt4oyKPGujL3lYzX6q7KY1nOQ/LmdpOKlNF6PpYjQc9IaL0fQwF3zsZT9vNSTcjMk24vKNhGIzqdxOq7cz4EZas53T7RXNnaq9W3N26s5OzdWteXZL9rW8reKSDkmIXhHRJ6G4RGQbD7DySUoSTE5CSElIEQHBxcDYGDgbDWWjIFz0oAgLVeHhdgYuKKGUtPSGQ7jiV3RiutO04Sypu0jpr3LmO3nLnZzlTt52J2+7k7ffSJnPkuazlO0oaTlK2ztx84pfEwNFGjqeixrkogZVDEDHY6loRB0Tb+fihsSklJ4zGdItpyyrSf1KRLUWkW+EpVth6UZIvB4UrQWEy37h8rBocVi0HJI1/eI5t3DGI5zxiqc94pkh+YxPPuWRTnvk/TLYfEA9H9Q0omAzpm9GdY2odjGuW4wbFiK6xahuIart933ULNyEnBRTUv0iICilOjhEJQUrAbB8HFIIYIQELB+HFhCwfhGzoBXk1Jy0nJ6W0UtaXk0vHDOJpyzSWbtiya3ZCJh3o/a9qGM3bNsOWXfCtt2IvZVwddJDh6XIrenCa0tj55OFaZ8uoaA7eCQ+Hi8EiBIKRcOgh1ScnImf1rPGhlRb5f+fqfdsciU/rzz5CXYodt+ysGmQFkgkPDLhvfcooOCBKpSDKYsCygHlvfd1fZvbt297z6ZEUhQpS2oUmh1pQ6PYlXZezH6OfYFLxkQ8kZ8gI35xzv8854k+rBWfbo5+/7D6xXXz+c7kk+2py5WRq9XRm/XJh63aw1b9YXvm+dHiy7OVD646r++23zzZ/+zF2SfPTl4/PSkM+RChEAIQoQABhCgoRPk8mMsBeYMgwIVFAhQTYmKQMEnoopae0stmzcqmQ93x6/dilvOU67bgfzISeDISeDoaeDrqfyh5bwue64LnuuC+zjguhq1XWcdtznWf97w3FnpdS7xeGt8fjeeMKp9a4dGoow5HwuuPOn0Jj18CiwE+LhBgQiEuAJBQJP7v/8+//+f//Lf//J//+h//77/8t3/9/Q+//PqH7z/75dXld5PVU6PlQKu/MFsrGpWbllnEtAmndIhYAeJKEaUllAqUlomkNETRMEXDlEwkVaG0BpMaSLmNkvtoRVKpmjIyTZd1ze9c8zlWPfYVp3XN61jzu9aCntWgr+lx1G3mcYMuyzAhhcZJyc045aRVLrnGLpbbxLRXrhzS60a9rumh2HjAmzSwBad1JhGZCnnqUd9BvXyzMnOzWvvotPP8sPn1R1c//v4PX//9f//6r//pq9/91y9/+49f/vYfP//N7z/79T988su/e/OL3338/a8/+OrP3//8hxdvvn72/qcPzz+6e/L+1fWTi+OTy+3O6VrzZGXheGnuaKG2Xx46L3vuKuHHteiTeuRPkutxLfK4Fn1cj9/XY4+n409nhp7NvDUSX84Pv7+Q+snNiOZ2RHM7orkqdF+5FNdF5XVR9VaN5eUXBfl5Qd5dXr4cUV8VlBcFxVlOdlFUXhSUF3nFeU5+mlWc5ZXHGfokS59mladZ+UVBfZKRH6fpg4T0cJg+SFL7w9L9JL2fpLdj4s0wud4NbnQnLG6HiHaIWAtgq0Fy2Y8v+bHlAN5wIU03tuQjFj3Yog9f8KDzbmzeg815sGmHqG6H6zakZhVNO7CqXTRpAaescMUmmjCD4yZg0oJMWtEJCzJhQcbN8JgFfgswk2jEAI+YRQU9WDLCI2bRiAUpWZCSRVSyIGU7PmrDRm1YwYIVrXjeghbtRMkhHnFKym7pqJsqOSUlp2TEQ416qVGXOGakZCgk5IBCDijkgkI+LOTBQh4kgnAxJkNgEgJJAR8DBJhQgPG4CCBAhXyEOwBwBwH+ICAYAHi9XMEgQAIiIyqwk6CDBF0kEKRFYRmc0opzemnJIpsPW2aChpqPrXqY6YC+OWRbTtiXk47VtGst4+hkHRs5Z9cp2i779ieDZ7NDz9ZK2YCl5896Bh/19b/T1/9OH+fRwOCjfm7vIK9vAOTwRHyAAACcz8cFAC0UlsxUZ5g5nfRe14PX9cDNtP9mOnBV815U3BcV5+2s/6rqPp+0XVVdl1Ou8wn7xaTtfMxyOmo6H7dclLt5d9N52XQxZj4vG8/LprNRw1mJPSloj/Oak4L2j8JLdZBR7KVkeynZflqxFZeuR8jNqGQjSm0mFI24oR7Uj5rxJb9kKy7biNHrEWo9SnX+9HuEiLUg2YlI2yFJJ0y1I1Q7Im1HqE5UuplQ7Ka1ezl2t6DbLxmPy9ajcfveqPlgzHY85Tqt+s7qgbPp0MVM9GI2dlqPbI0FSg55WAUH5JBfDvuVqFeJGXC+GurXiLhqmCsDODTIpQRcMXdAzB2gOP1KQb8VFcTk6IhBPOegV7zyjbDmPGN6MuZ+Oel7VQ1+Ug+/qYXeVENvauFP6tGv5oe/Xcx9OZ/6YiHzyXzm00bmzUL2TSP7MJdbipniGkIBCaFHP8W5HIUI0hK4jRIFlUjWJKmG2I2yf3vMv5637hUsB1ndYZbdzzC7Kc1OSrMzrN1NszsZw2Za30myKzHNSly7FNMux9nlhK4VZ5di+uUh4+qweSVlWUmZVzPmdt6xXnR1Co5Owb5RdK4XXRt550beuZF3dDKmcemHAAAgAElEQVS2Tsa2EGJGzETRJMnoibSOjKlwqxjSYQCDgloU6AJMi8Iplq65mKpDM2mVl/WSMT01ZVHU7aq6Xbng1i759J2obWfYvT/sPUh591Oeg4z/MBs4yAYOC5Hrau750tT1dGkpZp+0q0YsCidNqmCQxTGDRGyTSTJmWSWgqgbUqwXXQTX0sFp4aBc/v1j4+m75vb3q053KxXLpcnnkuj1+t1m936zeb9WeHTRenCx9cNH+6Hbr44fdT54evn588Ph03cLQsBAGhaiQLxLyRQK+iM+FuIMAbxAUCRAcJEiAkMISF0UVNdSEjp42yRZtyrZPtxXSH8cttznPQ9H7ZCTwrBx6MRZ+OhZ6Oha6Lwdvi/6LlOMq7bgtuG/z7vuC52U5+GEl9lGz/GxparcUz1r1ARUd0rNjycTi5MR0IUfBmFBACAU4CJAARLo9of/r//63//xf//4f/9+//ef/+rd/+afffX138elU9ZXV+5QxH2h0Wwr1id44qZC5KJlJLNNhEkZEKiBSDpEaXK5AaRqmpJBYConlqFSJSTWoVIuKjaTUQcm8UnlMriyx2hmzbslpXnHbVlzWFZe17XO2fY6O39UOuFsex4zdOmkyZhk2pFB7aIWdoh200iaR28QyKyF10vKU1TqdSs5l0jE9G2G1Wbt1xG0ve+xzQ+GDWvl0dvx8buyzjeVnheLdWOXHk/u/+fPffPF3//z57/7rl7/9wxd/9Ycv/ur3n//67z/9i7/99Be/e/39rz/46sf3Pvv+xZtvnr367MnL1/dPP7i+fXp5enm1s3m6tni0NHe0NHvYqO+Np85GPLdToftq9KEWeTIdfTode1yPPtRjD9XoQz32eDr+UI89mRl6Npt8Npt8Njf0cj753sLwT25Gu2lD9U1J/Ta18ce5LqousvR5TnaRl18WFOcF+UVRcZ6Tnebo05zsLKe4KGrOC4rT7FvVdZpVnOYUJxn5cUZ2mlWcZORHKfowKT1ISg8S1H5SupeQ7sTFu3Hpdpxaj0g6IWI9Iu6EyE6IXAvia0F8xY8u+7GlP07TjS56sJaPaLjRhgdteIl5FzbnRGdd6LRDVLeJpu1o3Saq25FucVTVjkxZ4UkLNG4CxkzQmBmesIjGjNCYGR6zwGUzNGoCR43wqEk0YkFzOqhoEBUMYNEMF81wwQQVTFDJIiqY4KIFL1iwnBnNmrC8Bc9ZsLyVKNiJolNccEjyNmzERZYchF+D4AAB8RFYIEIhAkfEqIiAAFTABQU8SILLxISMwOUwJBEKcUCI83mIUICDAA4IUO4AyOkT8gZA3gDA6xMIuZAaxSwE4CCELjEQoOCIXDTMiPMGaV5PTThUsyHjbFg/HzUtxq2tIVtzyLpe8G0UvBs591bRvV3ybpe8O2XfzrjvqBq5nE9eLWaUJMHp43J6OIOPBgbe7et7p3fwUT+3521HPjjIIwGIACCcx0d5AqsEnw6wR2PusynfRcV3XfffTgeuat7ruvd2xncz4z2fsp+NWy4rjrMJ2+mY9WzMfFY2n4wYT0dN52XzxZj5vPw29X42qjsvG05H9MdFbRdgf5rDrHI/Ld9OUNsJajcp6wKsEyHWI+JOVDoXYSsBZsRCNH2S9Yi405Xm4bf/xloQ7941bYcka0GyHZashcVrYclqULwaItfCVCem6AwpNjOa7Ry7XzIelK37Zct+2XowZjuacB5OuY8q3tNa6HQ6clQPL+ddQwzukQo9FOCVi7wqzCwB5IJeJTiogDg0OCgRcEg+B+MMoJwBdHCA5AzKBVwHCecYas4hW/Kpljz0dlR7nbc+m/B+WA29roVfV4NvauE31fDrSuiTevSzmfhXC+lvmvlvlorfrZa/a499szbxVXvi0/bE88XSWtzsU0nh/j7uz34mfNQLD/KlIOSgkbhOPO5Tt0vezbHAetGxkTXt5Qx7ae1eSruX0h5k2Z1h7XaS2UrpOgmmHdcux9RLUU0rql2OsytJfTPGtKK6pbh+NWleSZhWk6bVtKWds3cKzk7B2cnb14vOTsHZztrXc46NvLOdtq4kzY2IftRMFIxERk9kdGRcgzsokR4V6jGQwUC1CFBBQgYXJVhZ3a2ddjM1p2bSqhjTU2VWPG6UTproqkU+bVcuuJiVgGktaFkPWzaitq24czvh3k56Dwrh84nho7HEUsw+7WEqTk3eJDeIcRUE6QjMQJFWKZk101W/uh7SdkY8+5Xg3Wr+ZiX76qj2zd3yh0fTz3arlyvFs1bhenXsrjN5t1F52Kw925t/frT48mz5w8vOm/udNw+7Hz3eX5stogAAAYiQL+JxIQFfJOCLeFyIOwAIOBAiQEmIlICkHKECMmlJKxnTSad00jmzvGlXrvs0eyH9ecJ6lbJdp+13edd9wXNb8FzlXBcZ53HSdhA1XKRsNznXZdpyn3N8OB5+ORb6YKH4QWf6xdrMeX1keThQ9VvnY56NcnolH6NFqEBICPmYUIiDkMTjjf7Lf/9v//HPf/c/fvz6b6/Pfp4vvjE63mit77O254zludZ8q2APVZqSWOIU0wZMyqIUg4iVECkDSSUiVaC0TETRkEQuojSkQo3TLCHX4VKrROahFX5aEZPLihpl1aBt2k2rbmvbY1/3OjpeR9tjX/Pa17z2ptc2Y7dOmo15nS6i1PhkKjetcFJKK0HbJXInpQqo2XIwOJ/LZuxOr1weYZm4QZ8xG8a8zpVsql3MrMTDF+XCd0utjyK5G3fmh+z0/7h++de/+/33f//PX/zNP33xV3/4/C//4dNf/v1nf/43n/z429ff/fr9L37+/mffP//km6evPn/88uP7p6+u756fn11d7GydtZuHrdmD5szR4vTOeOZk1HdbCd9XI/f18EM1/KQWeQuwWvShHns8E38yM/R0Nvl0NvFsNvl8fvjZ3NCLheRPbkY010VlNzffTcPfjqgv8/Iu0i7z8rMsfZGXXxWVV0XVdVF18cf95eOM7DSjOMupunOeV5/llCcZxWlWcZSij9Py47T8MCndT1L7SWovId5LSA+GZTtx8VaU3IhK2kG8HcTbIaITxNtBfDWArQSwtRCxHMCbXtFSAG96sEUXuuBBG16s4cXnXei8C511IjMOUd0OTTvguh2ecWB1O1KxwRWbqObAKjZkwgxOmqFxEzxhEY2Z4HEzPKoHRgzCLrpKenDUCHe1V0EvKhpEeSNUMIIFE5Q3gDk9UDBBBSOcM4pyJiRrRLImNGvGMmY0Y0aLDnHBLs5ZiYKdHDZLzFKChHFUgGAggUI4yIMBHgwBCMiHOf28/h4OCpNSiRJDpRAkFghIAR8XCjGhABMKMAgkYIjgDgIDPXxOn5DTK+D18lFIzJASJwm4xYCXFIZl8DAjLpjlZZuqbJVXPJrZkL4RM68MO1eG7UsJS6fg3hzxb5Z8W0X3dsmzW/btlL17E4GjauS6MVzPBvp6BoUDfG4vZ6BnoK9nYOBRP+fRILd3kN8/IOgfBAa5MIdPCEGcL0AGuVIY96g1zYh6Y5jZL5lPxp0XU66rqueq6r2uea9qzrMJ69mE9WLKfjZhPRs1nY6ajkeMR0X2ZMRwNmo8L5tOR3SnI2x3zkZ1pyXdUe4tt45y6sOs8jCr2h2W7Q7LdpOy7SFqe4jeiIrXQthaCO+E8LWweDbMVANM2SZp+iWdsHgtSK4FidUAthrAus0sy358JUCsBcmVILEcwJcDxLKfaHnxpp9YCUtXI/RaTLae0mykNbt53V7JvDti3itb98ds+2O2/XH7waT7cMp3VAseVEITXrWXBl005JYhDhoxEYCM3yMDBmQQVwpwJUIuxh0UDfRDfb3I4ADc34dzBtUQEKDxmlW5EtCuBdRtv/IwaXwYcT4f97434X016f1oyv9xJfBxJfB6KvBxJfxxJfzZdPyL+fQ3reJ3K6Xv2+PfdSa+36h8sz396Wb98XxhNWa2i2Huuz38R71g3yDQxyEEgENNp83Uct61NRnZGgtuj7r3c4auf3iQYfbTzG6K2Upo1oc0nQTTjjNd+dWKMstxdimmb0bZZpTt5jhaQ4ZW3LA8bGrnbG8rpnK2TsHeyTnaOftG3rWesS8njI24fj7EjJiIvA4pmMicgUxqcQcFGTDAQIAsDulQUA0JGQKJaqi6Qz3jYWf9uhk3U7EqyjrJqJ4aM8jGDbJJk7xqVc05tAtOpuFml/yGtbB1Pe7YTvuORmK7heBq3LEQMM542YpTk2YoFoOVkFBHoCyOmCk8b5VX/KpaSLtZ9u9XQtfL2dvV3AcH1e8er70+mX2+W71cKZ4vFa/WyrftibvO1O3G1JOdmWcHC8+Pmy/PVj+6Wn91vfXyciviZAAeBAEiAQ/uDiBE+VyINwgCHJiExTRKS0FSjVIRBVXSUmM66SQrrRtk8xbFslO17tZuB9iDsH4/atqPWfai1p2YrRPQLdrlS27VQcx8nXbc5d2XKcuzUd+ryeh7E5H35oovl6svV+rPWtWHxuRDY/JmZvRmpnxaLagIsVAoAQFCKMQhEaWXse/Hs1/6wq9MjmcK3TOF7pnacCPXXciYCzl7LmcuFOyOTF0SSx1i2oTTepTSoZQKFtMALoclSkymQGkaJOWwmBUrWFKhI2izWOaSysNKTVihiCvkOY1qxqxfcVo6XutW0LUVcG76bR2PZd3vaPscLbd11m6pWs0lgy6u1gZlardU4ZSqHJTCQSmctCZmsOZd3pTVHtKyXrnSr9SEtdqc1TIV8DeHhxZi4YbLeZZKfVGffT+SPbUnPhme/NV46zeLW39x+96Pf/kPX/zuHz/71d9/9hd/2wXYx9//+sMvf95t4njy4WePX7y5e/Lq6vb5xfn96fbOWbt1uDR/2Jo7XJzemcwfFr03k+HbSuS+FnmoRZ5Mv1Vd3bmvRR/q8aeziSfTQ4+nh57OJp7NJZ/Pp37SXfa6G9VeFZTXRVXXPLzMy29Kqouc7Kakviqqrkrqy6LyoqjoeokXRdVpXnaSlR9nZCfZbk2UspuSfxuXT9MnGflhUnqUkh2kpPvD1G5CfJCSHablW3HxVky8HiE6IbwdxFYD6B9z81g7LFkJ4N3dr25ko+FB512iBQ8278ZnHcicE511IXU7VLcjdRs840Cn7WjNJqra4IpNNGUVTVqgSQs0bgLHTdC4GR4zwWMmqGwER4xA2SQaMyEjemhED+V1QEEPFfRw0Yjk9UBOB+Z0YN4AF4yiglGUMyEZPZTRi9I6OKWD0kbRsAFOm5CcBc+YsbQR8mkIKSYjYIqASQzEcVgCCTGAC/MHAD4HEHBBCEBFEC7kwZRYSRJyGKIAQMLnE0IBBgLE2yIAiERgyWA/0P+IO9gr4PTwAA4oQWmThPBLwYAUDkiAITWWNdAjNuWEUzPuUFS86rmwvpWwdvKeTt7Tybs3Sr6Nkne96Ngue3fHg13/8LASuWhkAzZdz5/1cnu53H5u36PB3kf9/e/2Db47wO3lCAd5Ir5QOMDh9w2iPCEJgDhfIAFgJYwVWGQ5rNwvmA5HbHtFw8m49XzKeVl1X1dd55O2swnr+aTttGw+GTGcjhqPi/rjou6kpDsqMCcl3UmJOS5qj4qaPwmvo5x6P63aS8l3h+n9tLyLrp2EbCcp24xLN+PS9Zh4JYCuBrB2EF8NkrMhbTXAlKySeTe+HpGsBfEuvVYD2HIAX/LjLR/a8qErAXLZjy0HiJYXb3qwphfv3odbCkpWItK1uLyTUG5mma2Cfqug3xkx74yYd0cte2P2/XHn3phrd8LTLtjjLO6QCO0S0EGjZhLUingS3iMpyJFCPFLIwXkcmNMP9PV26yvh/n4Jn2cnwDRDzThULbdiza/eDGuPU6brvO3xiOPpqPP5iPPlqPODcferSd+rce9HE4GPp4JdKfbNYu6rZu6rpcJ37fLPNys/7M99e7D4ZmP6pp4atcigPg7nnT5+74DgUT/Yz5GhUExP1uKG7dpwZzy8NRE6LFn2M9qDLsAyzH6a2U5qNoY0nZhmLaZZjqmbEVUzomlFmWaUbcV0S3H9UlzfjOsX47rmkGEpaerm6deyttWMtZ2zt3P2dsbWlV9LQ4aFCDMf1I6a8SwrKpolRas0pSPdtMhEQgYC1KGgEYe1sECPI0E1VXdp5n3sfMAw52OnnZopq7JslJaN9JhRNmaSTVoUVZuyblNN2zVzLqYVMHeGXFs5/3ra0046mxHLnF8/69VN2tVDGlKNACoYMEpwLQpbKKJgV9aDmrmobmcicFANXy9lHjrFZ9vj3z1e++xi8cVu9WIpf7qYvV4ZvVkr36yN3bQnHm/Xn+3NPT1sPD9uvne2+tHN1tFqhUJgEEABISLki/gCmC+ABQIRdxDgcyCIJxLDYgmISwBUjYmjCmqElY7p5eM6epKlqwbZjFm2YFMvOpglt67lNSz6TQ2/tW7TTulk44xkUk9vBo03OffT0dDT0cB93n2dcd3mPfeTydfr85vZ0M3M6LOl2vPl+nvtuVfri0+XamY5LRRQMCQGAAJGpDqJ5rnS8hVj+YSxvGHMbxjL+yr9E7nuVKzaJZU7YuUmTk+jkjQptWFSq1imRyUaiFAjEhlIKGCJEqWVmFSJSGgAV6O0nlQYCZlDpvQr1VG1dkitTqhVJR07azGuuS07Ye9e2LMf8RyE3XtB17bfvuF3rHkd8w7rjN02abUMa7QhhcovV3sVGgeltBBSt1wTN9sDGsYtV3gUKpdM6ZLJI1o2Z7WV3e5xl3PK7Ww6XOfB+Ie5safB1Ik58n64+CZWfu3Lf52s/O329S++/81nv/n9p7/8209+8ddvfvjNx9/96tWXP37w2ffPX3/15P1PHp5/fPv4w+u7F+fndxe7B2ed5ZPVxtHS3EFjenuqeFD0Xk8Ebyvhu2rkoR57qEfua+G7auS+Fr2rRW9r0YfpoaezySfTQw/1+MN0/PHM0NPZ5E+6ofmbkqqrty5yssu8vLsEdp6lr4uq7u7XZUn1x/5D1WlOdpqXdd3C04ziJCM/6bqIWcVpVnGclh1nZEcp+jAlPUzRu0PkXpLaT1I7cclOgtqKizeiRBdgnRDRCRHtIL7iQ5d96Iofb3mRlhdb9pMtH7Howxs+bNFPNPzknBudscNzTnTagdZsopoFrlnhmhWetiOzTrxmE02Ywe6Mm4BxMzhmBEcNQJdeowawpANGDfCIHiqyQJEFCnq4aBB1v3kdlGXAnA7KslBeB+cNoowRTuugjB5OG5BhFh7Wi4b1SNqIZixoUi/S01IKkxOwRIxQKIAhICECCYCPQAKMNwgKeBAoRCAAhQAUEqK0RCURK3FMDoNSQCjmczGhABPyMYCPAQIcQ2gYJAd6eAM9PG6vQDAAoAKMxmiHFIsosagSiSqRpIbI6iVjDuWkU1XxqqcDTDNubmfdG0Xf5oh/o+jdKHl3x/274/7tsm9nLNAF2M5kiAR5Pe/2DfYNDvZz+3s4Pe8M9LzT2/9O7+CjAX4fD+IIRHwhxBOIuAJSCOICATLAxQZ4JgiouLV7BdPhqP2o7DgqW4/HrSfjtq78Ohkzn01Yz8rm45L+IM8c5dmjAttdMT7Ma4+LzFFRc1TQHL11C1X7afl+WrE7LNtJSHeTdNcz3IpLN2NUF2DtMNGl1FoQa4fEdb9q0qspWiRzbqITItZC+Iof7TqHy35syYcu+bFuoqd7m3vRgzVc6LwbWfThDS/WCpCtoLgVkqzGZJ2UejOn28zrtovG3VHL7qh1Z9S2O+bYHnVsjjiqQY1XLjLhfKsYNIshBhXIgX6JoI+GeBKAi/MHRZx+oL9H8KjnjwAbVAHCIRk8YZHPOZQtj2LVp9wIa/fjuvO06TpnuStY73OWx3nr8xHni1HXy7LnvTHvhxP+j6aCryuhz+eSXzXznzcyX62Ufr5Z+XFv9s9PWt8fL79ar29l7F6Sy300MPiol/+oD+znYHyugRRE9OLlcmSrnt6aih6NeQ5ybHcnbC+j3UszO8Pa9bimE9euxbTLEXUrrF4Mq1tRdimu7zJsMcIuxnSNmG4xrlsaNi2nLctp29KwpRusb2dt7YxtPedaS1mXEoa5MDMb0o6aiawOzZnERSud0VNBJW4mIT0u1GOgmUQ1IM+Ai3xKsupQNYL6xZBx3s/OeLR1p2bSKp+wKMbN8u5MWVQVi6ru0M562MWgeTXuaA8728PO5Zi1FbEsBE2zXt2ETRVVkWoEZDCRnsQ0KGSm8JJDMR3UNBPGvanQQTV80UzdreYfr498edP68rr1cq92sVw4nk9dLpVuVsvXa+WbtfH7jerjnZknu3NP9xdeHC+9ut6YSPlAvggWotxBQMAX8fkwny8S8LsAA4VcSMSFRIMCCYiyhDiuIEtaSVknG9PLyww1xlBjLDVhkE9ZNBUrU7EyExbNqE5RVItHNZK6RVUxKaZ00gmWSkngUY1k3m1o+EyrIfPGkPNFq7qR8neGfbez5Wet+scbze9Ptz7abBhpGoCkGErDEAWJaCPNnisMHyp0H6kMnzLWzxjLG7XpY6XxI6X+Q4XhpVx/S2matDohlloxqZWUGXGpUogqIVIJkSpEqsVlDKlgcLkCIlQwzmASEykNMbqszRHTaFMaTY7RTFhMLad1J+Q+TYTOksHz4eBVKnyVDp8ngwdRX9vvWgl4lwKeaac9rdGGZcqImg2oGK9CYyVpr0Ib1BocUrkJIyyE2KtQexSqkJaNs/q0wViy2EZt9iW758IdeexPPnbF7+3xS33w1hh6sES/Tk79vtr+Q+vw59cffPfZD5//8OuPvv/Lj7/9i1df/vjizTfPXn/5+P1P7p9+dPvwwc39e2dn96d7R+ed1ZOVxmFr7qg5s1Ud3cn7r8b9N5Phm6nQfS36UI/d1yJ3tehNNXJbi97WYteVyF09fj89dD899DCTeDydeDqT/MnDGNsNcVwXVZd5xUVOdpGTdUXYZV7WlWXnOdllXn6Rl5/lZOd52WlefpaXn+YUx2nZ0TDdbTg8SstOM/KznPI4LTtO00cp+iAl2R+mdhOS3SFqJ07uDEm24pKNKNEJoesRshPC13zIqh9b8SEtD7Lsw5a8aMuLtHxo0411UxuLPnzBg8178Hk3Nu/CZu1Y3YbUrHDVAnUBVrOK6lZkygJOmMFJCzRlhScs0JgJGDOCY29FGDRqhEq6t+ga0UMFRlhghXkdkGWAgh7O66C8DsrpoCwLprXCFAtkDKKMHk7poJROlGRFQyw0pINSBlFUw1dLCEQkRSExgdCkiEJAAhLiAg7CG4QFHFjAgQC+CBORCITDIAYKEQylpJQGQ2kYlAICsYCHC/iYgIsKuSjAx0SghEBokI/29/AHHnH5A4BwEMQEuEYsGVLjMQ0e1+BZI53VS0Zs8im3ZjrILsYt7axra8S/NRrYHQ8dTEW6d566Jwp3xgK744Gz6Xh12N/7bl9fz2B/D4fTz+cOCh+90//un/X2vtPf/04ft5cjGOAgAEjCCAEhYhDBeAK4f5AY4Mq4wqCMbCfZnZzpYMRxVLbvFU37JeNx2Xw0ajws6o5GDF0F1m3q63ZkHBeY4wJ7mNceFbRHee1RTnuYVe9nVLtJ+e6wfDcp30nQO0n59hDdbbzcjFFbcelmlOq+b60GsLUgvhoka37lpE9btEpmnFgnLG6HxKuBrjrHl/xYy4d1udXy4i0P3nRjLR++4EbmXUjDQyx4iVaAWvARiwFxMyxdjinaSe16ht3I67dLpr2yfads3x6xb5RsqzlT0a2xiAE9xtdjAg3EVSN8Cb+X4PVSEI8QDOICLsIbFPb1CHt6hT293YU5PY6NMMi8S9HwqJpuetWr2AhrdqPsYYw9ibOXaeN1xnCXszwu2J4W7V2AdRn2uhL6bCbxZSP3VTP39XLp+/XJP9+f+/XZ8q8u218fNu/m8xWPGhrgcnr7+T0DUD8H4/EVCGCRIkWfYW0ytTGV2JqIHJfM+5k/tnJk2K2kdjPBrMe1a1HtSlTTDKkaIeViWPMn/7AZ0Teiuvmobj7CLsYNS8OW5ZR1OWVdTVvXMrZ22tbJ2v8EsKpXXvepJuzSDANn9cSoXZ4zSaNqwiqB9ajAiINmsYgR8XUY4JJhkxZZI6hfCOgXAuysVzvn0027tVWHesqmmLTKp2zqil1Td2hm3MycT9cMm1aH7OtpTzvlWo5ZlyKWhaBxxsOWTXKfHFcjgA6HzWKMwUALhRds8tmwtpk070yG9qYCZ43kzUru6dbYx2dz39yvvNitnC/ljufTp43c1dLI1cro9Wr5fr1yv1m736o/3pl5tr/49LAZtKgFPBgUIEIuLBQgAr5IwEcEfBGXAwo4kIALYUKEBERiANUT4ricLDLSUZ1szKAo6+gRRlrSUqOsdFQvL+mVRVae11AZNTlmUM449Ase06LPVLeq83JiWIoPieGsWjxpY6oe46zXsJ7yrcbdMy52MxO6mSm/Xl/84WTrWatKExIQokhCSeAqGJUbKM2+0ninMBzTzLZYvYMrdwjVLqncE6vOaOaYUh9I1HVKGSdpO0FZCKmFpFlErIQIBUQqILEKoXRipUmqYTBKAxMsIjFgYiclS+pNcS2T1mpGGPWi07ITsB/FvFfp8E02fJ+LPC7EnpaG7vOxi1RwK+LvRIKrAc+82zFiMMSUmpBS61do/Aq1U6pwUiqfgnFQChNGOGm5X80EtaxHrvQrlHEtm9abC2Zby+ret/pPLb5rS/DBEr4zBh/M4Rtd4NvE5N+Mt/4wsfLrVP3XxcZv965+9fmPH//wl6+++sXzj79+9tFXT9/79OHZ67vHH17fvby4eDjePz1ZXz1eXjhozh42p3emJzYLwcuxwO1U5HYqcl+N3teit9XoTTVyU4ve1GM39dhNPX43PXQ3k7itx++nE/fTiSezwz/5U+/G/5bd6O57yS+y8ouc/KqgvCooz7P0ZUFxkaPPsvRJRnqak53m3uGEpowAACAASURBVLZDdWvmD4fpk3S38FB2nKK7Cmw/Jd1NUjtxajNGbkSJzZh4MybuhPBOCG+H8LUAtupHV/3oih9f9mFNt6jlRVtevOFBGx50wY0ueNAFNz7vwt5mNxzoH7kF16xw3YZULHDFAlesonET8FaEWaBxM1Q2gmUjOG6Cx0yiET1U0oFFRlhkwaIOzLNAjgUyWkFGI8wyQJYB/gSwlFaY1kMpFhxmoSQLJ1kkwYriDBBnAJuCkOI4DEtxEUWgMgmpJDCZCKRAIckbRLgDMJ+L8LkQjwNCQhSBMATGQQECg7iMZsSEUgRTAJ8UCnAQIIRchD8oEnJRBJLgCI1CFH8Q5vTy+f1C/gCA8FEKoRw0lWTIhJZM66m8iS5Z5RWPdiakX4ybO3nP3nhkbyJyMNU9FR85rISPqm+/x7XI1fxw0MT89L886uvhDPRw+/u43EFhbw/nnT/rffSzvt53egcfDQz29Ak5XIjLF/EBXABhXIFokENweEqBUA2ASTW+GFCuRFU7OfN+ybJbMOxm2cOS6bCgPyywBwX2IM8eF/R7afV+RnOQ0x5kNQc5zX5GtZ9R7aeVu8OKvbRyNynfHqJ3krKdPwqvrbh0IyLeiEo2Y5Lu6vp6lFoL4it+bC1ArASIml9V8TMlm3jaia2FyO6L1+rb5y685cUaLrTpxhputOnFFj1Yw43Mu5B5z9tg6ryXWPDhCz5y3k8uhqTLceVqUt3J6tZzuq2ieatk3ShYVjOG+agyYZKZSEAr4ipBjgrmyyEuNviOWNBPw3xCyMGFPHiwj/foZ8KeHsGjXrCfIwdhH4VNGMlFj6rlVy/5lGt+1XpQvRlU7oVVRzHtWYK9SOluc+b7ou1xyf6kYHsx6npZdncZ9sl07Ktm7tvl0jcrpW/bYz/uTv/l2fJvrtd/cdl+tV7dKfm0OMTtGeD29IMDXJwvUGOQXgx51UQ97V0px1aL/r2sYT/D7Axr9tLMfka3k2I2hrTtqGY1qlmJalphzUJQ1QhpGiHNYoRpRfWNiG4hws6H2YWorhEztBLmVty0mrKupW3tlKWdtq6lrBt559qwqRllxsxo3SOrOOm8DkkxyKhdVjDTcQ3hkqFGHDARoEUMWySIDhXYKaRkoBYDukZQ1wiyiyFdI6ib9zHTbm3FrpqyKWtOpu5mZ726eZ9hMWhailraSWcn7Wkn7atD1qWoZd7P1t3aESPtkMBKkKdDIbMYNZKITUqUHMpG3NAaNu9VwruT/stW+mo583h95P39ytd3y+/v186a6eP51MlC9rxZuFwqXS6P3LbH79anbjem7jdrT3bn2tUkhSKgQCTkQ0IuLBSIhHwRIEQFPJjLAflciM8FKYSS41IaJjQoEZaRBYYaNcjLBuWoTjbC0CVGWmLpIkvnGTqllKTUVEEnn7Qys25jM2hrhWzNgKVmZScMmrJOUdRSE2Z1I+LaLiRaEeeojhozyGY9xp1C/H5u4uP1xb2RBChAQEgqFqslEg2KK/WU9onW/o3W8rHW8lJlfCzVXhPKQ0KxTMgXxfI5nKpI5FkxHUBJK0IYRIQJkxhJmVZEamBSBZFKSKwjZAaJQo/TOkRixCkTKrYSYp9UFlOqhtWqabN+M+A8iHhOY76bVPAhH32Sjz4tRJ8V44/z0et08CDm2w77OgH3oss6bjYWjKaYWhvoRjkkcqdU5aLVTkrhoOgwqw8xuhCj8ynUXpkiomFiGl3OYJnR21pa2zpj32YdOyrbicZ1onJdqN2v3amvwqUfE1M/Rsa+9eR/k575j9tP/vGDb7/85Pv3Pv/2+euvn77/2cOz1/dPXt3ev39x8fj44Pxoo3O0NH/Ymj1oTu/MTm6Uwmejvtup6N1U9L4ava9GryuR62rkqhq9qcdvavHbeuJ+Nn03PXxdjd9U43fTyfvp5E+uioqu/LoqKC9ysuui8qakuSqoLvOKy7z8PENf5hV/chcvcvR5hj7NSI8z0m748HCYPk7JD4fpw2Hp0bD0KC1727sxTB2kpPspaich2YlLNiL4RpTYiku2h6j1CNkO4WsBpOsfrgawZR+27MNaXnTRjTY9WMOLN3x4w9t9AMPnXeicC51xiKZtUN0mqttEdRvSFWFd4VWxIRNmqGwQjBkE/7v2GjEARR1QZMEiCxRYYVbLzzL8vA7MsWAXXVkWzLFQlgWzLJRhgIwOyhjgYQZMMlCShYe0YFwDRDVCOy3CMYVIJEVgKY7SYlJF4iocVaKwAoZpAV8sFEoAIckdhDmDgJAL8waFQh7EHQAEPJFErEJFlICPAUISBEgYFAu5KJ+D8AdFIqEYhSgUoiAhMdgr4PQIBQMAxBWRkERBajwqeUZP5YzSnJEetaumXJq6X9eImtYyzu1yaHc8dFiJHFYiR9XoUTVyMBU8mAodVSMn07GzhRRDUz/7P97t6+H09XB6eziDAwIuB3j0s753ftr76J3+gXf7+9/pHezp5/b283r6hT0DKIeHDnJJDk8mENJcPgMjKSVcs0CtIL2VNezkDQdF49Goeb9gOMjrDvLsfk57mGcOstrdtGovo95LK/cyqt20cmdYvj0k3U7QO0nZTkK2PUT/abrO4UZUvB4hO2GiEyE6EbIdIlcD2LIPWQ3ga0FyOqie8GoKFnLGha+GyKVuAaYPXfLjLS/W9GDzLtGCC1nwoPNuZM4pmnWK5lzovBef82Bz3Q13Dz7rJef95EKAXAxJm1HZ6rBmPaffLJrbGf1SUjMfkU34aLcCU8McOdBPC/rlEFfM68E5j2iYS8MCWiQghTywv0fQ+66w55Gwt58UCF0ElFQgEwZiwSVf8qtX/KpVn3I9pNkKafYimsOY5jShu0qbbrPmu7zlScnxOG99VnK8HHW/P+77YNz3cS3y5WL662buu9WRb9fK329Wfnm8+KuL1V9crn19uPi4UUgbxGA/h9vTK+wfxPg8LSEyiEGzBEw51LWEa7ng28saDjK6naR2N8XspdndFLsR166F1asR9WpU0wprGiF1F2CNCLsQYubDzFyYmQuxsyFtI6prxY3NmGF5yLQ2bGmnzO2UaTVpXs/aV4b0jbCy4hDPBVQVJ13Qo0k1NGKTlazyIQb3KjADJjARoIkAHTShR4VWiWiIoeZ9bDNsXAwZFkO6hQC7ENDNepm6QzPrZesu7bSLWfAbFoPmVtiyErN2Eo7OsHM95VxL2Jph45yfrTpVaVZiFcOMSGAiYIsEtVCoTYqW7PLlYctyxrY3FdqdCFw20xfN1H279GJn8vOrxqujmbPF9MFM4mguc9rInTcL583C9crobWfytjN5v1G76VSyAYuQLwJ4sJALCrgwnwsJeLBQgPC4EJcD8jigkA/LSJlaqpRjEjVKBGkyq6FKesWoSVnWy0dZeYmVFfXyAisbVpBRGhtSSbOsctTMTjv1qxH3RiLQjnvnfbZJC1s2qEcNioqdPRjPv2g3tovJEYO8qJVMmFStiHu3mLyrl4p2PZcrgmEZSaolEo0IUzBizZ7M8FJh+FBp/FRpeqM0vVYYP5QbXsj1z+S6a5qdU2rSYjqEie0oqQNRrRBhRWIdRjMIpYLFKpDUIlIdJjVgUjMhdVBKJ6W0kZQTJSO0PKPVNBzmbb/rKOS5iAfvUqGHdOhJNvQkG3qajTzOhu8ywctU6CTq3wn7V7yOis06arXFVZqgXO2TqzwylVum9sjUXqlySGeK6Y1RnSGqMwZUWrdUHlJoIgomxRjqWnNbazvTeW50vjvW+1QffMz6nrC+r3zZH6Llz1yZ18boN67cX2VmfzvV+T/nD/759MVfvfn69SffPP7gs/tnr28ff3B7/97l5ZPTw8vTzc2uhbi/OL0zV1kvxE5LvquJyPVU9LYau61EbqrRq1rkuhK7rg3dTCdvZ1J3s6nr+tBVLX5djd/Wk/fTwz+5KtCXOfqmpLouqi7z8su8/DKvvMwrL3Ly8wx9kZNf5hVdQXaWpc/z8vOC4jwvP850K3oVJxn5cVp2kJAeJKjjFH0wLN0fpvaHqb2kZC8h2U1QW3HJVly8ESU3Y+LNGLkZIzthdC0gWvUj7SC+6keXfciSF1324S0P1nCKWl686SMW3WjjbXEUNu/CajawZgNqVqhuQ2oWuGZFqnakYoUmzOCEGZqywhNmcMwgLOuF4yaobABGDcCIHiiywiIrLLJAgRFkGUFGy8uxgi66Ml166eAMA6a1QIYBMwyYYsBhBkixYIIBE1owpuTaZIRGIiNRKYpQKCJFRFIUpUlSg2FqFFGJRAoIkkGQDIZlgFAi4BMAQAACjM+F+VyI2y/kDgJSSi0mlTBMgaAEAkkIIAEeJuQiQi4CCQhIQMAAicJSARfp7xEKODAswAhIrCC1jJTNmtUjNmXRohi1K6fcmpqXWYgYOwX3zlhodyy0PxXqQuuoGt6b9B9Wwif12MVCYm08LhzgPvpZT1/PQH8vp6+XyxkUCgXIYB//nf/S9+id/r53Bwfe7e/7We/goz5uT7+wd1A0yCU4QrkQkgMgxeEp+YIEzZ+2ipp+qh3XbOeNx6PWw5J5L8fu53WHBf1+TruXUR9ktbsp1W5KuZdS7qdV+xnVQUa9m5R3WdUF2EaUWo9KNqLijahkPUJuxiTd8M56hFyPStohYsWPLnmRZR+6GsDrfuWYV1OyUXU7suRHl/z4kh9b8qMtL9by4k0PvuBG5pxww0s0PPicE5l1Y7NudNaFzDjRWSc+5ya6dwlmveSsn5gLiBsRuhVTrqV163lTO2daiKtqAWnWKjURgBIcpPn9tGCQ4g8gfT+VCPqVGKBEQTUBE/xBoO9Rd3Aex4IJEwqkwJAVi2TBJV/yqlYDqhWffD2o3gpr9qLaozh7mmDPk4artPEub3lctD8t2p+PuN4f8340GXxdCX1cC3+5MPxNK//96uj37fK3nfEf92Z/ftz87njx2+Pmp7uzjSCDcwf5j3rBvn5CyNdTmIVGWYTr02AjAWMz597NmfZzhr00u5tm9lK67QSzHlW3w+qViHo5rG6F1ItB9UJQ3YwwjTA7H9TOh5i5MNN93GpEdM2ovhnRLQ8Z15Lm9rB5LalfirGLYc2cV1axohNmdNYnr7vpggFLakQli7TsUKX0VEiFm1CemYR0CM+jFFtI2EQAPjlacWoWQ4ZGsAswZt7PzvvZWQ8z62NnPOycV9cImBaDxqWweW3Itp5ydmclbm4EdTNeZtwii6sIMwnrMaFFLLJSiE2K2qVY0SZbzdhaSfPOeOCgGj5vpM6bw/ftwnt7U59dNl4dzVy0sgfTQ0czqdOF3Gkjd75YuFoavV4Zu26PX3cmd2dTrFzC58ICHijkQgLuW9X1J3oBXBHAh6U4rZTIZJhYhZMeqXhYJSnoFCWDoqSXF1lZSScr6eU5LZ1QkF4MMAF8P00NKaisWjJh0ky7jHNeayNgn/FYKk5jxWWaDzuvG/UPtlaPpkbGzJqsWjyil0+7Te2Efylok4hwDg8FAAmGyaRSLUYq1GJ1jVC1cGWbUO3iykNCfUuxz2X6FzL9ewrjlUo/q9DkCCohpl24xIwQLIgwIK5HaT0uZ1BaBZAaSGzApEaMsuCUU6L0KbReqcKFS/wklWHZRad1x+c8iwVuktGHdPghFXhIBZ5mgy9ykSfZ8JN89D4fv05Fj2OhnZBvzu0qGIwxhSqm0UUYg0euCqi0YaU2wRhyFntUo40w+oTRGlRoPRJZUKYJydmESlfRmJfVllPGdWXwXzGeK437Uuk8psxPWf+X7sxXnuxHhsgX1uF/KC3+9VD1K0vyl7m5/zh69q8vv/ji1VeP3/vk7uGDu7uXV1dPTo+vj7d2jlabB625/cXpvYVqZ2T4oOi7nAhfTUWvpsLXlch1JXpTi19VY9fTidvZzM1M+nY2fTWdvKwNXVcTN7XETW3oJzdF+WVeepGXXeYVVwXFRU52VVBe5OTnOfllUXVRVJ7lZJd55VVBeZalT7L0eUF5mpUdp6nDFHU0LD1KyY5S8oMkvT8kPUjS+0npQUq6lxDvJsT7SWpniNqOS7ai5GaU3IpLNqLkehjthNBOCG0HsXYQW/EhXYA1vWjTjTVcSMONNjxYw4nOu5B5l2jWgcw60ZoNrNnAruqq2EQVG1yxwRW7aNwMjpmACTMwbgLGDdCYHizrwVE9OKoHi4ywwAhLOrDACPNaQVd+5VhhjgVyLNidDAtmtECWhdJaIKMFMiw0zABJBkho+VEVz0whEowmUBkmEqMIRZJKklSiqBzDVDCsQBAlgqlgRAEjCghRIphahCiEQjEAiAV8jM9DBDwRZxCSiFVKhR7HFRAkhQAJIMAAHibkIQAPAXgYwMdhgERACSQkeIOwkItCfAzh45RIJicZr8405mTKDs2oXT3hUFU82vmIYTVt3y4H98dCBxOhk2rktBY9m44f12LHtejZ7NBNI5X26h/99N2+d/t6H/X1PhrseTQ40C8Q8EV8LvzuT/ve/bO+3ncGBt7tH3i3j9MzwO8dEDzqg/oH0UEeLQDUEEzzBNQghwF4cSlQsYuXg/LNlP6gZDkomvdzuretshntXkq1l1bvDiu7DNtPq/dSyr2Ucifx1jDsqq71mHgjRnUB1p0uwLorgGtBfPntD4Cs+PFpv3LMy5SsVN0uWvbjLQ/e8mEtH7roQZpubMHd/SWQOSc678ZnnciMC5lxiqbtohkHPuvCpx1Y3YXVHWjdiU17ibkAtRCiGxH5UoJZSxuWkvq5sHLKK4uwhBbhqwCOlN+vhPkkp1fU+1M5xNGJRVoCUeEilNMP9j0C+npgzgAj4gcpYUZLjFvoup1ecCtaXtVaULsWUKwHVZshzW5EexDVHsW158OGm5zlyYjj6ajzT+bhx9Xwp9OxT6djX82nvl7Mfbtc+qEz9uNm5S8O5391ufrj6dJ3p60vDxvn9aQcEgp6+qH+AVLAt8pIn1bKIFw7DWZd2rm0u5N37OeMu2l2L6PbS+m3hph2WLkWVq+EVUtB1VJQ0whq5gPqhaB2IcTMB7XzQe1cSDsb1M6HmcWIrhkzLEUNK0PG5bh+OapZjWk2kvrlkKJqhicNwKQJXgjI53yKkhEf1oryRknZoc4YpEOM2CEBzARgIkC3gnTSmJkEnRRcMMnm/bpGyLAYMsz7mTkfO+9n53zd0S34jYtBQzNoXAqZVmOWTtKxkXJ1kvZWxLgQ1E97mFGTLKLALCRswEGrBLGQsIvGHRRSdio7eVczYdoYcR/VY12A3a7mX2xPvDmZ/fh4/nIpv1ePH9STx7Pp04Xc6ULufLF4tVy+XC5frpSnYhZECAn5MJ8HCnkwnwfzuBCPC/G5EGcQ4HEhQIAIOCAKoFJULAYQBYY7xURMhqc10hxDl/TyAksX/3+i3nPJsfvK9tQTzIisSg93vPc4wDkH3ntvE0gk0jskMpHee1uVvizJIllFkaKXo2wbqVstUaJM3+m+E33jTsSdiJk3mQ8ociL+gThv8MPae+217OKIQ6yrwqBN7LewisGgYUTFrgw5rFVFLIpUjsWKAlazsmMuZSrgWC0mn20uf/zg6GFjbMQlDyjMsF2e9ttWkwEXK3b3InoDrjcRGMYLvMZwiipqZ4Lrhdn1VHLesOo+Zl5DpQ3SssdY9il5jZPHOKmfYMs0H8NpH0q6ENIOk3aUceCcgxQdGK/BlB1lPDjnJ/kAKUQEc5STwrQQI7mSbGkF/CeRwHU8chUPP0nH3s7E3s7G3snH3yok3ikl3+vPvDdQeNqfvy5lznKphsczYLZO+AIr0dSo6hyT1FHBMqTax3yhmt1VUmwZWS07vEnRGqaFBG9JCmpBVEcle1Owr8qeNdmzztj2GPsx577mPV/68l+FK194cl84sz9yF38WrX+dn/k6PvyH1Pjf5w7+35N3/9eTL3716idvvffJ8+cfPHn84vLho4vjs4uttYuNpfPV+fPl5sFk7aweezSZfjyTu5tKP57JPWnkn84WHzdLT1vVZ0uDTxdrTxcGnsxX72ZLT5rlJ7OlJ7PF7z0e5J8MS09GLG3/4eO6ua3ArgfFmyHz3bB8/TrwUL4ZEC6r3M2AcF3hrircRZm96hcu+sWH/dLDsnhW5M6K7Hm/eN7Pn5aYtgh7DbAstZch9rPkQY45eO0/JHdTxE6S2E4SGzF0LYKuxbC1CLEaI5djxFIEX47giyFsMYS1AkgrhC2E8aYPaXighheeDaAN/2vH/JQHGncCE05gVDON28AJBzTuQsadyJgDHraBddVUV011Dahr4KBmGlBfA+y1CFOBigq0FVi/AlRVsF8FiqqprIJRM6LSLEPKOMyQGEfhPEmILGtlWYWirBRlpSiFojWKsRGUihEKwzkk2U8xNgSVEEQ0mSiDDjXqMb0OJXFBEm0kKSOIgEA8CJCgkYQBEjTggB6HAQoykaCRoHARgzmjDgN0OKjDMRMtUoqF95S97qmIbSqizUa1Vsq5UvCsF72HQ7EHk5nrZv52vnA7X7htFW9bxYvZ7O1C8W6p5BXhrnudXW909tzr7u7o67zf29NlAIwoBBLd93X3v9/d+UZ395tdfR09hi6dqfM7gOnIXh2r1/MGk6DTsz29bG+vBsNDTu6oYj8ZcJwN2M8G7CcV5XzQdlpVTsryaeX1O6taz6vWs4rluCgeFYRvH3+Q4/bz7ZYcZj9LH+a5tnlnN0XsZcjdNLmVwLcS+EYM34wTmwlyLiaMha1DbrrhhTfiZNslvx4n12PkahhfDCKLIWwxiC8EsYUI3gqh80FkLgC3gticH5vzY3NBfPZ1rhjWDBNzEaoVYxeS/ErWvFa0LWWV2YQ45KejZtSGm2Sghzf1mGEDre+k9Z1WHPAIhIPDzQRMGvoIfR+q66Uhk49BswI8aCOnvHzTzy8GhY2YZSth2Umaj7LqWcF+2e+6KDnuBlzPhv3vjIZejAZfjAbfG498NJX8pJH+rJn9fC73o4XST5cHfrJS+2pj+Ofbo785bPzL5eq/Pdv/p8c7v7zZ+PJs4aP9WZ/I6O93AJ1dpEHvE+iiT9VQXUCA61Hb4kBsZyzxYMh7XnOdDbhOK46joradkbfS8kbKspFWNtLKakpZSlqWk5aVtLKUUheSymJKXUqpy2nbUqaNNGUpLi1H+dU4v5uzvGhmP16vXY0E9wrqRkbeyFpXUpZxD1VRsaqNmAgpQx6x38HFRdRLgV4G9rFozMJ6acjPgHkLMROwLCbsKynHYlxbStiXk/bFuLYY15YT9qWEYzXpWE+7NzLuzax7O+/dzns3Mq6VlG0xrs0GLYN2NingXgbxUFBIJH0sGhLImESMBaWDkdh6v3e94r6cy10tFu/WK483qu8dTX5wOvPxRevp9vDZXOFsrvSwVblcrF0sVm9Whu7WRu/WR29WhyJWBjKhoBEx6iHQhLUB9p0C0+sgkxEFDChkgBEDiBlAAcU9JJkWqKLM1TRpyG4etovDdnHUKQ3bxVG3ZcyjZCXOi6FRGp8K+5eyye1qcTEVWUyGxt3aoCJWLGzJwo4FXBvVQjMRLMrUgMaPe7VWIjDqdQAGTKcndEbCABAYKrCsSrFWVbKfCc4fyq4fiPaPZfeHkvMd0flcsD/lbTeMssXJdYrrx+kiwaZJNojRbgi3A7gGEm2GuXHOjbNOlPbiTIgSgiRfpIQhRirRfJYTUwxbV5XjTGrbaZ8m8UNWfmHxvW3xXonOFmW5tbpeKt4PtOCp1TmlKauR8KzfX1e0lUJpwe7dY9RTyb2uuKacnrrNNWR31e2eFC+nZTXKiiGSSwnWtKQVZdu84tk3ew4V/5kavLIE3tYizyzB5+bgD7XYz/zFfwxVfheqfJOf+lVs+H1r4mfO3B9SY/9jZv+b8e3/tXL7f9988sWrL58+/8HTxy9uLh5fHj+42Nl8sL54utw8XWnuTtbOhhK3E8m7qcyTRu5JI/+kkX/cLD6aKz9tVZ8t1p8v1Z8t1p+0ao+a/Y9my48bxSezpe89GzE/qkuPh+S2b/6mJj4akh+PWG/r5utB8aYuXdWE6yp3XWHvBsWbAf66wl/1szcD4lVVeljiH/aLZ0X+rMidl4WzEnfezz+siGcl5kGFPy0xJwX6IEceZMn9LHmQofez9EGO3stQO0l8J0lsxbGtBL4ZQ9ci6FIAXA6iS2F0MYQsR4ilMLEcIV8DLIC3l16zXrjhQ6a94LQXnvSA407ThBucdMMTLnjcAY47wAkXOuZERu3QqB0atoFt7TVoAwZtUN0O1jTjgGoc1MABFaiqQEUFqyrUfv0q3K9AZRXsV4whAadwCYNZAqFxhGVpiaEkkhApUmJZhWVVllNZ1sbxDlH2irKXE9yC6KVYB805ScZGUBpFaygqgACp64MBEyHyNo7TcFyCIB4yMaCJRkEGMpGAAQeMOGgiQYDEEIGlFBjgTDoC0FOQnmFxq4VxOc3+8aCzmXS1Uq7lnG+95N+uBnYHgg8m0zfNwl2reDtXuJ0vXs3lHzYyj5bK162cgzL1dvR0v9nV82ZXz/2+7k5dd4fO0AvCINHXbbr/Rk/nmz3db/boO/sMnX26NzsM97rgbh3eZyD69Hh3N9Xby+r0TG8v0dlJdfXICDIZEI8r9pOKdtKvnVSU0wHltKqeVqwn/eaTfvNZxXJasZxWLGdVy0lZOshx7Zacgxy3n2VeBximqf0M1d5+7WeZ3RSxl/n2giJBti08m3F8LsqPhy1DHmbKBa1HibXo6/q3tQixFiWWI/hiCFkIYgthvJ2E2QpicwFsLoC18zDbr+FHGwFsNkjMhanZEDEbZeaT4mLGsphRZmJiUYODAmzDTRLQI4J9EqjjDN2cscdBoz6BcAukgIK4vhfT9eIGHY9AIZ4oytiQik+62YaXXQwIqxFpM2beTcmHWfW85Loa8D4eCj4bDjwbDrw9GnoxFnpnJPjuSPDlWPjVeOyj6fTHM6nP5wo/Wap+tVb/BT7LRwAAIABJREFUamv0q+2xX+5P/eas9dubjV9ern51sfbV5fovrtfqIXvv978PdnWivV0+kRpOev0c5OeBasi6XE+ezpWvJiOnFcf5oPu4bDsoKDtZ62ZK3kiZN1KWtaS8nDCvJOWluHkpaVlIWBcSluWUtpzW1nP21Yx1LW1ZjoprMWE9xm/Eud20eJK3npdt18P+i7p/r6BtZa1racuok+hXsYqNnIyoIz5zzSVkFcpHAV4a9DJQUmP9HOIlgaSIjLiF+bh9MdHWXtpCTG1FlVZUWYxry0n7atKxmnSupx0bGfdm1rOZcS0ntKWErRVRJr1S2UrGedRHwz4GjlvYiERFBTIhEcM+aXcost7vXczZLufzt8v9TzZrj9YqL4+n3jsc/+h89unW0INW6WQ2fzpbOG+WH8xXLhZq18v12/XRnbEkA6MIgJn0kEEPmQywQQ+bDIjJgBr0sK4P1PWBJgNiNMAmHQT0gbAO5CDcgeFRmsgITFkRapo0ZJeGbEJ7ijjmtkwH7ZNetSKzWY4o8GTFzC3GwweD/Y8Xm5eN6bvW7OOV1tH4UAQHXPrODEf0q9xU0DkbD6xl4w6W7+5DDXpCb8BMAIHjIssqJCXLvDpPWy8p+S1OfSk6PhQdH4qOj2XPD83uHwrOM1GZEOQBlu8nmQHenKL4MM54IdIB4F6U8RKcHcTdMOXF2ADOBQk+SYmbnHos2rY5a1U05ySpIvJ1xbJVLDT9vmNWfs453hJdl5x9hrLeiI73ze6XvH1XsFVkpS5Zp13utUxu3OYYp4VLs/dCCazZveOqfVhzTHl8/ZI1TvFxVgqTfJyRChZbXrbnzbY1xXelBO6swTtr4JkWftcWe6IEzzjPCet7IIWvzJGXtvRv4iP/EBt+R07csoFPncW/1Zb/o7byh0Lzfy5c/V93X372zqdPHr179/Dx1fHDi93thxsrZyvzJ0uzuxODx4OJm/HU3espYu7JbOHxbOFRs/SkVXu6MPhssf58aejpwuDdbP/tbOnRbPFJo/S9J0Pik2Hz3aD0ZFi+beNqULoeFG8Gxdsh81VNuBzgL6vcVT97XeWvKtx1lb+uCldV4WFFeFDiTovMWYk9K/FnJf6sxJ2VmNMifZynzkrMeT93UqSPCsxhnj7Os0dZdi9L7WWo/QyzncC34thWgtiM4athZDWKLgXBxQC8FMZWYsRSBFsIooshvBVE5n1o04c2PFDTi8z60YYfm/KAU15owg2OOUyTHmjCDY07obbtcNwJj742HILDGjikgYM28DuADdqAQRtQs73egVVUoN8K9FvBkhUsW8CyBShbDGmzSSYZDKJQkMRhisR5mhJJQsAxniBEBGFx3IzhEkFbBNEpyl6z1S9bA5zkdnhTrkCOMXsEi89qi/Ci02QkOjsBo57gWZXnbRStQrCAIKLJQEEABQKk0YAb9BgIUKCJAgwkCgskbkZAHtQzgI4hYLNAaTLrLnvcy3l/K+1czrs3K/69ocjJaPLhVOaqkbuZy9+1infzxZuF0k2r+Gi5/HAuo1Gmvo6e3nvdPfe7e+/3tgHW1aE3GVECZbvv67ve7O1+s0d3v0d3v8dwr8twrxPu1hF9JlJvZA2ACIISBDI6HdnZQ3R2skYgLDIHJfWorB4WrQcF+bhsOSlbTsryUUE4KkntKeJxSTouS8cl8TDP72eZvTR1VBAO8/x+jmtXDexn6d0UsZMithPobgrfTZPfbkCJ9gXFZpxoRrjxsLXuZme86HqMWotS6zFqI06tRoiVILoUwhZD+GLk2yCxADbrR2d88IwP+Y5eM350ygvP+NAZPzYTwCe88FSAaETY2bg4l7QO+6iMBfRzkILoBVO3BTVKoF4w9lhgnYfHg2bKwSAMaED7uqGuTrSvl4NBH40UBGBYxSfd1LSHaXro1bC0n7Udl5wPB/yPhqNvTyZfNrLvTydfTidfTiZeTsbeG428Pxp+fzTyciTyaiz2g8nkD6fTHzeyP1oa+NnmyM+2Rr/anfjl8fyvrzZ+cbX5yVHzs5PWV5frB9M1oOM+1NWJ9HZqJDCc8CQ1LiBA1ZC8NBg9XajczOVOK46Tiv2kYj8oKLtZ62ZKWk+Z15LyetKyEheXY8JyXF5KWBZj0mpS2s/I50Xluqo9HfU8GXI9rbsfD7guyraTrHySs1z22x5UbIc5eTvBLwaIlRi7mbNO+ZiiBSla0MmwOh60Drq4ko0OsYCPBgIcHLOQMZnyUkCUg0pWfDpgWYzblpO29g6sFVHmQpaFmLqUsC3FtJWEbT3t2Mi41tPutbRrKaEtxLXZsHXYyWVENMIifgry03BIIGJmOmGmUjI15BU3q8HNin82bj6dTj1aqb69O3K31v/e0cT7hxMfnjWebQ8/bBVOZrInM/mTmfzZbPFhq3q5WLtbHS75rYAOBAywUQ8Z9ZDJgBj1sPFbgPX1AnodBBhRkwEx6SFQByEGmAFRG4r5STzOUzlZKKtSzS4NauKwXRxxSBNuSyNgawYdM15lyMrWFH5IM9dVedhuXUzHtqulm1bj4exk3akkKKSiSnWnddirtjKR1WK636Ea+mC9HtPpcb0eBQASRXmWsZKU2cors4y6QVtXcGkVEbZR8wPc/JRV3xIcz3j7jmAd5qUqKwzQ3LBoKVB8hhLDOOuFKD/GhmgxSAo+hPbCZITkU4xYJYUNTjmVnAeircqKGZYtMcygJO2Vikf1gQel/EfJ8vvhzJUrPIWKl4LjleR8pHhbvuC439+KJzeTmTWbb07SZnnLmeI5sHlXNXdDczRcvkmbs8xLCVqKEkKMFLOiVlacecneL9mmJdum7D5RAocW34nkOeadh5TjLXPwU0fiYzX+qRb/XEt+6Sr8xJH/hTP/S1fu197Kj321P2Vn/t4//3Vl+T+Xnv7Xox+9fP7B46vnN8cXFzs7DzdWTpfnT5Zm96aHj+up2/HUo+nso+ns45nc40b+biZ3N1t60hp4ujD4pFV70qo9mqveNEq3jdJto3DXKH7vyZD4ZMT8qC7eDYrXg+JN3Xw9KF7VhLb8uh4UL6rcg37mosJeV/mrmnA1wF+U2csBoe08PC+zDyrtkEP2tMiclZhvf+n2O8rThznqKMseZujD17Up9HYS34yh61FkPYquRtDVGLochr81mBGtADLvhxeC6EIQa2uvGTfY8MENP9r2a0x6oEkPPOEGJ9zghAeacLV98/C4Ex51wCN2cMQG1RVwSINqNtOgDRxQgQHVVNOMdQdY1UzVtgJTgLLVWFLAkgL1K0DJYgoIqEByHCkQMI3DNEOJAq+AAG40Yro+pK8P6emBdDpUr8cMBhKCOYK2krTG8A7VEeXM3l6A79QzIKFykheAxc5O8M17xq4OkMDNJKUQlAIhEgwJCMSjCAdDtMmIm4yEyUBAAAOaGAjiMMzM0jYKV3BYpjArR9nMjCvsTC4UE5v94Y3+wNZAcH8oejaZvpkr3szlb+ZyjxaKdwvF24Xy3WL/o8Xyo5V+N48aOnt67nd13evovtfV1dHT1anr7NDpdRBFCCY90n1f19eh6+vo0d3vMXX0Ap09UGcf3mek9EbWBPEAbEYQHgDw7h6yp5fSG9wEslewHpTU/bx5LyceFs0HBfGoKB0VxcOCcFyWjsvSQZ7/bmx48Lpou921/TrPcC9D7aaI7QS6FUO24uh2kmjPD9sb0PUYvhEn5qL8RNg64uWn3chqGH/9IvhqGF8KwK0AMh9AFiL4QoiYD2ANH9LwIzM+aMYHN/xow481AtiMH5v2IdM+ZNqPT3ixUQ8y5sXGfdREiB320UUNzipYgINURGeFdSoByJDODPbYadAnECGZtjMIaeyDuzuNHfeQnm4OAv0kVBLAUTs55WGnPcysl16Jydtp22m/92Y0+tZ09oNW+dVc4f3p1LsT0ZcTsffHIm/X/e8NB98bCr1bD7w7FHlvNP5qIvXhdPbT+dJPN0Z/sj7ycmX0Yrp6MpK7ma3czpY/2J7+0cXG3WaTNhr6/vf/zXjvDQHoHYg4+4OalzFVQuaFwdDedPZivnRW95wMOI+qjoOibTstb6aktYS0mjCvpyzrSXklKbWi/FZaeVjzvT0V/Wpr4LeH4/+4M/xPu0O/WOn/ZCL24UjwvbrvWcV5XdBuyrariv28qB5m5fUosxSitvPKhIfKimBGhEYD8lREG/IKFQcbExE/bQzySJBHkgob4JAgDWQldMjJz4XVhZhtMaYtJrRWRGmFrQsxdTGqLkbU5bhtPe3eyLhWEvbFWFuiaVN+uWZn0xIeYdEAA3spKMxjSTOVlOmshR72S5sD4d16ZC5l3ax6bpf6n28PP90afPdg/L2jyVcn08+3h8+b2YOJ5NFU9mgqezydO2uWLxaq57MlC4lARhQwIG0F1vYfGvRwOw6xrxfQ9YGACTUZEEAPgzoINyE8jKso5iHxMEsmRTYn82VFGNCkIYc04jSPu+UZvzYXcixE3LNebVQVRlVxNuBqRXwNv2su6lsvpJZy8Zl4cH+stjGQnwi5ZuL+tXK6GfUSANanQ4wGXKdHdToEBGkU5TjWStOyyCmbvONd0fmWYH/G2u5Y7ZSQN3HLFmnZxuQFjK8RdD9OVXC6TNA5kstTYpzgozgXZcQIY46zcoTkgygdpoQya56lzSusdVewbYrqCCuWGa6fYeuS3HC6ChSxkA/tF0rrkeTT2eblQP2tgZGbZP5qfGQ+l14uFXcL/S1GXRMd85JtihKWRcuKxbaqOJY8/mnNWaX5IiulGEsMF1K0ZUDzlGV7lrPUrY5RyTYnaHtm967s2ZNc+4Lzqej9ypb4tSv9K1fmN67MHyIDv/JXPjLHfq6lfufr/1Ny7MfegY9shT+kpv69tvKHkd3/sf3i948/eX77zvXxw4vtnfPV5bOV1slic39mdLeWvhxL3k1l2iLsbjp7M5W9bRQeNfsfzw88mqveNvuvZ0rXM6WbmeLdbPFutvi9J0Pi4yHh9YFXjW8fKX/7zG2AXVS5qwH+sp+7rIg3A+JNTbyo8A/K/MN+/qzMnpW5s7JwVmJPi/RJgTotMqdF+qRInxbo4zx5lCOPctRRljnMMIdZdj/L7KbInSSxGcfXo9h6FF2PYcshaCkIr0TwxRCyGMIWgui8H573wfM+ZM6Ptr0bMx542gtPffva9BpzQ+NuaMIFjdqAMQfcnhy2D79qClDTwEEbWNOgARWoKsaqYqhppja6qgpQlPUlxVi0gmUrmJFAlWEoSqRwkSVFmhQInCMJAQTInh5TR4euo8PY0WHs7DTev2/49hvo6UV6dIQJ4mnBSfAOSvQycoAQPSjjMEFiZzdyvxPu6kYx3ELSGk4pICyBkIBhZgTmIZAFjJRRRxh1hMlIgQADQxyCShSpcIydo+0S7+FZp5lxaXJkPBnfq8d26rH9odjhaOJ8On3XKj1ZGXiyVH66XH5rvfbWev3Z2uDTtdpbm4NJl1Xf2dV7v6P7XkfXG51dHT3dXfq+XqCvF0ARGsNYXQ/Qfb+v515v95tdho4eoLMX7tbjfXpab+IAiDGCtN5I6vRwVxfe3UPp9QpOrGdsBwXrbkbazYp7OXEnze3nhIOCuJ/jDgvCfntmmOfb5dr7WfYwzx9kud0UuZel97L0XobZS5O7KXInie8kse0EvpMkvs1uxjZj+FoUXY9h81FuLGiuu+kJN7wSQr97y0F0MQgvBNG5ANwKoQshYt6PN3zIjA+e9kJtETbthad96LQPnfaiU35swouOeZB2YNiIl6y7iZIGF2142or5WMCG6m24QSMAC9SrwH1OFvaLREgiNRIiDDq4t9vYcQ/u7eFhKEgjVRkdtZNTHm7ay84HhKWwuBa3HJY9F0OR86r/IGvfTimbKW01piwGxVkXOe9hV0PyQcp+U3I/q3jfqodfjMRfTqY/aha+XKk/m84v5kKTEWcr7dkZiN02+3+43/z7zz/+xQ/eyQc8Kkt7ZHPW71wbrx4vjMUVMm3D5/r96yPxy4XK6ZD/uOLaK2h7BW07I68nhNWYsBaX1hLmlai4mpQfz2T+4XjmL5dL/+1q+f940PrbSfNP2+O/Xx3609b4v62PftXIfz6W+Gg08m7d/3TAdVnSzgrWvYSwGqIWAsReQZsNsHkJSgtg3c1PRtRhr1BzcTmVDnNQWECCPBKXqbhM+UlTjAXLFnLCI7VitsW4vRXVFqJqK2ydj1gXY9pSTFuKaqtJx0rCvhy3Lcdti3FbM2Qd90gVlU5LRJTHQiwcYJC4RKbMdFqmc1ZqwMWtV8MHI4lWWm1lLOeN9KPV6tu7w+8ejH5wMvXe0eRbO6PHM6nDyeTBRPpwMnMwkT6eyV8uVMazQcQEwyYE0EMmI2I0vF59GfSw0YDo+sBvFRgGGFFAB8EGhAJRCSE0jHATmI/CQzSeFJmcmS8r4oBNHHLKY27LtE+dC9haYed80NH0KKNWblCkRjVp2m1r+l1L8dDp5NDjtfmrxZnNwXwj4V/MRVvZiBWnenpgvR7V6zG9HjMaCQiiMZRjaJljLQyvLorOH4r2V6L9B5LzI7PrQ9Hxgdn1geR6T7C/Ras7uFSn+TrJDZFcGWMqlJTHuTTG5EghQnABjAlhTAClEpRYY6UmZ1nnlB1J25S0Rd48K5gHOaHK8wOC0PC439puNpyOQZxruTzHudK4WZ1zeBqyuhqILjiDLd62yWi7omtDtM1z8gInrWvOLW9gw+NfVZ1TgjxuVuusuUywgxZ1wuGpiPKQRZlz+xqyfdXseKaG3rFFXmiRd7TwSyX8iRr9TIl+YUv8xJ7+bbT2ha9/k/DeieFfO/N/CA/+Llz/0t3/hbfy10Lz3wdXv5k6+Z9nH7y8efvu+OHlzt6D9dWz1cWTxebh3NTuYP5yNN4G2KPp7N1U5nYqeztTuJ0tP5qrPpqr3jYr1zOl60bhplG4mc5fT2e/92iQvxlg7wbF2yHpO+11W5faCuyiyj3s5y4HhOuacFFmL/v5qwp3VRUf9vOXVfGiKpyXuZMCfV7mj/NkW3IdF6g2zA7zxGGOOMySh1n6MMMcZui9FLmXYfbS9E6C2owR6zFsLYqtRtDlELwYQub9YCsALYSwhTCxEETn/ci8D2tHbzS88JQbnPYiE+2kqNfzQ2TcDY25oDE3NGIDh23gyLerryEbUFOBmgIMqOCACgzaoPbqa0AFBjSwbDGUZUPRAhSspn4FyMgwR7IYytE4z1AijrEoQuMog6Ks3oB2dZs6OvX37+vv39d3dHxHL2NXp/H+fcO9TqCrF+/VU5IaVNwpyRZjLQHWEqBEN4zLvQa6sxuDUZlgNISwAojZCPAEqaKIBEE8ALAGPanrw3Q6XK8nQJCBIAHDLBSh0qQm8m5RcFOYVWBc+WD8ZDx/OJY5HEsejSUezGQeLZbfWq+/szH4zsbg2+uDb6/X390Ze7E18mJnfL4/CHd36e539t7r6Hqzo+NeZ09Xn64P1OthFKFFQWEo6f4b3R3f7+p+s0t/vxvo7IW7dVB3D9aro/Um2mAk9Xq4swvs6MC6eymjSYLRcY95LyVuJvidNL+XFXez/H5R2i8IB0V+J0vv5diDPN+uczvIvj5S3sswOylyN03uZej9LLuXIffS5E6S2Eni2wnsNcDi2EYMXYuiq2FkLYrORdkRv1BzUeNuZCmILofQ1Qi+HMGWgshiEG4F4LkAMheA2zfsMz542gdPesBJDzTtQ6Z87X82yOTr5gFkxIUMOZFBB1pzYiUVKqhwXsMiIugg+jS0z0ECNhKwQr02TO9i4KCZisiUQphwgw7R9Zo6OuAeHQ9BQRqpa+Skh5v2CTM+bjbAz4fFpai8HDOvxKT1hLKRtq8kHc2QMuYW+y1ETgDzAlyUiZqNa/jlg5j1Mmd/Ohh+dyz1UbP03lx1sz82m/Q0E66tUni/njgZSV7PFN/enHm+tzxaSCU87nTAnw/5RlKBL966+PzV2yHJ1Cx7lwfDl0sDpyPhkwH3Ub9zN6dspaS1GLcS5ZYj3FJUvBmN/sP2+H+/Wv3vp62/70x+vTry9drI75eH/rw+9qe10a/XRv+8OfH79ZHftPp/PJ35fDL18XTqpt9xVlAOksJygGj5id2cshAR82YoxQMVOzUZVceC5rpHKNu5uAjHJCQmExEeyapclIejLJAVkLpGT/nkVkRrhbW5oHUubFmIqUtxWxtabYCtxG3LCftiXJsNqWMec0mhUiIR4dEIh4ZYOC4SGYXJKnRRZaoOppVznUxkFrO2+bS8OeC+W6m82Bl+d2/0w9OZl0eTb++OnDezh5PJvbHEwURqbzx1OJU9a+QVjoGMqEkPAQbYZEQM39oO2/aNvl6gtwcw6CDQgEFGHDYgmBFhQNSKkXaScpGElyL8FB5lqaTIZC1cWeVrDvOoxzLj11oh+5xfnfepC36t6bZM2qQRma2bmbqFHVbE5UzkYm78Ym5io5puZUMrhUjJYe7rw3U6tE/XBhhuNBIQSOMYz9Ayw0gMZx1ltRtKecwoz1ntXc72geD4oeT+1OL5SHJ+LDheMdourTZZywQrjVHCJGMeJ8Uxgp+j5VnKPIKwBZhOg8QMITZ5a5OTF1jzkmBdkdRFWWuptilZGZMso7K1SrE1kBgm+QlGGoHZCcI8hQrTILeKWdYI9ZC0P2ddryTfB2b/C7N3x+rcsjoO3P5dj//M7j9UHFsOz4rN0xKUhiAteL3zHt+QZJ6xO9bD8VnV1ZLtT5XAK0fshRJ4JHkeiJ5HltCtOXgtha6l8Duu/IfB6iEbPOaCT62pf/RV/tlf+dfg4Keeyo9Dw3/rX/j76Pb/uXT1+/N3npxfX+3sna+uHC/OnS40j+and+r5h8PRm4lUm2G3U5m76eyjmcJds3wzW75rVu6alZtG+Womf9PI384Wbmby37ur87c1/q4u3Q6ZLwf4qwH+aoC/HRCua0LbwXFRER6W6asKd1XhL0rcZZm/7OevquLVgHRe5s7K7GmROS2yRznipECdFKhvdRh9XKSOcuRRjj7K0YcZej9F7rXj59P0ToLaiOHrUWwliCwH4OUgshSAWz5wIYC0guhrg5kfnnGDDS/U/q895QYnPdCUF55ww+MucMwBTLjgcRc84gRGHNCwDayrxiENGLKBdcU4qJkGNFNVMfVb9FXFVNPAimKsWI1VFRjQoH4FKMjGggWsWMGUGVFohkA5EmMZQiAJHkVoCCQQhAJh0ghQAEACAGEw4jodajKRMMwYDThgInFcwDDJYKIAWMBIq1kNWhwxSYsKaoQx+wnBzZu9BGPv1lF6gGcFD8k6IMyqN/EEbSMoFYJFAORNJtZopECAAQAGBDkA4DDMQpAqTdt4ziXwHgJVWMruscWOJ/qvmuUH0/kH05mr2fyz1dqLreGXOyMfHkx8sDf2am/81f7kq/3Jd3fHr+YLVgIxdPb23evsvtfR09mj7zPqdWBbhAEmTJY0EmM7v9/V9UZX75udxo5uuKsP7u6Fu3sJnZ40mnCdAerqhrq6sd4+0mBiTYAKo1NedifNb2eEvax4WJAPCtJBUTooivuveybZvSy7n2Pb88O9NNUuKW33eO2lyLb1dCdJ7CSJ7QT22r8Tx9ZjyGoUXYnAazF0NkTV3XTdTY+64aUwthzB2qaexQC84Ifn/HDTD80HsKYfbfiRGT88E0DbwSvtseGUF5nwImNueNQJjTjgIScy7MQqNqigAHkLlLUgcQnyMwY3ZXCQBicFOgiTiugcpMnLIiEzFZRwK27EdH1wb6+xowPq6WNMYJCCB1Vi0sNP+4UpLzPloVsReT4sTbmpuaDYisgrSftyXFuMa/Nhdcwt1lW6ZEbzIpoV4IKEj6j0blh6VA28N5b6bKl+NFqYiNgmQtpU2DEdc05HbTNxx3oltjGUvVqeqkU9eF8nadQrFJp2SAuD6R99+F5CRUfjlvmy73yhetHIHA+6T6rug6K2n7WuR7nlEHNUcvxwofrNUevPqyN/Xhv7ZmP8r1vjf92a/GZj/M/rY3/dmvzz6ugflof+uDryx7WRv+01frc++uOZ/GdT6Rcj4Ydl+2lR2YgyLT+2lTYvJ8wlGY6zxqIVGw9bJyPKqN884OIKKhEXoZSVDPNQykpmNTbCgikO7LfgIw5+JmCZD6tzIWszaJ4PWxei6mJUXY7b2vJrJW5fTtgXYtpMUB10CAULEeeQKItGeSzMITEBz1ipjIXst7E1J7dU8D6YKa4UnCsl23JRfdDIvLc3+oPjqQ9Ppj55MPvO7sjDVv50NnMwntwfS+6PJ04b+fliAANgyAi3AWbUw7o+qK29viOZTgcZdTBoxGATDhtQ3AgLMK7ipIumvBTlJQkfiQdJLMoSSZHKmpmChR20SxMeaytsX4g4liPOlbBzNeJaCTkXA455v33e71iNB07Ha9fzkydTtc3++FTMndYsbo7r7UV1OkyvJwx6Qq8nTEYCAikM4WjSzDEyy1jqjLaCSi2Yb6HiCiYeotIlbb2mlRtGe8TYrgX7PmdbYK1jtDhKsOMEP0VLU7R5nrGuC7ZtRp3HpTGU32QsJ4JzT7CvcZZV1rIqWOd5eU5WZiTLpGCeFOVhXh6n5THSPMlaZ2htllJblHWNs+9xzoeC95ngfyX5PrQGP5ADz3nnltm2ImubdueuzXVqce6qzjWHZ17SZli5pTpWg6GWxzMuyy2vfyUQHeetDda6Z3afasEd0b7NqG/LwZ96sp/ZEi+l0PuW6Est+Y4S/1CK/syRfUfNvG1N/dpV/F2g9tvI8A9clX9MTv3n+Pbfpw//a/fZ59dv3+4fPFhbOVmaP15oHM5Pb9dz50Pxm4nk7VTmdip7PZFqf9zM5G9ni4/mqnfN6l2zfN0oXDVyt7OFu9ni9x4PizcD3G1NuB2SrmvCbU28qHAX/cxllb8dMl/XzNc184MSc10VL8vcZZm/KHMXZe6y8v/HbZyV2fMYUbJXAAAgAElEQVR+/jhPHufJkwLV/jjOUycF5jhPH+WYoyxzmKEP0tRhhtlL0dsJcitBbsTwtTC2EsCXAvBSAF70Qwt+uOVHWwGkFUTmAvBcAG24oRkPNOP7LmMenHDDU150zPlaeI064FEHVNdMgzZTTTXWbcCgDRiyg3UbULeDgzaoqpjar18xtr3yNRvSr8IFK1CQgbiEiaxEYjyBcCTGUYTAUCJLSzQlEoSA4hyCswQl4IRI0zJBSiRp5nmVoswoxpOUmSRkBBNhXMJIK85ogjXIKSFS8hKih5K8rNnHmv0YbdcDIsG6WNGHEjYTJKOkhpEKiEgAJBpMDAhxIMRCEAtBgsnEophMMnaOcwq8i2WdBKahkMyx7tFE/O2NoUdLg48WKk8WK2+v11/tjn5yNPPZ6ewnxzMfH01/fDzz8dHsq4Opd3fH6lGHqatXf7+z515nX2cvBCAwiHd26N54s/v73+/U9YIcJek69Z3f7+q916W/3wXc7wY7u+HuXkJvIA0mtFcHd/fB3Tqs18AAMGMCoI5eD9K7nWB30tJ+3nxQMO8XxP28cFiUDgtiu3NyL8vsZZjDPN/2H+5+R68M3ebWXopqf2zGkDbANmLoehRZi2FrUWw9is+G6bqHqbnJYRe8GMZWosRiCGsFoIUAshBA5/xw0wfN+bFZHzLjR76NDXv9O+lBJjzwmAtqD5AH7dCgHanZ0IIMZiRTWgIjnDFAG320yU0Z7bjOjhs1TK+iOicF+AU8JFEhM6mSJgYwgt1d+nv3wZ4ewmCMMEhdw8Zc9ISbnfQyMwFhysc3Q3IzJC/E1bmIpRXV5sJKM6QsJtzzCfdEQBn1Wmp2oWSlCzKZF9BFL/ekFno1nfvp1uRGKVpUqWG/teKSo2bSzyBeFourYt5jbVVSKyMlrOdNBjBpDDGRj6yPl1ZGSxkHUQsLM3nnxmj88Vr9uO47LDt2s8pOWl4K0ddDwd/vzPxtq/GntfE/ro3+28rQ16vDf1od/uv6xL/vNf5+0PjL3sw3h7N/PZ7/88HsN8fNf9ka/+Ne45fLgx+NJ19OJN6ZiD8eDR7mrfM+dCtt3soqAyqW5E15CzwaMs/EbVMxZdgn1L1C2oxkFTJuRkMcWHQIKTOR5KGcCNft7JTP3Axa50JKM2ieC8lzYctCWFlqDxJj2nLCvpywLcRskz5L1cbmLUSMg2IcGuPQKIckRDxjpbJmvGLnai5+Iee5nCtv9Pu2BnwrRW13KPB0rfrJ+exnD5ufXcy9Opy8auXPZ7OnU+n98eTBeOJwPO0RKEAHQnoQ0EOAHjbooDa0jHrYqIf1OqhtQTTqYMiAwkYUNaCUEZFQQsNwL0P5aNJH4T4KC5BIkESjLBHnySRPFi38kMM851dXYu71hHcrFdjPxw6Kif1ycr+SPqhkToaKF42Ry+bIyXhpKuYSEKynjwBBpq8P0ekwg57Q63CDgTAZCRThCFSgcZGlJYKQJnjnW6LzqWi/ZdXHguOCU48o6yEhH1LKAalsE5ZtRllnrE1CGMaYGkQMwlQdZaYIcZ61rvJai7ZOEuI6YznmtFPJdchrR6xyLGoHorIuWZfNlkWzddViPzN7TmXvluBcY7RlWl2htBVaWyaVVUzeou3bjH2HtW/S2gqhtHDLLMnNMdyyIC+J8jwr7NjdS7JtkhbHSX7J7t6IRBacjpZN3Y/HTjzhXdmxLqjHFs+JxXds9pwLnk/V+E/tqY/NoY+EwI8s0V/7il9oyY+E0G98pV94ShdS7KU18c/u8h8iw78K1D8P1L+pLv/n7Ml/LF7+x8UH75w+eLi6cro4t9+cOpif2qznTuvR6/Hk9UT6dipzPZG6mUzfTGVvGoWb2cLdXPnRfOW2WbyZLVzN5G7bO7BHQ+LdoHhT5S8H+IsKe13hrirCVYW/qgiXVfFhmW+bNR4UuYdF9rzIPigw5wXmog2wCv+gn2sPDI/z1FGOOM6TRzniKEedFNiTAnuUpdvoOkhThxn6MM3uppjNOLkZJ9bC6GoIXfIjCz54yQ8v+KFWAF5s13354aYPaUfOz3jhdsb8hAeccINts8aYAxxzguNuZMyJjNihITs0aAcHbWDdDg454UEbUNNMAypQtZra9o2KxVixGgcUsGIFBjSookB5SZfiDQwlUjhPERyJsgTGUaTEc4rAqyxrZRgLRZkZzkoyMoiyBG2meYXhFElyspxGUhaSsZKMlaStOGXFKZVkbRitsWYvI3kpwUsKHtYSoCUfKXgJ3k0KXsWZpESvCVdQ2o6SKkIoCG41ArwJ5AGQg2Eex2UE4WFYABGJIjWasVOMA0IsCCTLks8s+tcGy+/vTjxfqb+zXn+5PfLZSePLs7kfnc9/djr78dH0J0cznxw1Pj6cebk3/XguHREQ3f2evntdPfe6gT4jSwm6PvDe/d433ui69/1ukw5GALz7je6eNzp19zrBzl60tw/p7cP6dKQRNHV0w106pFuP9RpoE0jrTXivTjQal8L8Qd6yn7fs5+X9vLSX5Q7y4mFBOsjzuxl6P8e1/RoHWa5dR7mTJndS7dUXsZ3A2w1wOwl8M4ZuxJCNGLoZR9ei8GoUWQkjaxFsLsLUvVzNRdUdUCsAtwMwWwGoFYDnA8icH5nzo7M+ZMYHz/jRKTc44QYnPfCUF53yolM+bMqHjzngYQ2sq+CgBtU0uKxAWTOQEowRVh+g9AEW8DOAizRoWJ+TBFRU5yBMbhrycWhAJKNWxk5DDGAAuzoN9+6D3T2UyRhmkEEFH3FSEx522sfPx7RW0tkIWyd84pCTHfEIdbe56rYUnea8jc9YqKSE5axkzSlWHPyw1zLiVRpe82nO86gWe3ssOxd1FFUmayH9NKgiegUxDKfD71yeJO1yQeOvV2ddPEubjBYCHYy6WwOpRjlaiyglDz1b9CzXw893Js/H4wdl+2ZCXA8zL2Zzv91r/H5x5I9r43/amPx6bfRvW1P/vjPz54PG365Xvn66/se3t75+Z/vPLw/+9tHJN68Of//Ozr+8tfnn9/e/eX/vt7fLPzmceH8h/2qp+GQ6sZGSNpLiTkGbCgopzpCVgKqDnE3ap2PKqE8Y9gtVF5dTyJQFCzDGtEIV7ELajGdFtKrS4x5zI6jMBZVm0NwMmueC8nxQXggrC2FlJW5bSbTDEpVxj7ms0jkZj/NwXMDiAp4QsYyVylrJnIWouYUhLz+XdlzNVzcr/p2af6vi3qq6L+ezHxxOfPFw/sur1ueX819cLTxZqT5sFs4aubPpzHBEQwwQZIAhPQwYYJMB1n87PGzTq93CbNTBoB6B9QhqQFEjwgCYjBJOgvSzTIhnwywVZsgghQUpNEjhIQaL8kSCJwsyO2QTmj51LeZej3u30v7tTPCgGD8fLlxN1x7PjT5uTZxPDGTtVshE9PQifX2Irg/WfTs81OtxoxEHAJLABRzlSJTjWJkgxCHR8UpwvRIc7wm2D8yuj8zuj82uH4r2T8zOz8zuTyTXZ2bnl7LnC9H1lui4EJ3njHJIWjZo6zIpL+DmFmWZxsQmys+iwiIm7HPKqWQ/NdvPzbZ90bJptqyarTuy40PR/yMl+IU1+Knk+1jyfiS4PxLcrwTPC8n3rjn4whJ8JnmvOccV53zI2o4Y66GgnlgdJxbnmey6doWvVP+F1Xsiuzbc/q1AYNvj2Q/6H8bjzxzhO6v3wuJ8Vw19oIVfWoMvJN9LOfyJGntlDr0rBD+3RP4hUP5IS70UI7/2FH/pzH1hSV5Z4h8p2X/11v4YHf2xp/ar2MR/NU7+Mnnw/2w8/+Xp7dn60vHC7FFz6nh+Zm+0/6weux5PXo+nv5Vfmdvp1wC7bhRvGuWb2eLNbOF6Jt/2cXzvblC8HRRvB4WrAf6iwl71cxfl13fKFxXhop8/L3EPy/x5kTkvMg9K3HmROS+yD8vceYk5K7EnBeq0RH+ruoijHHGUI4/zzFGOOs4xhxn6IEXup8iDNLWXJHYT+G6K3ElSaxFkNYQsB5DlILYUwBb9SMsHz/uROT/S9CEND9xwQzMecNYLT3uhCadp3AWMu4AJNzThRsad8JgDGLUDo3Zo1AGP2OAhG1y3w0MO+HW0vA2saUBVMQ0o4IAKVhXTgBWsWoGqFawqYFWFyrIpxfZpFMFQIkOJDCWRhECTIkWIFCkxjKV9s4yTEsFYcFqGMQ6jZJJRSEZhBRtBW1DCjJMySsjtW2aS1jBKpTiHWQlaHXHa7KfNPsYaYC0hQvCRop8U/awcpKQATDtIwYvSdpJ1MoKH4Vys4KJoDcMkkrSQlMzQCkFYGcYmCC5B8pCMHcOsmhoVrRGfr/h8e/HVzthH+1OfHTe+OJv96UXrZ1eLP7ta/NGDuS/Pmp+fNj89mvlof+LFauVgMCCgaN+9zp57XfrOXgZnMJTu6TG9+WbvvTd6Ot/sNeqgvg59X0df3xtdhntdYFcP2qdHe3W4wYjpDEiPDurshbv6cJ2eNgBYT59gAJp+ejcj7makvZy0lxW308x+Xjwsmg+L0l6W388Jexl6P8McfEuy3RSxnWwPjanvMLYVxzajyHoEWo8iazF4LQavRtGVMLwaQZphetDDDXnZuhOaD0CLIWwhiLWC0Lwfavqhph9ueOFp77e1Ax5owg1NetBvm0vRCQ8+6kTqGjiggQMKWFHBghVKi0CcMwZJXYA2BFjQx4Au0uDA9Q4SUOA+O250UaCPR308FpYpOwPxoAHp6Tbc6wA6uxgjGKbAQRUfstOjbm5Qw4edzJhHGHLQAwped/AljYnLpIuCLFCfFex1EUYvbvTjhihtilKGJAuWrVTRSg/IxLxTWA+pQw7++mg9xMMhGvTTSJDD+v32Zn9mIhtZrWU/ON2YLucok1Eh0cGYeyofmMz7h+O2gosYSyitft+jjdHLmfRuTtnPyJ+u1f55Z/qfFof/aWHoX5dH/rQ69ue18b8czP3p2eZffnD43z47//ePz7/54PjfXuz+7vnmv7y19cd39//43v4/P9v4w4udv7w6+Prd3T+82Plsb/jdVvb9xdJ+0baVtewU1FZMzPC6nGTq19DpmGUmrkyEzMN+YSxsKTvYnErFJCjImEpOqagxBRkvWYgRJ9cIKfMhZT6sLEbVhbCyELIuhZTlsLKesK3GtZWEbT5iHXHxVY3LyXhKxNIymRCxlJnIq2zeSmZlbNAtjIetjYR60SwfDMe2qp79ocB62XE2HXtvd+Tj05kfXy9+9qD59ccP/vPnz768WX2yMfSgkYvLMKgzQQYENsCAHjLqIKMONH4rv3R9oKEPMvRBgB6B9ChqxHATihtgBkAVlPBQZIhnowIbF5gYT4UZPEiiQQoLMXiYJSIMFmeIlEAN2MRpjzLrtS4ErEtBZTli28z4z0cKL5Ynb2eHVV7u7ob7emGdDunTIbo+pE+H9vVhOh2mN2AmEwFDNImLOMLSOC+wFhzjkpxywCpPWOU5o74nOD4Q7D8U7Z9Kzs/N7s/Nji8lx5ei/cey8+dW788t3p+bvT+XPF/yjles7Tln+/+YeqsmNxJ1S3T/gImYvdsuFCczZ0opllJQ4hIUM6iqVOSyi5mZ7DJTk7vbzGW2u92w8cDsE2fgxJkbc2Oe7tON+xfug9x9JuILRf6ADK1c37fgPKFeoOxnafsl0XdB8u/S9nlMnCbEMVI6TYkjlDjMiMO8PCLYN1j3TdZ7Wwk+VIIPRN89wXdf9D2QtEdi4KkUeiaHHiuh+1LwjhD4RvR9LWrXJf8lm3bW5j9UtQvO4FV76LLsOxTcU27/hNM17/WshUMbofC+M7gle/ZV7aaj6gtb6KYSPOT9q6T7kly1wWrzhO8SH3wVqP1Krd4QIg9cmWNn5p0z+50jvc1Enzjr/hTPvwt2Po92/71z9h97l/9LfvVfV69cmJtbGxlcGy6sjwwsdTett8X2uz8B2EE+edCTOuipPihk9/uz+4Xsfn/uYCB3MJA77M8d9ufODtT8br+Z3W/hDtqE/VZht4nbrWd2G7jdJn67ni3OTgO3U89t5MiNHLlZS2/WUFu13HY9t9XA/SqaZzdq6dUsuV5T5GHEWo5ZyzJF6fxSklhOk0vV5FwcnY0js3F0NkFMRdHxMDwagEeDyJkAPKKBg35gOAANaVDR9TWggf1+sOAHe72WPh+Yd5u7Xeai2etTR6XT0u0qpvQCHS6ozQm0OcE2J9TmBIqxh832T2HzTTZzk9XcoFgabWCDDWqwmpMiaKdJmhQ5RqIIniIFkuBxjENgBscFmlYwTMAxEcF5jFIoVsVICcZFGBcRQqJYO8PacVyBUAnGFIy04aSKk3YIsxKsi5c1ivdSokbJAULUSDFICAFMCGJ8EOMDKOtHWR/OaaQY4KwhRtRo3kewLpSwYbgVQWUMkwhCJkkbwzg43ilJPpp1g5AoSZooBzgh2FLbcXd95PZy4e5q/4ONwcfbp44Pxo4Px5/tjz7bP/N078yjreG7K4XPp5uvjaRn6gNWyGwoKas4WUGCOE3wej1cUmIqPWkoPaGrKDHoSw0WHVD5Wbnu9yf1fzhpPFEGlleiOj1hNBEmM1hWbj5ZgpTrSIOJqDQwlYa8A5tLsLNJbqFaXEgLc9XsQjW7lOEWM9ximl3McPMpYilDr9UJ/2fR9nwSX6wm55PYXBKfiSFTUWg6Bs8msNkkNhmDJiLgeAQ+E7BMRNHhKrLFS7f5mTY3dCoAjlZhI0F4JAgOBYDBADioAf0aUPCDRSNg3lM8goK9XrjHB+W9SJcb7nAjLXag2WZpsFnqbGBWsiQ5U5jS+5ByH64LMKDGgB7C5KMBLw2psN4G6RyY0cfAPgYK8piPRRQUpMwmS0mp+WQJVFJGV5ZzhnJeXybpSviy38coU6eHa1LxOgVN8YAC6GSgkqn4PWc4KZvLEwrb4FECuClEGFMcmGKBjIBkFCLvpPfqvF8WMhv1gYvnNs+01mQUrMHJd/mtA3HfaKZqtbvh5sLo/f3Ftf4W0qBzM3h7wlcbEHtzgZ6Mt8ZDtIS5ibbI6mDN+dGGpQbXvZmOtysDxyMt78Y7f5ro/mW0689Lg79cmP755sIfP1/86fr8X79e++c723/7eu2Xm0s/XVv44crcu/NT7y5Mfbg08/3lmV+uz//p5sIfbyy82Dt1fTR3faxmtzs0kWQXatWZGnurE62VzS12LB/gh1KOQszW4We7QmJHSK5xUGkrHsD1aSvZ4pXqbWSdgna6mcGQfCZuH004xmL28Zh9LGKbiNomYup00jWTck0mHcMRa7uLaXSwGRGpFtC0iKcELK3gdXY6ZyWyMpIPK91huTvEbw7UrOZTcy2Brf7keM620Ru5Ptd2e7P/wf7w3a2Bj1+t/e83X/795vZfr67/7crqnbmBzkQEN1kAIwKaYMAImQ2w2QCZDZBRB+r1YLHHEjAhiBHFzShhhgkjxFlgFcU1morydFJkUyKTFKg4R0ZYvIrFIyweprEwjVZRaBWFxjkiJ7NNdqHVIXQ4+T6/MhRQptPe6ZqIQrJlFaBOB+t0kE4H6fWITgfr9VBRfGixEABAIjCDoQwCkRTOC6wVRdggrQzj0mlMOAWx05i4QCgrpHWdVNYI6yZu3SGt24R1l7Re5By3RM9t2XdH8t6VvPcF73e04y7resC5H3LOp4rvqeR/KvnuSt6bvPuIdy0yyiSnTEi2adl+wLuvitoNKXiR8RyxnrOs+yztOkc5rojadTlwTfLfkPw35MA1yX9Z8J3nPYeca0/ybEiuJU5dEh2rNt+S4J4mlVFKPiXKpxXraas65XLOOuyTvDojupYU3xztnCNds5R7Bnec4/xPPenLamICcU1gngNr4r47c16Jn5Vjx/b0W3funSPzhZC4qmbeaS1/jOZfhLteJwf/R9/yL01Tfx3cerq2vzzcvzZUWD9VWOpqXG2O7XUnDnrSB/nUQT65X5y+9F5fer8vs1fIHPRnD/tzB4XcQSF32J/73V4zu9NA7TVxu43MVg25W8/tNwnbNXSRaW03cjuN/GYNtVXLbNZQn2Cshi06l7fqueKqcL2GWctR6zX0apZczVKrGXYlTS+lqaUUMRdH5hLITAyejoALKWwuiU9FkfEQNBFGJqrw0SB6WoNOaeCwBp4KQEMBeMgPD2pQwQ/0a1Cfr/gLdrtM/1FQ6QLyHrjbA3c6PuUctjvAVtXU5rS0OYv7Q8snwaFqKQJYg2xqsFoabWCTDUjKoMjyOMoSKMNQIkOJFCVRhIShHAKzKMqRpEySIkHIOC6ihETQNpSUQYSHcQElZIywkZSdJG0obkVxK4rbCNJOUA6EsKGkilJ2lHagrJuQ/JQcZJQqWokQYhhk/TCnwYwfZTVKCrHWCMJ4TYgCEXaCceOMA0JkCJZgWIQhHoV5jrHLsldRfDhhA2CRF32CHKYojyBUDbTlby8NPFgp3F8feLAx+GzvzPHB2PP90ef7o8f7o082h+8u93w51fTVRMPd6ebd7piCWipOVMJ6s8AqJCnqdFDJSUPpSUPFSb2+1GCpBEzlRlNppaWkwniizPjZSUtJKaY3UiYLWqkDS8qwSj2hN2Dl5azBkKGwMxozl+TmUsJCSljKSgtpbiHNzafohWp6PkXPJPC5JL6YoYunr7nEpz7lT7LDJD6fIGZiyGQEnooiUzFoMgZNxtDxCDwWBseroFNVZIuXavZQrU5oOAifDhfbt8HBADAUAAf9YKH4TeMDenxAt9vc64N7PGCxeSDvhjtdcBG96iVjnWypsYJZGYyxpgCh8yJlfsIQZEEfZfHRFo2B3CSgwno7anCQFicFOEmLl4O9LCKhFha0gOXl5pOllM4QwsGciNdaiUaVzLHmOhHM+4UOr5DmQS9YJpnKZaDCBhtsqFlj0Aa/ozXgrHcJjU62ycWlBSQrYRkRb7fiB3XeW4Xs04m25c6a6Y66Five6+ULmjyZ9m51Zs4PtVw+3XFjqufWymjIKngoqCPpiypoV8pTqAnU++nmIDPWFl4eyFycbjsazjyc7brXX/PsVPO7kbaPIx0/7Jz56er8jzcWfrw2/9P1xfcXZ14ejv3lq7W/3lr/5fPlH68t/nh14f2lmVdH428uTL29MPXjtbmfbyx8vDrz5mj09lLntdHaw97IVDU/l5UX6l2nE7ZGG9hsR7o1dihu649Zu4N8h8b1RGzNXj6rkhEGCOCGzpC92cU12rAuFz0YlEbj6nTKNZ1wTCXsU3H7VFydTthnko7ZatdcxjMckjpcbJNK5SQsK+NZGU+LaE4hGl1szorVqXhfzN6usR0atd6XWe6Mzrdo+6cyk7XqWj50eaLh9kbfk4OR+3tDLy5N/f3m5p/Xx/+6O/33c8v/fn3v3744fDQ3HOZJsxGEQBIFcIsRMushQyVg0AEGHQAYINiEIEaEsGC0BWUssAAiThwPMmScp6slNi1xaZFN8WRCoOI8GeOJmEBEOTzGEREai9BoFYVGGCzMkRGBDnO4nyIlFDMZ0bJKqFIH6SpBvR7+DcZ0OlhvQMwmrFi8jiI0itIISNAEz9EyijBhznYgeS6yzn1Mvsi7LwvuS5zjCu++Lniusa4rjOMG5/5C8FwUPedY1x5t36PUXcq+R9q3ceWAcRwwrn3acY62fy1rT2T/U8n3iHMfS/5bdm3b6V2S1UPecV/QHlmrHtuqnjpjD9Sqm0rwHOfbo52bpH2Tdq9RzmXSvkq7VkjHKq4uE7YlwrbCOVdpxyplXWPtG7xzk3PtMK4V1nlasI3w4phonVGd+zbfBcV/UQ1dtYcvitp5yn2Z166Jge+k0LEv89CbvcwEbvChIzl2x1X9nTM9zwZvyNE3avqNI/PeVXNBydxzN/0pmv8+3ndf6/pr3Zl/aJr4vnnql5WjK4tzy4P5zaHCem/bclNsrzO515Xa7/kEYGd7qw/6Mjs91Xu96f2+THEOCjUHhdxBIfu73SZ2p4nZbeJ3GujdemanltmtZ3dqme06druO2axjNuuY9SyxniOKpq6NHL2eo5fT+FqOXq+hf1VqkEUAW8vRa1l2JU0vV5OL1cRSilisJmbj8FwCmY0jcwl0LoFNR9GJMDIegsdCyJkAPOIHh/zAqQA0pAFDGjSkwcNBbCCAFPxgrxfo80M9Hku329LjhXq8ULcL7HSYu1xQ3oMUOyrbHJYWm6nVZm79tdyrxQ402SxNNnOTzdJkszQqpiabpdEGNFqBWtmo0gxFCATGEgiLozxFiAQmELiA48KvYfMKTVspykYSCkYqCC7ilBUhJBgXCdqGElacVElSxQkVI1SCcpCME2ccKKUSrBNjXCjjQhk3LvgZJSS5kqwap61RQq6COQ3m/AgXwPgAyvkIXjNAygkdWaKnTKBogaVKA32yBDpxwvL7/2w4+ZlJX4GWl4EmE4VhCsu5KMZFUg6WdtltwYme/nsrg082Bh6sDTzZPvV8f+z5/tiLg9EX+6efbg7dW+y+OVpza7Lx+Wrf07WeufY4Ul5h/KwURyhJdiEIV1FhKS0xlJ3QGcqMuhJD5YlKQ2mFqVRnKdOZS8qBkgq4UofrDGiFHqvQkwYTpdczeoMEgE4LlMDA0154NsHNJ/mltLRQzS2kuNkEOZsg55LEXJKaT1FF1rWQpopu5bkkPhtHi8Vvcwl8Jo5ORZCpKDIVhScjSFGCOBaGxkPIcIho8VItHqrFAQwH4ZEwOhyAB7ViCwEypMF9PqDXa+n1Wnq8QI8H6PFCeTeYdxdLt8F2B9SiAg2yqU4y1UqWGgXMyGCUNfuxSjdU5idMQRbWGMBPAcWuYRukU8AKO2F2kIANNboZyEmBAqDjQDNu1FtKShizOSNinU6y18sVNGEoJJ4Ky2eitpGordmGtrv5/oijyUHXKliLi+v2K3lNzvvlbk3u8AodXr7VLdQoZFrE8i7moNb9ZU/qwUjDt2daby5OrHfmBqvUwZA6nvDM12jrzdHNluilgdWC4PAAACAASURBVPqXO1OTHQ1Bic56hQBnaY87e7P+xgDbHKTPNGsrg9ntkZrrM61fjdTe6c8dj7R8P93zbmf0zaWZD1dmv78y98OVuR+uzH28Ov9wc/Dl2fG/fbv1043lj9eXfri68P7y3OujqbcXpt5dnP7h6nxxnfj63OjDtb7bC51Hhfh4nJvLWadS4ly9N++nWxxImwvvC4tDSXtPWOwOiX1RtbvKVudikhKiYfpaO9PhV1rtVJ+PH42pM9Xu+bRnLuWaSTrmEo75pHMh5Vqodi/l/HMZz2CA7/HxLSpVZyVqFTwnE1kZb3RxTS4uK8EtbqYvZu/QuJ4wv9yVWOmKLbQGDk9lZ+sdi62eC2O5LxfbH+8Nvzh/5vXlqR/3p35aOf390qmf18f/tr/wL0er//eto7+dXxlOBGiz2WKEQRNiMYBmHWDSA2Y9CJkQxIziFpQBMcYCsxZQghAnjgdpIsFTaYnLynxW4jIikxLoBE8mBSop0kmRTspMUqJTIp2SmJTERAXKw5CIBS6rAErLgLIKsFIHVVSCuk9rQ0SvR3V6WK+HDQbEbMJAgAQBEsdYDGUwiKJxniVFBKJ9pHRR9n0juq5T6i3Zc8em3VV8D23aA6vvseJ9InsfS+5niveFPfhcDT1VAs9k7bEtdFvyfSl5Pxe9V1nXNc5zlXWdpR2HpOOIcV7k3Rcl74HkXBfVTcl+nXPe4n23Be0b0X/HGnrmiL10RF6q4Rdq6KkSeChp9+XAHSV4Rw7cE7V7ov+eFHhgCz20h+8rgbuS/47ovy9pDx2Rx7bwXdG/L/lmePu84Fixe6/aQk/k8BNr5Kk9/sQWfWyNPrZW3bdGbivhR87kbUfyKuW/Z4s/8eYe+nIP7anrYmRNCX8rRN/b0z8GGr9T0jedtR8jnb/E869DXXfdzR/SQ39snnzfNP7vyxdfbO+tDvet97StNMW322K7ncn9fPV+PrnXndjvSe31Vu/2VO/1pvd603u91Xu96YNCTRHDfrfTwG7WUHuN/F4Tt1vPbNdQO/Xcdh27WUNtFGXxdfRGHV1Uxq9m8SJcFWctR63lmLUcs5aj13LsapZaSZOraXo5TS2nqYUUuVhNFH0/cwl0LoH8liA1WYWeCYCnA+BpDTqlQcMaOOQHBn2WIQ0cDMBDIWwgAPdrUK8PKGhwjwfIeyx5N5D3gF1OoMNu7HKBnU7wk+vLAbQ5gBb1PyJ6/4N+qUCjzdJgNTWpUL1szogWF4XROE+TPIGyOMqSBE/gAoZwGMZjGI+iHEGIJClTlJUgFByXcUKGMAElZZp3YKRCMjaKUklSxXEbRtgwQiVpJ8W6Kd5N8R6c9RC8j+B9IGEHKQfG+2g5TEohxhZj1TgmhkDGBzI+mPEDuAtlfaQQwFivEZLNkAJhKojaDCa2pBQ+8Zn5xB8MpSfNpSfNBj3OMCpFWe1qQOAdJCawhBjwxua78i+2hp9uDD3ZGi6SsBcHo6/2T7/YHn6w2PXVeN3t6ebj9f6Xu6fubQx1B0Xg5EmTHmBYK8vaDAa4rNRUXmrQV5gMZcaKExUVJ8p0JyuMpTpLSQVYqkMq9aTBhFXoSZ2R1htpg541GGQAEvRmsdJYR1WOBfC5BDeX4OaSzHyKnU1QswlqPvXbkHNJfKGanE/ic3F0PokXU6Pmk/hMHJ2JIzNxZLIKnAhDExF4vAoar4JGQ+BYCD4Vwtt9bLOXbnYAw0F0JIQPafCgZhnSoEEfNOiH+vxAr9fS47HkvUC3y9TrhfNusMsJdHvgdnvRsQ7UK8Y6xVwjAzkrmJHAKGP2oRUuuMxHmIIc7GcAL2nykaATN4tgOW8psyIGBwkqkN5BAE4CZE3lLGAkjQa0spwFzFUE0KLAnQ6y00H2eumRiDyf8azW+Beq7VNVwkxUXqi2z1Y7J+L28Zg6EpYG/FyfjylowqmodTiidrrYnAgVPMxOtf1KW/jbgdyb6fYX29MPdue3u2vWWhNrjZGtxvBhe/JSZ/LLoYYXm2N3NybTLlEw/ucqCexKeoYaI20RqT0ijLeH53uTK/3VV6Zbbhaq7wzWHi8V3pyfPj4/+frC9JuL028uTr27PPP20sy7izPPD0a/Wen9eG3ph6tL7y7NvzmafXs0/fxw7One6ReHYz9cnf/p8+UPV2ePz525v164t9b79UzbVEKYz6lT1fJCvedUTGpzYW1uot1DjlQ7e8NiPiT0Ra2FhLNVk9IKHiINUdrcFVA6PNx43L6Q9S3ltOWsfznrW6z2LKSci2nXUsa9nPWu1Abmql2DfqagCW1OssVONdjIGgWrtZHtfrHRSWVlsCPA90SUDo3tCfPzrVUr3YmF1sD+YPV8k3ul3Xdpsu7GXMujvaFXF8dfXpw4Xh54Pd33Zq7/3dzgx5Wxj6ujH1ZH/7K/+E/n124ONYd5UldmNOtAs84C6AHQAEEmBANQGsI4EGMtoGCBFAhy42gVgyd4Oi2zWYWrtXE5K5sWmBRPpAQiLTFpmU1b+YxNyDmkGqeSUfkoT7IYVaZDysrM5WWWigqwQgdWVII6HVRRCZXrUb0B0+lRvR42GFCzCQUsGAySJM7hCI2BFImyNCGgIKMS4grn/FxwXmbUa5zjC9Hzuej6WvLckr3fiJ5vBdct3nFH9j5RA8e24LGivbBqb6yBd47QG3vonRp6qwZeWbU39tArNfzMFrol+a/w3n3GtUYqMyQ/TXKzpDSLK/OkOotblyjnHue5JvhuSd57Vv8TNfRcCTy3Bp/J2jPJ/1zWjq2B50rguRJ4aQsfq8Fja/ClPfLKHn1mjz5WI4/k4C05uK0EVgXXuuTelzzfysH7Svi+LfrEmXxoi37J+c+z2hbjOxRCZ6Wqs6T3rjX6yFdz2568I8ceWuPn5fAGG3zqzLx15964sjcd2Qfuup9DHb9UdT3xtzwKdPxTy8SPmaF3icL/WrzyYe/8WnfrSkN8qy26153e7UrtdSf2uhO7+cRuT/V+b3q/L7PXm97Jp/Z6MweF3EGhZr8v97vdRn6rltmuZ3ca+E/c69Ohi9mspbfqmM06er2G/C0dqrgnLNKvtSyzmmFXM/Rqll5JU8WjV7EnZT6FL6SI4nMRwGbi0GQVMBNHp+PYRBgZDUIjAXBYg4Y1cFiDhjRwMAD2a+BvCQt9PrD4oZ33WLrd5k6Hqfit3eW0dDk/2ZbbVHObzdRhB1rtwG+bw1YH2GwHWuxAqwNqVoFayVgnm7MyZGN5lpQplKUJnkAYBKYQmIEhBkVYDP0EYAjCIgiLIByGiTguYbiEEBKCizipkKSVpFWSUinK/n8yMJr3kJyL4NxF9CI4H0w7zbgNop0w7cUEjVYinD1BWaMIp2FCEGL8Ftxlwd0o4yf5AMFpKOkGURVEbBjh0Bupz/5gOvEHY8lJY2mJSa+DSEKkaZmmRNCCgxaCwnmBsXmckdW+/KudkeO9M8/3R18cjr84OPNy/8zx1tCj5fz9hfYHi+3H6/2v9kYe745en2r1UnDZiUoEZlhONRrhkhKDvhIw6EBDhVlXqteVVOpLdboTZabPSi0lZVB5JWUwswYLZzTTOj2l0zEGo2QGuPJK/ESJvUI3YEeWM9bFtDSXYOeSzEycnEvSRfRaqGYW0ux8ilyo/nQAK9Lu2V/p13QMmY5hUxFkKoJMVH0CsLEQOB6GR8J4m5du8pCNqmXQD4+E8EE/NKSBxSKCweJb4Qd7fGDeY8l7gG430O0Gu91wlwtqswONVnODzVInm2plU40CZmUwLQIR2uhDyny4TqMsEZnwUmYnanARFgdpkcBKEahQUZOLhmyYyc3ATgpmAR1l1hHGSsKg4wBzGLfU80CLDDdLUJcDH4ko0ynHam1gJedZSFpnqoRRDz7ogHvtyKCXHvQzQ356JMhPJtTxiDIVtY6FhIIDO+Nn1xLKUb33657k8/Hml/O9X4+0fjlYd7U3faUn83mh5tZgw92R5qfTPT8eLf/l68O+tMbq/lNEhDoSztm++u6kvSMmTnVFFvtS68PZi9Ot10/XfT3R8vTsxPPDiaf7o8/2R58fjh+fnXhxbuLV0dTxuYnnB2PfTHS+mDv1ZnbkeKz/eLRwt6/14XDno1Ndb6eH38+P/LQx8XZ15Oli4eFsz6OFvjvTXec6orNJaaXWvVzvHYlK7S6000u2OtGBmHUoYe+tkvoick/E2hWS6h10tYhESWN3QDlVZZtLu9cbqjYaQhsNoY3a4Hqttpr1reV8G3XaZkNgszG0lHGfCQlDIbHHy3W62GaVqLNizS6mMyA1OvFaFe6JWrvDYrufLMSkmabQUkd0oTWw259abvevtPuuTNXfmGu5t9X35vLky4tjT5cLL2cLr+b7n0/l38wOfFw683pu+Pu1yT/tL/7r9b03W5PNAZux0gLoQYsBgIwwZAIxAGFAjAMhCQRVBLUjcIAmIiyREpmszNVYuTobX2/jaxUuLZJpicwqTFZh0gqbsXI5h5R1SHGR9FEYDhHlFWB5BVBWAVTooTI9VK6HyvVQpQ6qNKAGA6HXI3o9bDSgFiMKWnAMphlSwBEKAUgG4zhaRkGSRflOVJrAxVMQMwIx45g4hYvztHWeUuZxaZGUlyjrEmVbxeR9ynbEOs8zzhu851vR81D2PVb8z2T/U9n/yhr4oIY+quEfHeGPavi9LfzSFvrWql3jnZco+2XadY3zfM55vxID3yjBr+TgTVm7IPovcN5ztPMi773EeS+znvOs5wLvPeK9h7zvnKAd8v5DKXBWChwKgUPWf04KnZUCB0pgR9HWRfea4NwTvRds4fNi4BynHUmhPda/RnvXaO8B5/vWEb/mrp5C1a+sse9cmRt8+LZY9URNHqupfTm2K0dfubLfBxtuObJn+ehDNfve2/RLvOd1pPNjdf/fG0ZfJntfRPv+r/2vv5lfWKiJbrbFdjpTu12pve7UXr56pzu501O905Pe683s9ma2u9P7vbn9vpr9vtx+X/Z3u43CVi2zXcds1TK79exuHbOZI387em3W0Bs11GYtvV5LrueI9Rpyo5Zdzf5KwjL0aoYpxkQtVZMraXo5QxfV0ospsvhQ/PqeS6AzMXg6Bk/H0ak4Nl6FjgahMyFkWAMHvcCQrwhg0EAQ6degPj/Y6wd6POa815L3At1uc6fD0Okw5T1gUX/Y7bJ0OiydTqDdYW5TTW2fqpaBZtXcZDP9pt1otJqabZYWFWxQTC4WJ3GOI3kSZWhCIDEOBAkQoBCYxTAeQTgIYhCEhWEWRTkU5TBMpCgbSVpRQkYwEcMlFBcJykqQKoLKOGHDSBUn7Thppzg3wTgx1k3wPpRxo4wbot0Q5UIYN0x7QMqDC0FKiTBqnFQimBBCuSBM+2HaD+AejAkQfJDgAgTnRwgXSrpo1m0yMSf/YD7xB+PJzwylJUaLGcdQFsdYipRIQrAqLpa2ynJAC9Vujwy9OT/74nD85dmJFwejL3ZHXmwNPt/of7KSf7zc/XJz4N3Zsad7Y3fWhmZbIpjRaDajBCkYDOCJk5WVFWZ9JWDSgyYDaKgw6Up0FZ+V6j4rNZ8sAUvLsNJKzmjmTWZGp8dLy4myCl5vZMormLJyl87YzcGLKWGxWpyJ0XNJtohec0lyLknOVzMLaWY+hc+niLkUMZ8iiovEInTNxJGZODoZQabj+FQUnSwCWBgeC8FjYfhUGGt2E40esslu6XNbhgPIUAAe9AMDPrDPZe71WHp9wCc9qgfodgNdbqDLDXW54XYH2GyzNFktjTawTrHUyuacBKQFsFoAq2ijH6vw4/oQD0dkwk0Y7ajBjprsuEUEKjljqYwYHBRoJywuFnFQMGupJI3lhKES11eyFmOIABoFuFmCm0Sow4r2usiRID8TdyxnPWs5915j4LA5tJFxLsWUmSphIizMJ2wrGddyxrOS863UaLNR20xE2cj5N9Pug6zzy574g5H6D0uFtwsDd0eavuzNfJ5P3yrU3CrU3B5qeDbV/ccLK//47YX5rpxg/H1EBFujtrn++v6cpzMujDT7lgcy22fqdk7XnJ1s/m5r+MHuyL3NoYfbI/c3hx5sn3qwferRzsjzc+OP1ofvjHVdTkfvdTW/Gx9+MdT3bCD/uNDxtND5or/7h9GhN4O9b4d7nve2vujvfNLXeiff8EVnbr/WPx8TVnKO9UbfeMra4YTzPqrDTXRr7GjOO5BQC1Glp0rqCkntfrFOJZIc0OrmZtPulRr/TnNkp7lqsz64WRvYrA1s1Pi367TtpuBOc3CnObxa452OW0dCUr8mdLmZFhVvshNdAakrILZ6mQ6N7Ytau4JCqxcvRMXpRm2xLbLQGtjtT651BVc6/Jcm6m7MtXy72vXq4viri+NPt4afb59+sTv64XDmb59v/su3Z/98dukfzq/+ty8O/+uX5/79m8vfH87XB1yQEYKMIGSCYBOCASgD4TKM2DHUTWAeAgkyRBVLpHg6K7H1Kt+gCg2qUK8KNQqblZmszNRYmZyNy9q4rI2vtnIRFvcTIGYESirB0kqgTAeW66EKA1xhgMt1UKUe1Rkwg4HQ6WC9HjYZUYsRgS04hbEcKdAoQ0AUg/McKWIAxcDsJO86yztXUXGPsZ3jHRd4x1XZe4133RDd1wXn57Lnc8lzjXddYh2XONcR4zxkHXuEbQ8VtzFlm7TvMM6zvPcq770n+p4r2ns19L0S/KiGf7JVfVDCb6yhl1LwGe9/KnifCv7nUuCVLfRaDb+2Vz2zhm7J2ldS4Drjvs55r/K+i6znMu+/yvtvyqFbauSWLfKdNXzXGn6kRl66EseuxFNn/IlSdWyLHdtjL53xl67UsSvxzB5/IEXuiOH7cuSpLfbMFn3lTNwP1vXg9hnac96dWeHD38nRY1vilTP9na16mdGeOarfeHJPXOkLSnyfjz33Nf0plv8p2fsi1Pbn9ODPdWe+i+ePe2Z/WDm329G03hzb6are6a7e6U5tdyd3e6r3CpntfHqvL7fXl9vtyezk07s9mf2+7H5f5nc7jcxWHVkUaGzX0Hv17HYts1PH/Apg1GYNtVVLb9ZQ6zlyNUf8tj9cTuMraWolQ65k6NUMvZJllzLUQgorVqV8il1I4fPV+GwCm42jkxFwNoFOxdCJCDoahM5o4IgGDmvgsAYOauCgBgwHPzVV9vmBPg3Mey2//Vt1OU2dDnO3C+h2g90eoNNp7nBYOp1Am2pqsRpabaaWXzuXiw6wRqupwWpsUIxNVnO9ZM4KBg4ncJTGYJJAGAJjEYiCQAqCKARmYJgBQRoEKQRhi7tEHBcwQsQJEUUFGBEgmINxESUkkrLiuIITNoJUcVJFCRvJOAnGidF2nHPjnIeRg5SoQbQH57Wi5hBmvAir4UIIE4K0NcqqcUwIwowfZvwg6UVoH85pKKORYpgUwzjrJxgvSqgGE3PyhOXEH8wlJ4wV5RaLGUNgkiQ4jlVkyS5JLlnxy/aw5s+cnxz+/tLMq3OTLw9GX+6febl76uXW4PON/hdbA2/3T78/N3l8MHFvY+SLmfbmsNVkghGY0lWaT56oLC8z6irM+koLYEYsJthQpq88WaE/WW4pKbOcOImUlDE6vWAyczodXnKSKCllynVMWQVbUenWGQoSNJ/k5xPcXIKbT3EL1dxCmplLkXNJcj5FzaeIooX5V/T6BGAzcaTYnjMVgSer4MkqeDwEjoXBsRA0GoTGQtBwEG7x4C0+psUF9nuAIQ0eCsCDGjTgAwe8YJ8P6PGY8x5L3m3uclo6neYuD9BuB9odUJNqblTMDVZzvWKulS05yZIRLRkRTApAmDZoeGWAMUdlXOMgB6a3o0YrpFcQA28uZ02lAlhhRU021OxiICtmYc3lpLGcNOoIg44y6D2opVHEWhSiRcbarVhexYbc5Bkfu5h07NT5DpoCFzqil9qil9sil9oihw3aXoN/p17bbQpv1oeW0u6ZsLiSdG7VaDs534VG/83OqtsDmedTnT9vTxzP9X09WHe5I3a1I/55T/r2cOPz6fwfL678l/tXdkc67HBJVIba4/bZvrrTzeGOmNBfoy4PZpf6k2uDqd3Ttd9tDz/YHflquffWauH2+uCd9aE7m4PfzOe/m8zfK7Tfaq27ko1fr0+9PjPwtL/7SX/Xnc7m2x0Nj7pbXg7mX5/qe3u673mh/dVQ/tVIz4Pe5vv9rV/11C5EpMWkslrrmcu5Oh1Ij4/q9lEdHvJ02jmSdg7EbQMJdSCp9oSVFhddZ8UaVGI65dxoDO63J3aaw1v12k5dYLchuN8U2m8M7jcHD1vCB61Vm/XaYrVjIqaciih5L9PhJDpcVF9Y6Q6K7T6mJywUotZOjWv1YAMxaareN9uorXVFdvuTG/mqpTbvpYnaG3PNdzZ7Xl4Ye3N58vHeyNOD0RdHU99fXfrjN7v/9v7bvz++/M/3z//b85v/9f7l//7w8v98/sWd9ZGIhBMwARlB0ABhAMohhIMgPBThJTGNwUMMFuWIapHJKWydla+38Y0qX6/ytVamRqFrFLrGytaofFphcjY+IVJBGnHiiK4SKC23lJZbynVQpRHVGWCDATEYiuJDpEi/DHrYZIRBC4aAOIOxAiUyGItDJItzLCFgAEHB7ATjvMW7r5HqNdp+Q3B9Ibq+ljzfyt5vRfe3ovOO6Hxo9T20Bp7Ygk/VwGPJ/1jRnlj9TxTtoVW7L/vvCp67ku9z0XeBdV+gnedI+0XWc13wPhR8TyXtsRJ8KGn3BO93gve26PuO89wWffdl7bFVO1bDb53RD87oe3vknVr1Tq16q4Zf28JvbZE3SvCDWvXRHv3REf3REf1RrfrZGfvZEf2jK/mzGivOT/bYj67ER1f8ozPxk6v6vRp/Y42+UWNvbNE3tvhjf26B9S1x2o4SmSS9m1zwmTX2zJ58aItdtMWvi9FnSuypPfFGq7tkrz6wxn+q6vxzeuBjdeFtvPdDbmTVl+ujnVvRlu225tWW+FZn9VZX9U4+vdOT3u3N7PVl9/pye/01B/21h4P1u73Z3Z7MXu8nAKN36tntenazlt6uY/bq2K0ssVtXFHGwRdlh0f61liVWs/hKhljLUatZYi1HLFfjy2l8OY2vZqnlLPNr0RdWdK3OJbDpKDifxOaS2GwcmYkj01F4MgKPheGxEHxaA05p4JAfOBWCR8LIgN88oBWDWaGCBhZ10p0OQ48HzHvAToepy2npclq63UC3C+hyWTqdYIcDbFPNrcUYDru5WTW12E3NqrlZtTSp5gbZ2GS1NNosDbKpmjcRGIWABAziKEJjKAOBBARSCMxiKIchHATREEgjMIsgHI4LBCGihAAjLAwxCCLgmISgAoZJOCEThI0kVZp2kLQdJ1WMUAnGQbIujHZhrIcUNFIIYJwf5wMoq6FsAOH8EOUBKTfM+mhblHckUSEAUB6AcJtxF0h6UM6PsBpM+3A+SHABjPVBuAPGVKOZOXEC+P3v9Sc+05WWGIwGCEVoFKFZRlbtmiC6RNnn8SQbM03frJ5+e2HmzbmpN+fGXx2ceb0/8mr31Nv90+8Px98eTR8fjD/YHP56vnu5M84TmMEIVZTrS05WlpXqy0v1ugqTyQihEIGAmL5UV/n7UvOJMriknKzQcwazbAFEg4kpr2ArK7kKHVdeIRlMXgtUsBLTEWomxswn+bkks1DNFPeHc0lyPkkuVJMLaWqhmpxL4jOfIqOQ6Rj8a/kyXEwRm6yCx0PQWAgcDcGnNWA0CA4H4RYv3uSlG+1ArxsY9CMDPmjABxar4Pq8QN5tLr4P3S6g02lpt1taPwlNLXWysU421kqmGsmSFS0ZEcjKUFIEqxijhldGRaRKRN2kSYV1ClipIHoZMXCWcs5cJkI6G26xYmY7CciIiTFXEMYKwlCJ6ysIXaUKGNIM1CjhzQrRbiV6Xcygmx7xUJMat1pt32vwHzWHL7VFrrRHL7dGzjcGDuu0/brAXkNoozY46qULvHFQBk47sLmAcJhz32iv+qoncf9U/ce1098M1B41BS93xK51Jj/Pp+8ON76Y6fnl0tq/Pv783FjeDp1I2JCOhGOuUDvXl82nlKF653xvcnGgene0/nCi8fpi/tvN4ZsL+Rvz3Z8v5L9e7Pt6vvdmZ/21+szzkcKt9voLyfD5ROjV6f7nA/nb7Y3ftTXcaW980tv+7szAy6Gel0P5Z4X2F0Pdx0Ndj/rbbucbHg537GZ9C1Fxtca5XO8ZDnN5D14Icx0efChhPZVSR6rtp1LqSNo1lLTnNaHdRbeo+HjMulEf2GuJ7jSFdhq03TptvzF4rjV6tjV81B493xE76ojtNAZXMs7phHUsrvb52G432RsQBqrUvCZ0akxvRO6LKh0+Oh9gRqrtEzXusYxtrSuyU0hu98WW2jwXx2tuzLXe2SwcH429vjT1cGf42+Web5Z6Hm6ffnY49Zfvzn78cvv7Lzb/fPvwL98d/HRz85/uXPiXexdmWqOoEUABFDHDsBliYdxLkhpDBFk8zBNVLJ4QyJREZSSqVmHqbVyzg29UuQYbW/dpuFpVyNr4tMxFOTxAIzhMlpRbyiqA0kqgTAfojGilAdbpIL2+iF6/yjeMGGDGEAtOwhRH8CItMRiLgwSDsRwtYxCFg2Q3rlxSPAesfZtU9lnbIWc/oG1nWfUcZz/i7EeU7Srn+FryfiN674qex4r/qVV7avW9tAXe2gJvbNpr2f9a0d6p4R/sVd9bQy+lwF1r8HPWe4l1n2fc+7Rjj3FtUs4VwrGCO5dQdRFRVgnHHuM5y/kucf4bgv8LUftWDt6VQg+U8CNr6Ik18kQJPpWDj21Vj61VT22RJ0rokRJ6bIs8dMQfOeMP1NgdJXxXCd+1VT20xx46k0/cyYdq9K4UvCMFv5ECX0vh6/bYPue/YosdSVW7XHCc8Z0Tg4/kyDN74oY1tsSFbknhZ2ritSf73J3btMa/sGf+lOj70DDy9tKXH768EHoIGQAAIABJREFU10movZi6lmxYaswtNcbW25KbnanNruqdnsxeX263kNsr1B4MNpwdbjp3qmm3L7fTk9nrzez3VP9up5791Z5M79QxO7XsVpYqaug3cuRaBt/IkkX6VUyKWq+hVrPkSoZczZIraapYkrKSppaz9K89y0X0+tX1FUen48hMDJlNoJNReCwMjYeRMwFwWANOBaDBX+lXwW8uaMBAEBkIwAU/2OsHi3nzeQ+YdwM9PujX5SHQ5QK6PdCn0F7V3Fp0fanGJpuhWTU0Wo1NNlO9bGhQzPWKqd5qbrRa/ByMQAQI4CCAwRAFgQQI4AhMQyAFQwwMMRBIwxADAGRxkYhjPILzCMqBII0gHI5LCMxjqEgQCoopGG7FCBtO2mBMgTErybpIzkWyHpR24ZwXY3045yeEACEEcT6ICyGMC5gwhwl3ILyflKsIKQzTPpD0IoyGMH6U9qO0H6K8KKthfABjfRjjgwkngqsGE3PiJPDZZ6Y//F538oReVwlaLBhFiRzvoFjV7YmlUs0tHcMTQ6Ovj6bfnJ9+dzT15nDszeHY27Nj786Nfziaentu6vn+2OPtka/n8/u9sQY7Zjaa9RXG8tLKynK9vsJkMgCgGcFgkmVEBEAqT5SbSsotJ8ux0krOYJHMgGIGrGaLZDBy5ZU2k9kBQBqCt8jcdBU1E2Nm4+xckp1P0XNJcjZBFG3LRQb2K/0qqjbQ3wBsJo5ORZGpCDJZBY8FwaJ8YzQEjwSA4SDc5iUa3ESjHci7LJ/C5r3AgBcseME+H9jnA4tCni4XVNTvtNiLXnVLnWzKicasZMpKloxoyUpQrYpXy0iY0lfRpjAPeQiTCzdYYZ0M6UTYIIB61lzBWipkxGTDAZUA7SQkgHrKWI7ry3B9BaavQCvLBWNlDDPU8UiTTLTbiB4nU3DSgw5y1MsuRW3bGedeznNY6ztq0M41aGfr/UdNof3awHraPeZlewXzkBWZ8DIjKjrhoXZS9ktN2o2O6Ff51MvZvrdLQ5faImsxZT/rvtIS+aon83Si86fzy/9458rN5TNOtCxlx7pSrqme7PJQw3C9t7/GvtifXhpIH063XZjrPJxovLGUvz6fvzbbeWOh+8ZY++WW3I3WuqNs/JuOxkcDXZezsXMx7c3o0PFw793ulq+acve6Wu51Nj3r63wxmH99qve4v+PFYNfT/vYHPU0P+loeD3debowsJZSljLqQc87WuAaCzFBM6vaTfVX8SLV9vMYzmnWNZt1nMq7+iNSjca12bCQsbDYEtxtCO43B3YbAQWPoXEvkQnv8fHv0fHv0Ymf8Qkdsrzm4knHOxq2TSUe/xuU9VH+VXKiSu/xMd4AbiNu6Aly7h+gL82fSjtGMfTghrHaGD4Yyu4X4Sqf3aDR7c77t7lb/iwsTry5Nvbow/Xjv9HerhUe7o68vLfzT46sfbm69u7b20xc7P93cfnNx6ccbW//t+Rfvbm51pbwMiqMgCllgGEAdFBURqLjExEUqwZNxHq8WyaxE1ihUvco12fkmO9+oco0q16By9Ta+zi5mrGyCJ6o43EejFhNUXgFWVICllUC5HjIYUb0B+RXAPo3JiAJGFDJjGIDRKCXSgkQLDEZjAM7gnEDLOEjiMBOF2WGMK6BcH8SMYPxplBtH+SlcnCHlWVyaJeQ5Qlmk1BXWuYLJm5iyR6v7tHqOcVwS3DcF3y3J/1T2v5H9b5XAD/aqH9Xwz2rVz47oB0f0tRp+pYaObVWP5NBDKXBPDNzhfXd4311Ruydpd0Xtjqh9K/g/l7TrgnaJ9p4nPee5wHkucJ7zX+T9l/nANSF4VQheFoKXhNAVOXxRCl4UA0dC8JwUumyNXFYil+TwJTm0z/o3cOce69vjtX1eOy+FLqvxLdpzXo4ciuHr1simHJ6kPfeV2AO56r4S3ZEjB2LomZo4dlZ/8Nfc0+pW3Klveoa/Pzr/r3/75//n//3/DoYnh2n32e7++dr0QmN0rT253pna6q7e6c3uFnK7hdq9wcazIy3nT7cdDjXuFnK7vdm9nsx+T/p3O/XMVi29WUMXt4UbWXIzR27W0Bs5Yj1LbOTItSy2lsFW09h6lljL4ms1xbUhsZoli3L5lSyzlmOX0+RimlxMkwupYmgQ/qlzuXj2qAImq6CJKngsjIyHkdNB8FQAGg5Cw0F4QIP6fJZ+DejTgF4/0Fv0qHot3S5L0bbc7Qa6nEC3CygCWIcd6HKCnU6wXTW32kytqqlFNbWopmbV2GjVN9lMjVZTnWKotxobrOYGWR8XAIpgIRCHQAICCRikADMGmFEIIgCQBEESQRgEZmCEg2EWAmkQpGGYRjEew3gIohGExzARQXgUFQhCxlAZxa0w9snIjOI2knFSvJvm/RjlQmgXxrox1kfwAUaJsNYoKYZpOYIwfgOiAqQLpryUFMaFIEB4LLgbof0YG0BoP0h4IMoH0T6I9mKcnxCCKO2BCafexHx2Evz9H0yf/cHw2Wf6kyeNZWUWgwkzASSCSW53rKmpp74hf3hm9PsLM2+PJt+enXx7bvLtucm3ZyffnZ16e27qxf7Yo83hL2fa93uToyFcxSGDzlRZVllZVlFZri8vrSwv1VWUGXCEkgWrpdKkO1FiOVmBlFZQFQZOb5IMJjsIOiDYarKoZsAOWDwWIE6xw0FpKkJNRsnpGDkTJ6Zj2GwCn02gswmsCGNzSWwmjhYBbCoGzSSQXwEMmYog4yFwIgKPhcHREHAmBJ0KACMBy3AAbnbjDS6q0Q51O80DGlTwgf1eoOC19BZ18x5LjwfsdoFdLqjdbmmzAy0q0Gg11ynmWsmUE40ZwZQRzRnJnJHArIIkeCBMGeIiHGQtTkzvwPQCUCaClQKoZ4FKxlTGWSpFyGDDAStmseEAB+hIYzmuL8f1lWhlGVxRxhkrI4ghQwP1AtYq450q2WunB+zUKSc1GxQ2kvbdjOsg5zmq919sCR01Bg5rfOsJ+xkn2cMDo252J6eda4ru1gTW4upWSj3IuS40By+3VD0YbfuH80u/HM6uxKyTbnK72n2xJXZrsP7V6sjfrmzcXhnx04ZqB96T8cwWajfGWgfrPAN1zvGO8EKhemu08epy3+5ow6W5zi9XB67OdF0pNF5prbvaXHulKXc+E7tSm3o01HOtvno35HlU6HwxXPimrf7btvpvW+vvd7UcD3R+GB14Mdj5tK/15XD+2UDHg76Wh/2tj4c7vuhMb2Sdi2nrcs653OAdSyojCSWvkfkgPV7rGUoop9P20ZxrLOs+FbcNRqRePzOksStZ71Z9cKcxuNsQPNsSPt8eudQRv9gRvdgeudAZO98R3WsMrmZcc3FlOuUYDLC9PmokrvaFxW6N6auSChG5QYU6vORgTB7NOsdzrpGktNjiPxhK7w0kN3qC50aqv1xof7A9+OrC5OuLkz9cX/h4Y/nR7ul7m6feXF767+9v/+XO0Y9fbv3t7tFfvjn4+ebm3+4c/e9fHv+vX55cWup3KgoM4yiMIQjFk0yVQMUlOilRKZGqFsmMSGRFIieTdTa6yc41qlyDjWmwMfUqV6dyNTYuJZJRFguzuJ1AjAawvMJSWQmUVQIVethgQHX63yzMsF4P63SQyYhYjAhoQnCQ4ElWYUWR4hmMwkGMxliBknCQxBE2RUkLtHIGYadxcZ2x7fD2c5L7ouC6JnluKJ6bivem4vtc9n2u+K8L7muS77rku8w4L3HuQ8a5STu3WPcB5Twi7AeYcl3wfS3678rasa3qvS38g73qoyPyg73qg1r1wR5+r4bfyIGXov+l6H8pa6+twXe28Htr6Htr+Ad77Ad7/L0ae2ONvLXHX6nRl2rkjT363h7/YI/94Ij/4Ih9dMZ/cCQ+ulLvHYn39vj3zuT3nur3rtQ7Z/LYFnssBP9/pt6ruY18y/I9n2BKpCiS8Ol9JoAEkJnw3ls60DsQ9N6ABvQUvZUoibIlqapU8hLlvapU/vQ53bd7uud2z/TtmIg7MdPzMObhfoL7ANWZjvg/5AOe8Yu111p7PxWCT6TwS0v0oyP13Fe7rfVcMATOi5GrUnRL7+2nbRcNgWMp+sKauGWJbRiDN0yRl9aKZ/bqx9UdX470H68v/nb94t9/+vF//O//782dhz2Cfa2zY7IyPl8fW2lNrLanNrsqN7sqt3qqd/ob9odazo62Hwy37g40bvemNzsrtrMVu10Vf9iopTfSzFoVtV5FbdQwG9XsWgVZsMQKAFtPU2vV1GoVtZ5mTlcRp6sKW3rplUp6OcUsxonFOLFSQS8lyMXPB5+IzwefEuRsDMtHsakQnAuAkyE4F0ZzIWwigI0GkGEfUqj49Lmgbqfm944q+PlMpQsuEKvTAWftUIf1s/zK2qCsHclYoawD/WyAieoWc8EDAxslTZMZqBPU9ZKmTgJqjBofB2lpDkUYBKJADVaYHMIQBUMkCOAgRIAwAcEEijIkqcdxHUHoUfQvQUQ9hulQVIfjPIrqcZwnSRNBCghmRHETRgo4KWKEQLFWSmunODvJ2UnOjhcAxvtpQ5ATIpwQoQ0hQu9Tk3Y5ZNLgZlLvpQ0BhHEDhA0k7RDlhGkXTDshyo6wLoh2wLSD0Plwzk3pvYzWrQL1J04hJ4o1RSfkxcXKoiLZF0XlJ4plRUWKkhKA01tTqcaW+uz99dynCzPvzk6/OztdoNfHszPvz8683s89Ot1/c7r1oDs+FdPVChgFo6oyWXlRyamiElmprPyU/GRR6cmiUhhEKJRUlJSri8uQU+W0TMnJVbxCJQKgGYAkNSipQUGlMqtULhDJ2Lh8VJsLktNRajZekF904UblbJyYjZNzCSofw2YT2FyCmI7AnxMcUWwqgkyG0ckImgujuSA66oNG/PCQFxz2QcN+vNlO1VnpOgnO2qDCBbg+D9zjhrpdUKcT7LBpsnaww/75aE6zGWoQNGmDKm0CagzqSr26Qq9J6dUpvabSAFea4JgOiPFwlIc9jMZGKiVModWc0gFlekjBaco5TbkOlJswjUiAAg6YMI0WkDEaOaksp1QKTF6GlpfqVPIgpq5koLQeb+SJNoHolOh+Kzvi4KY8+uWwsJm0bFfaDmrcZ+u8O5X2lbBpysn2C2iHHp70CVtV/r268LnW5GaFe8GvW0uIOzXOc42+r/vSP+zmny8Pn07Ze3SqnIPeqHQetcXv5Do+bk3eW+wL6sG4hGVTjpnuqo3J9uFGb0+1ZawtsDJYvTJQtTfdcnGh8yifOZpuO+ypPVuXPKyv+LKj4VJT9dmKyH4i8FWm8UZr/V7EezzQ+XZ8+EFn6932hnvtjXda6o47mr8b73850PHD9NDr0e7jvtZXo11PBzOP+1vvdNdvp13L1ZbltHW1yTNdIY0nxcEI3+mlp+vcwwlxIGqcqLZPVrvGK2wjMXEoZBj284sVjq2G4E5jYK/Bf7Y5fK4tcjmbuJJNXMkmLnbED1tCew2+1Sr7XFwaDxr6PNyAXzcSl3oDxr6gqT8idHi4egnu9HEjCfNEpS1XZctVSPONrt2+xFZ3ZKMreH6s+puljsfbg6/PTb4+N/ndlflfv1p/eZS/tzXy/Pzcf3j37V8/Ovru+uavt/Z//mb3h+sbf3pw/j9+uPtPH+786fnNmMfCMnqjUTQazRit9eiZpIGpELgqUVstcNVGusbE1JiYOoltMBcYxqZFJi1yabOuSuDiejLMYX4W51FErYTKygGZHJQpYbkKU6nwv3DrL/UvjRoFlAgMYCRMGhidoDXytE5LsDiI0Sijpw0kTGMoW0kLuzrzKiNuMOKeznygtRwZ7FeNzi8Nzq+Mztsm9z2T+67R9cDkeiJ6nwiep6LvmeB7Jviei76ngveJyffI4P3W4L5pcF/h3ee1zgPKvKe1n9c5ruidV/XOmwbP17zna97zjd5zS++5xbtv6V13Dd57Bt9DU+CR0ffM6HstRT5Yop+ssZ9s8Z+t8R+t0U/myCdz+Bdr7Gdb7Gdb9Bdb5Fd7/Fd74ldb7FdH/Dd74o/25G+O5C+25A+WxCdb4jtL/L0UfSdFv7PEf7InPwTqZkhrnnNsG3xHBu+O1tVL2/cNgefWxDNr8qk5ccMS25SCl0O11xtab431P12d+Xhm/Y9Xz/7tq+f/5f/9r//w219ttLavdmbGUrHZuthyS/x0W3I9m9roqtzsrd7pr98bbDoYat0fat4fat7prdvIVmx3pPY6K/+wVUNt1JAbNXRBgf3F91qrolcrydVKcrWaWkvT62l6Pc0uVxAF7bVcQa5UUkspYjGOL8TRxQS+lCLnE/hsDJ2Nfe575aNYPorORJDJIDQZhCZD8GQEnYxgEwF0xA8PeeEBHzTggfucYI8b7HYCPR642w12u6BOB9jpgLJ2qN2iyViBrAPqsIEddriArvbfX6sZaJHUzZKmyVK4V/k5vlEnqOoEVa1JFdUDOMbhOIsiJAwREEjAEAlDNAxRCELBCAXBJAgRCEKjKI1gNE5wOKpFEQ77HETUkySPYToc5zGMxzAexw04bkJwI4IZUELACrNExkJxVpSSMEpCSYlg7ZTeQ+i8pD7AGEOcGGFMEdIQwHReFWbW4GaYtpN6L2MMgKRNg5vVmFlDWCDSjmndhM6Da90AYYEoO67zULyP5r203g1gppOlaFGJpuiksqhYVlwi/+JE6YkT5V98Ift3J+QsKyRiNWO9g093pz8ezrw/l39/Zvr9memPh/m3+5MvtkYfLvd+k8+c7UnkE8YuO+GjYVQuV5aUlJ8olpeUqeRKWZni5IlTp4pLMQRncBqSqzRFpUSZgpOr9QqVrkxuBmArhEhqUFJpzEq1Ramq5MgRNzHux6ajn1vM+RiZj+FzCaoAsMK9yrkEMZcgZ6LodAQuDBKnI8hkCPlc//Ijo16osK53xI8O+7EmG1FrIdMSlLGCvW642wUVystdn7Mb6owVzNjgNgvYLAKNElBn1NQY1DVGTbUBqOSBSr2mwgCk9ECKBysEOGlEYzwcN6IuWmOnNCZEzqlP6UCZDlLQqlJOU86BcoEARQI0omo9JOeAclojYzRKDlBSChleVsqrFEEMSLFItQ5t4PF2keo0031WdtSpzbn1eR+/HDZtJK1bKet2pf10VMw5mRErOWJnuwS8RyD7rNpOgWrXIRke7RLJSb9hJSHtpF3Xeqruz3Rd6a8/l63MeXTdvGbcSW9Uub4caHi6NPjVTNav08QlvLvSNdNdtTnVPtri666UxtsC8z3J5f6q04NVR/Mdl/Md2x0VWyn/2YbkXnXsalvdlZb0XjK4GfFcqE1+2916riLybKTvzdTIo+HOrzsbv+1vuzfY/iTX+25x/N3kwKvRztej3a+Hu14OZ18MZ4/72h72t+43+NbqHCt19rVm91y1ZTxuzKWkLi85UWXL1Th6gtrRlHky7Zysdo7EhMEgPxoyzlfYN+r8O03BM82hw5bwubbw1c7Ute6Ka12pK9nEYWtot8G7VmWfT5hH/LpeNzscNo3GpcGI0B8SekPGdhfdYiP6wqbRpGW8wjqWkHIV0lydY7MzstUd3uqOHI5UfbPU8Whr4MWZ8ef7o+/Pz/x4afHd7tTdmZ6H84O/3jjz4829d0erH7/c+v7G9odr639+dOnvXtz89d7Rf/27DyujTS6JtdrdOK2DCZbV6lImrkrUpSV9raStNtE1RrpOZOrNbL2ZbbRwjRauVmRrRK5K4CpNbNJAx3Skh0JZGFUrYbkCVCggmQpRqHGlClcoUbkclsthmfKzE6ZSIr8rMMLA6ASdUU9pOZwmIKIAMAKiUJhOEPwSJ86x0jxtmqcMC5RxnhIWaXGJMa2y4gZn3tVaz+psF/S2S7z9usF1x+h+IHieCP5ngu+F4HslBV4Jvrfm4BvR/1rwvxMD78yB51LgkeB9IHhvGT1fGT1f6lwXKesR6zincx9onXusY4917LCOHdaxq3Vtcc4N2r5B2w8NgYti5IoheNUQuKr3XdX5bhj8Nw2BG8bA10LopjH4lSl0SwjfESO3hcg9MXJfDD+UIo/F6DNz7KEh8ID33ef99w2BZ5bY23BjXutqxkyjuPksY79s9M4bPCs672Nj8IU5/tKcuuus3K6KHmaqb+e6nyxNvFpfeL+7/PPF3b99+uCf/+9//F//7b9/tbI0VVs9GA/NpCNLzbHllthqJrHdk97pq9vpq98dbNofat0fatkbatrqrl7PJLczyb3Oij/s1DIb1eR6Nb2ZZjeq6fUqaq2KXquiTlcQq5VEIbixWk2t1TDr6c9LN5YryKUUsZwil5L4UpJYShKLSawAsN87y//GAIsgM1F0OoxMheHJMDwZxnMhYtSPDHihAS/c54Z7XGCPG+p2Al1OsNsNFwDW5YJ/X3gIddjADiuUsUIZK9RuBdssYJsFbJHAFkndagaaJKBRBBoloF5UN0pAoxmsE9Rpk6pOUIe0KorUoiiNwBQKUzBEojCDwCwEUhCIgwABaHAEobDCD1CGJHU4yqEIi+M6HNd/7oThOoLQY6geQ/UIokNRPYLyMMLjpEjRloIIIxgLyVopzk7QNpJ1sLyP1HoJrYfiA5wQMdiSvDXBihFc61GhEkiYMc7JCUHa4AcIiwqT1LhZiYgAacW1bkLnAQgrQFph2oFr3RTvow1+xhhUI8aiU1DRSXVxsaK4RF5UXF5cVF50ovyLf3fqxBdlsBoPBBLTo+PP9/Lfn5t5f2b63Znpj4fT7w5yL7ZHH630fjubuTRUs1LnGPExVTxqRtSQrExRXFxWVKQsk2kUmvJS+cmiElmZnCNZEsaVRWVgiQwvU2plKqNcZVJqHCBqVmpEmUqUKYWycheMZUUkFyAmw8TvCzjo2Tg9n6TnElTBD/tsg8Xwwv7D/O8f0xFsMoROBKGJIDzmh0YDyLAPHPUjQz640YanLWRagjNWqNeFdLugbhfU5QS7HGCnA8w6oIwVyFihdivSLAL1JlXaoK7m1TUGTZUBrOQ1FbymggdTejDFg0kjnBLwGA9HeNhJq62kxgjLtEC5DlJyoJJWl9PqMhaQGTCNSEJGVK0FyjlATqllLKDgNHJGISPKSgVAFSSgJIdWatEGA94mUp1mptfKDNrYUac259HN+w0rEel0TFyJiXmffthGjzq1gw5tn5XJGNFGRl1Hq2oIeQ1WXkvKuwUsH9Rv1rhvT7Q9mOu9NdlxfbT9TKZi3KPrMYJTXu3Z1vjjfNf1ydYAD8YtxEhzZGGg7uxS33hboK/GOtkRnu6IznbGlnpTZyZbLgw0blUHN1P+g+rYYX3FhYaKK63pw9rkVty3XxX5uqPpKJ18tDz6+tzS8c7k3bWRb08P3loZeLI3/eHy6fdHSy92J19u5t6sTzxdGjhe6Hl5evjt1vjl/sq1eudag2uzzbfa7MklTTM1tj4/Mxw3zjb6eoK64YQ4WeOYrnVPVtkHg/qxiLBY7Vqt9e40hw6aw+faoufbIlezyWtdqavZ5OXPAPOvpd2zCfOwV9vvYcdi4ljCPBA29gb4Tq+23UlnXMxgVBpNWHIp63DUOJ4Q5uuda5ngZldosyt4ZjD5zWL7g7WepzvDT7YGX+6PfbeZezaYuZupf9jZ8nFq7Pu5yTfTo2+XJ99t5D/tzP928+CXh1c+3jz4l99e/vndnUy1x2yzgwQLYBRA63wCX2fm6sx8o9XQYNY2SFyDxNZLTL3E1Etso4Wrldhqgak00JVGJsEzES3pwGEtjAAaRKYA5XJQpoQVakylxpUqRKlE5HK4TA6VK2CFAlWrUECDwRqUgAg9rTVxvJZgGJQiYZJAaJbU4xCFwZQH03bgugyua0O5DMgMINwwxo/jxinaNEcLi5y0zEinWfOq1rzKSuuseYu1bXC2LcZ6lrUd0ZYrWsdNnesbg/uOyf3U7HtrCb6zBN9JgXeS/ztL+KMl9J0l8MkWLowQ34vBt2Lwteh/KfhfGn1vzaEXUvBYDDwQ/PeEwH0xeNccvi0EbxkDt0yBWwb/bSH4rRD81hT+xhS6aQh8ZQreFMJfidEvjeFLxuB5PnhG59/V+XZ435bOu837NvW+NZ13Uwhf9NVuWWLdlHkQNl7Qeb51RL50RKd1zm3WfkeK3fYkLtdUXO2pv5freZQfPF4YfbU++25v6YcL23+6/80//c1f/8//+b9vnz87EA+PVETnm6tWu+o3+5p3h9v3xzv3x7v3J3oOpwfOTg2cnew7nOw7nOg+O5o9GO08HMv+YbuW3qylVyuJzwPDKmativkdYOR6DVO4kLJSWXif5ddyilpO0UspejFOLCaIpQqiMEJcTFHzCbywfaOgwPIRZCaCTIeRySA04QdyITQXIYZ90IAX7PPCvR6406HpdoE9bihr13Q6wW4XnHUAhaRZIXmYsQKdTjRrR9otYMH6ajUDrWaoWVQ3i5oWEWgU1I0S0ChqGkRNvaSpF4Fak7rOpApxchylMZSBQAJFaBiiYIhGYAYCKQgkIIAANCT2OdNBYQiDoQyGsCjCEIQew3UIwsIQg2FaijAQGI8hegIrSDEDDOtRXCAoM0FJBCWRnI3mbIzOyerdBG0jWSep8+Cci+T9FB/QijGDPcXbkoTOp0IlNSoijJXkvZwQQlgnSNog2q6ATXLYBFF2lHNhnAuibCBpRRgHofOQei/J+2nep0JNJ0qgkydVRcXKoqLyohNlRSfKir4oPfFF6YkvShUyjccTzA0Mvdid+Xhm+t2ZqQ9np96fyb3eG3u61n93LnN1JL3bHphKmFrMRIjWcIAGKj9VfuKErKQEVgGACiwrLS8tKSsrKUc0MAGi6mIZWCyjTylFFSgo1MYyhbFMwZeUGUrKTGVlVjXUZEJzAXw6Qs0l2PkkN59k55PMbJycjZNzCWY2XpBi+HQEKbyZKDYTRacj6FQYyQWRXAjJhZFRHzTsgwY8wJAHGPTADVYsbaXSEtJqBrsdcMH36nZBnQ751VO7AAAgAElEQVSgw6bpsIEZK9hugdoscLME1hlUNbwqbdBU8qoKvaZSr0npgaQOSOqBShNSYUSTRjSqh/ycxkGqBESu1ZyiVKcYQEarZZSqjFKXaSGFAQdEEuIhhRaQsYCSARR6SK3TKGl5GSUvkyBVAAcSLJLmiSaByljYDonuNtO9ZqrfQg7bmRm/YS4kLISFGb9uzMmOuflRj3HQpR906/scXFYk241YhwnLmtAMD/dJ+HLKebm37kG+99HC4KPF4W9n+6+NZjYaIoNWfNCM7jQGHuQ7v5xs9fNA3EIM1AemOit2ZztPj9b11ViHGlyTbcGpluBCZ3xntOHcQON+Y/x0xLWdDJxNJ85Ux6601l5qqt6IerZSwfNt1Rf6Gr5ZHnx9cen5Qf722vCt04O3VgaOdybfX1x5f2X5zaWl10cLby4vvL449/oo/+zMxKuzU9/OZrYzwc02/0ardzMTmKuzzdc7RmP8UFS/0OIfTpiGE8JkjTNf752r940nzONR03KdZ70xsN0c3msJH7aEz7dFLnXEL3fEL3fEL7RFzrYEdxp867WefMI85GV73cxYVMxV2IejQm9A3+FmMk6mL2jqDfKDEeNEyjIcNU4khfk6x1omuNEZ3OwKnBlMfr3Q9nCt68lW//PtoVc7I99vTR4Pt99qT9/NNv44n/t5Lvd8qPtJf/ZZf/b9xMCnhdzHy1tvr+/++cXX//KnN9P9DZzBgDA6FUGpKBZntTUWU6vN1Go3tdqNrRZdk5lrkNgmi67Rom2wcLUiU2Wiqkx0pYlNGqiIFncSiA5BADUs/wwwSKFG1ACmVCGFEaJMDpcrYIUCUakQjQoB1QgG4jyjN3EGLc5QCEkgFIHSLMVjEIWCpA3lWkCyG+OGCD5PmTYo0z5rPtRZj3j7daPrG6P7tsF11+i+Y3TeEVz3Bc9twXuLd32td13VOQ90rm3KukZaT1PWVcq6y9nOam3n9I5rjO221vnQ5Ds2ep8aPa+kwEvB/8Ea+d4S/k4MfC8FvpcCP1pCv5hDv0qhn6Xgr+bQr1LwZ8H/myX8J2v0N3PkN1vsV0vsN2v8N1viF1vsZ0vkN0fiV0fyj87Ur47kz9bET/bkJ3vqgy352po8FsJPpehjc+yeJX5VCl+0xq85K1eFcAYzzencV03B61Lga3PosiU4wdtW3b5zLZGvB+vuTXQ+mO55lB94vDDycnXq/c7Cp8O1P3179R9//flf//Vf3z+6t5xtPzM5cjY/cTg3dbiQP7c8f7g8f7i8cLi8eH719IW11aP11Qvra+fX1y+sbx5tbB1tbv1hp0FXmBauV9PrNex6FbtWxWzUcGtV7GoVs1bNrFaRpyupz6mNSqogv5aSxFKSWkpQC3F8MYEtJvGFOLaQwBeS2FwcmYujs1E0X3gxfCaKTgahXBAs/GeNB9FhHzTghXrdYLcL7LSru5xAwaXvdIBdTjBrBwpZ+UJnOWuHPtPLCmUK4cPCzScJaDVDTaKmQdQUasu1JmXaqKwXgbRRVW1Q2jkMgUgYpiCQgCACAAhATfxlTRkMUQhMIzAFgQQMkhBIICiNoAwEkRBEIwhbKIfBCFsoOGOYjsANFGkkSRNJChhpwkmJpM0Ua6EYC8lYCdpCMBacsmKUldC6UdZJ8QHaEOTEqNYc15pjWjGKsm4NZlYhJoiycCY/awpgWi9MuxSwIAONKlRCWSeudUOUDSCsEOVEWSfCuTGdjzEGaVNAjZmKy+AvTqqLTiqKisuLisuLi8qKTpSe+OJUcVHZqeJSimAH2zMv9mbeHUx9PJh6vz/+dm/85cbg3bn26+P153oTCzW2bg9bJZBuHOCU5aqSk+VFxRqZEgVQUAWVlpSdPFFSWlQKK0E9ziGlaqS43KDUWECYP1WuLTqlKzklyuQWpcqiVIdYXZ+Tmo2SMzGmEKafjVMzUXwmis/Gqdk4NRsn8zGiILymwnA+hudjRCGCOBlEJoLwRBAb9oDDPmjIAw+5wUEP3GjDa61UjQg1m4EeF9LthLuc0O8AAzJWMGMFW82aFglsEsFao6rGoCq4XymdKqlTFeiV0AOVIpY0onEDEtFDPg6wkSojLKPlRaTyFK2RkcoySlVKqUq1kMJEQkZMo9WUM6oyLaTQQioeUrNKGS0v1avlFkQVIDQpLVZrIJtEqsPKdkh0h0BkjWiXgA1aqDG3bioo5HyGYQczYKWGXLoBp77Poe116vtchl6HvsvKdZmZXpu2z8oN2bnZiOUwU/nNRMfx4sjx8vij5Ymvp3o36iOjTnrSqz1oi92dytyYzni16pgZ6017p7IVi0N1a2MNHQlDX7U13x7Jt4ammvybfTVHQ8279bHtVGCvMryTCu1VRK+01n/Z1bRdHV5vjF2ayBxNZ2/O9765uPTycP7u6vDXS/3frgw82sm9u7j0/sry28tLb44W3hwtvrk4/+rc9PODiddnpx6s9J7pje92hrY7/JsZ/0qLe6nJNd/gGI7p5pt9oymxL8SNpsT5Zv9iS3Ch0TddZV2sd682BjabArvNwYOW8PlM7HwmdpSJXczEDtvCZ1qCm3We1bRnJi4N+bl+LztVYZ9IWYcixh6ftsNFd3m1fUFjxkn1h/hchXUkapxMifP1zuVmz1ZXeKc7dNAf/2au5dFa97PtgedbQ682h388mHk3N3i3q/FhT+uH6ZHv82OP+zse9WVej/a9Ge/7aT73y+LUh635324f/ec/v/3m4jqj12J6E8TqQEarwDnWZK62iBmn1OES2h2GNhvfYtU1W7gWq67RzNVJdFqka0S6WmAqTWycp70sIaAwBKIKFaxQQnIlJFcjKg2hVhFKBaqQIzIFIlMgCgWiUqIqJQyqUQwkeMZgYIwMylAwRcAUgbIsxWMgCQOEB9WOYLoZ0jBHGZcp4xpr3mKkXVY60NuOeMeXvONrg+Nbk/uWyXVP8DwQPA9Nnscm7xOj91jwHRvcT02+x4LvWPQ/MHq+NbpvGFzXeMclznbE2g8Z6yFlOcNYz+gcB1r7od51Tue8rHdfN/puGX13Rf8dg+uB0ftE8D2Xgi/EwEtz8IXgf2MOvZXCb6TQWyn8zhL9zhr73hz9ZI394oj/5kr+5qr81VHxqyP5qy35kz31gz31nTXxQYp+kOLv7Mmn1sQDKfLIFn8VrL3qqmwEdf2kdF7vumnyfSUGr7giuxWByx2Vt4Ya740235/IPJjuOp4beLI4/Pz0xLvt2R/Or/168/zfvn/9n//5P/79z99fmZ+8sjRzeXn2y9Pz19aWvtxavba1fn1n69r29tXdvetnzl4/d+Ha4YUr5y5dvXDtyuHVy4fX/rDTwG1W01tpdqOGXa9iNyqZjRrtRo12tYI6XUEtp4jCDt+C6bVcQS4mscUEupjAC2cqF5P4fAxeiCMLCaRAssUkOhdHC8sPZ2NYPopOR5BcABzzA+MBaCKIjAaQET/c59b0ucF+D/J/TA67ptMOZO2aLgfYUZBfdrBVUrZbNH+xvjpscKukaRaBAr2aJaBBVNcLqgZR0yAB9RJYK6hrRU3aqAzoYJJgUZjAEBqBSRgiQIAAARzQYCBIIjCNwDQIEgBYmCIynzOKKA3BFAhSEMTAMIMgLAwzCMwiKIdjWgLVEZiBJE0YxmOUEScFijGzWhtFW1BSwGgJoyWac2KUFaFtKOvEtG6KDzCmsFaK68wJ3pLQilGEdigggwzUw5SFE/xaKUQagmrSpkTNClhQoWJBe0GUHSCsCOuEWSfCeShjkDIEGFMAIKTiMvREiar4pOJkiay4uOzkibICxopPlJYWlWqUQE2q4tbO4o9np97tjr3fG3+9PXx/oeP6eO3Fgcqt1uBYxNDu1KZ4zIJqcIVMVXyyvPgUqFQTMKaUq0pPlpWeKC0rKiMAQoeySImMK5VLatCiAkW52lgmNyvVFrXaqgFsIFYvsPkwkY9zMzF6NsEUCl4zUSIfI/MxsvAxE8VnothUuFD/Qqej2FQYm/yswNARDzDkAYc80JAHGvTATTasxkzUmJEmM9jjRLqdSKcd6HaBXQ4oawM7Ct0vSdMoqmuNqhpeUcUrq/WqSr2mktekdJoYq0xo1Qm9JmVE4wYkZoDjAu7XQRZcYYBljPIkpSqjNQpKJaNU5ZS6VI+qjASoBWWMqpRWlWphpe6z/CpllaVGUGlDNQEKSnBI2kA2i3SHlc1amIwJb+fhThPWY8YHHeyQg+uzUj0WsttM9VqYbivTbdN22bW9br7PY+z38AMefthjHHTox7yG5Qr3bnPsxmjb46WRp2tTT9dmLg20jrr5fFjYqHFd6au9M9l+Y6bDrVWHDGB/rT/XkVjoq96byYw0eIbSjtG0c6rRl28KnM7Er493nG+ruthcvZ0IbCcDu6nIxebaC63po+7G7d6aCxPtV2a6rs12PT+cfXFu/s76yI3Fnq+We+9vj7+5uPDu8tLbS4uvjxZeHy28Opp7eX7mxdnJF/sTx1tD54cr9nsjO52BjXbvWptvscGx2RmZTJnmm1wTVVJfiBuI6hfbQivZ6Hyjd6rSOl/vXm0JbbaGtltDe22Rs23Rc+3Rw7bwYWv4sDV80BJcq/UsVDmn4uJwUDsSNsylPSMR01CI7/Vre/26/pChx69ts6JjCWkiZRmO8DM1toUG12Kjc6MjsNcXOxxM3pxpPN7ofb499HJ7+NXm8He7k29n+x/1td7paHgzMfDTwuTjvsxxX8er4d7XY32f5sZ/zE98nx/7bWv5nz49/sc/vfGH/ahRoiULpDWoKE7N6AFanxClLrcp6xazbiFj59tt+jabrtWiazKzTWa20cI1mLV1Zl21pIvqSDdLYBgpVyNKDVquhGQqWAlgKg2hVKJyOSxTIOVyWC6HlUpUpURAFYaBpJbU6hmeQVkSpnCIxGCapXgcpCCACBL6fkw7QhlyrJij+AlCn8P045g+R5kmcUOeMqyQxnVa2ObMBzrbkcF1g3d9Y3DfMnrumLwPDb7HRv9jwXcsep9K3meS95ngfSH4Xkr+l4L/pcn7lPc8E/1PRN9T0ffY5Hlg9H7Le782+W+a/F8afZd595HBc2j0nNO7zmqdB1rXGZ1rX+faYewHrPOszntG59nXeg71/iM+cMkYuCKGr4vRu5b4E0vipb3irbPirT311pZ4bYm/tibfOCoem6O3hdA9S+y5P33HW9NPm1sQ3QTBH0mew6DvQmP0Zk/NN/11d4ea74623M9lHkxlH+V7Hs8PPl0Zf72Z/3Ru7Zfr5/7mxcP/9A9/94+//XRnuuXeTPO9ubYH85m7C9m7i913l/vunR78dmX4m5Wxr1ZzX20u3NxevXHm4Ob5S19dvHHzyu0/bKWpzWpyq4beqKLXK6nNKnYtRa1V0KuV9OkK6nSKPF1Jrf5b7ZUiFpPYcopcTtFLKWopWVBg2FISX0rii0lsPoHMJ9DZGJKPIoVMx1QYzgXAiSA4HoDGAvBoABn2wf1uoM8F9rvhHjfUaVf/vmIczNo0WbumwwZ02KGMDWi3aTJ2IGOH2ixguxXK2KBWM9AsappFTYsEFsaGdSZVvaBqNEMNEpgW1DWiqsKg4ikCg3EUIVGYBAEMhkkEoSGQhEAChAgEZRCIgkAChikYImGQwBAaQxkYpkGIhGEWQT6v50AQDkE4BGFJgkdRLY7zJGHEMD1KGDDSQFAio7VRjAUjBYySCMaM01aUtOCcg+a9uNaNcR7KEKBNYdoY0UpxVoignFuNSXKIV0B6incbbXFWDEGsU0Pa1bhFjUlqTAJJK0BYNLgZYRww44A5N8y6UZ2XNPhpUwCmzaVytPiUprhEWVxcfrJIVlxUVlJUVlJUXnKi9NSJUzKZKugNXlsY/3Aw9W5/7N3e6OPl7psT9ZeHqg66E7M1jn6fts2C+lmYh1RAaamsuERZVo6BCA5i8nJl2UmZrFguL1GyMGtAGaZExpcrJDXgRLAAxfpJxglBNjVgOFVmB8CsGZoMEbMJ7UyMmomShXPbs3FqJkr8DjB0OoxMheB8lJiJ4NMRZDIIT4WxiSA8HoBHvdCwBxxwAgNOzbAXabLj1WaiWoIbJaDbjnTZ4U4b2GnXdDnhjBVos2hazUCzpGmQNLUGVY1BXaVXVupVlQagwgCk9GBCq4lx6girCrHqiBaIG5GoCfOwoI3Q8JCcVJSQyvICvRiNnAOVBhzQISpaVUrJT3KgnIOUHKjUqhWsokyrLhcgpQPTBGkooUVqDUSzSGcsTIeF6ZCojBHNGJEOE9RjITpFNCuiWRHtEMmsmclauE4bm7VzPS6+z2sc9BuHfIZRvzEXEqYj0lraf66j+nJfw9WB5oP26qwRb2bVPSI+HeT3W0K3JzsezmQPJ9odtDxsQtriltnuqnxnYm8ms9RbMZp2DlVYczXOqbR7pTVyYaDxxmDbUVP1fmVkrzK8VxHZTceujXd+Odu71VO9P9hweabr8kz26Zn8y/ML9zbHri923Vjsubc59vbS4vsry+8uL727svT20tKbSwuvL+RfnMk92xt/sT9xOVd30Bc76I2utbq2O4OLDfbNbGipybXQ6Fhocg9G9b0hLldjW+2Mzzf7p6qtC43u9Ux4sz283R7ZzcQO2mP7v88SD1tDOw3elbRrpcGXr7INBriJhJCvto+EDcMhQ6+X6/Yw/QF9j4dtNcPjSUuuwjoS4WdqbIuNnvk622qbd7cncm6k8vp04+P13uc7wy93ht/tjn+3k3u/OHQ8kHnQ3fxipPuH2fHnQ90vhrrfjg++Gu39OD383czYs6Hun+an/3j18L/9p7+azE8oSAbU6SHeJCNZJcUqKA5hdHVWU49H6vIIWaexw8ln7Lp2m77Nqmu36dsdfLuDzzhNHS6hyaIN6hkYI9UwoQJxuRopU8EKNaYEiEIVTK5AZIrP40S5DNKoEBQkGZzT03oKoRGAgNQ4ClEcZSBgDgYpH6ZtRtl6mK2D6HqAbFATjRqqHWSyENeFcL2YdoAyDOD8IMEPILohnB/F+VHSNEma5ynzEimuMtYjrfOm3nVL8N4WvfdFzyPJdyz6Hwv+Z6L/uRh4LvpfCr7Xov+t6H8v+r6XAj9KwR/NoR/NoR/N4R8s4e/E4EeT/6M5+E4KvpMCbyT/KynwSgw8E4PPzeEnUuixOfrIHLsthr8RQ1fEyBVL/JwYOWMKH4qxM2JkRxfY5AN7UuzQVnHOGLxqCl+3Je64KraFYL/O2s9Jg1rj6Ujocqb6zmDjvaGWO0ONd0eaH4y3Pci135/MHM/2HC/0P10efbUx8/5g5eer+39+/O0//V9//se/+un5YtvTufon841P5uqP8+nj2fTT+YYn8/WP8jWPZtOP5uoezzc9nG18tND2eKX7werwvc3pP+zUcVs17OcRYtXv3KqgVivp9Wp2tZJeSVGnK+nVamalgv6swCrIxRRZqC0vJomFJLaQwhdT+GKKmE+gszF4PoHNxtDpMJSPoTNRNBeCJkNQLoSM+YGxADziRwe8UJ8b6HWA3c7P9yo7XWCXE+xyQVl7we34vC6o3Q6024CC/GqzgG0WoN0Kt5qhz46XSdMgaOpFdZ2grhXUaYMqLajTgtKvgymCIhAShUkIxCAQhyESgQs2GAGBBASREEDAEIkiNAyRMERiKANDJASRAEiAAIWgNARREMRgmA7DtIVQIoZpKdJAEPoCwAhawAkTQUk0a8UpM86YUUpCSRElRZyxMQYvpfdQvI/UBxhTGNcHKENIb02SfECDW8pBvlzDIbRFL0V05ggjhhCtR03YNLhFgYhqzKzGJBUqanCzBjcjnAvmnDDrRHUegvcyBi/G2GRq8sRJ1alTqpKT8uKispNF5cUnSotPlJ46KSs9WV5yUi7y0v5o9odzU+/3Rp+t9X012XhluOZcX2q9OTAeNXW5yDoD4CMUuEqlPFUuKypRlSs4goE1SFmxrLxYpixVATJQj3JaNaqTqwWF2qwEbBrYT9BeFDPLlcZT5SaZyotjgw5sMkTm41w+zsxEqd+5RUyH8XyMzMeImSgxFUZnoth0GJsOI5MBeCIAjwehcT886oWGPOCACxh0g4NeqMGGVpnxKglpEMEuG9RpgzptYKcNyNrAdou61Qy0moFGQV1rVNfoFTUGdRWvTulUKV6d1KtTOiChA8KsJsiowpwmogPCeiioh90MYCMBPSgj5adIZRmlKowQy3Ww2oBBHKgkFCW4/CQLKDhQyQJKVq3QqhVatcwEKNw4GKShOANX83ijQLWbmQ4Lk7VQWQnvELBWvaZLwrvMeMaEtOrBZgNaz6N1PFanR2v1SIMBaTYirSLaLmEdItZjxodszJhTuxJ33hjPfj3d02kgUqqiMZ8w4tJOeNijjsTxfO+zpd7V/norKQ+bsCoXN9tdne9MrY02bI41Tjb6Ript07WeiZRtpSl0pjt91FV3s7vlqKnqTHVsPek/6E5/Od93ba53uze93Ze+ON1xbqL1/nbuxeHcw63xL+ezV+c7764Pv7+y/P210++vLH+8uvzh6tL7ywtvLuSfn5l4ujf24kzuq7nW/d7I2b7YeqtrI+NZz/jXOwLbPZGFJsdWT3yqxjKcNHS4sKW20EpHZLrWttjsWesIbXREdroSez2pw/7qL8earg7WHfVUne+uWG8KLtV552sck0lpJMzPVNnyVbaJhDAa4YeC+h4POxQxdrqodgsykbLkKqyjMcNMjWW1PTBfZ51Li7s9kaPx6mvTdY/Wul/uj73dH/+wn/uwk3u/NPJitPt+Z/PjvvYPucHHPe1PBzpfDPc86cv+kJ94NzH4eqz/+9ncH1dX//nl05dPb+ssZo1WBxlNcporw0g5QasYnuaFdrfY65O6PEKPx9jt4jsd+i6Xodtj7PEJvT5pKGQd8gvdTn1Qz2gwUg5hMhBVQFiZGir/nEXElApErkDK5bBMBsvlsFKBqBQQpMFJlGVJHYaQEIBBGhyFKJbSozADg5QDYZMQldDgNSDdAjO9qLYf148RhhnKOEcLK4y0xklbrLStNe/r7Ls6+7bOvqmzr9DSImOdZSzTlDRFSXnWmqekOUJYIaXTjLTBWnc466HOdol3XjF4vhJ8D02+Zybfc5P3jeR/LwU+moPfW0PfmQM/WEI/WoKfJN+P5sCPltAPluAP1tAne+SjOfjJHPpkCf9oCf9ki/5ii//iiP/siP/gSP3krvzOWfHaUfnCVf3YUXVZip8Voof2yh175SwfmDYEZsXAjNU7yElDOjHv9O5WJK+213/b13xvsPnBSMv9sZb7I033R5sfTrQ9mMw8muk+nut/vjz2aiP/bn/5x8s7f/Xo67//48///Nd/9Wat//liy9PFlqeLzc8Wm58sNDxZaHyy0Hg8X/90ofHJYuPxQuOTheaniy1Pl9uer7S9WGn9w1YNvZ3m1qrI9WpmrYpZqaBWUmSBXmtV7OkK6nSKWq2kV6qo5QpqKUkup8jFFLFYQX9eupEg5uLIbByeiyMFA2w2Bucj8EwEyUeRwgXe6Qg6FUZzIWTcD4/4C+fh4QEv1OuCul1glwPsdkGdzgK61J0OoNMBZW1gu1XTZlG3W9StZk2bGfw9N69pFtRNElAvqOoFVYOgaRDVdSZVg6SpNanSgrpaUFUbFW4WJlASg0kcpmAIhyGikNSAIRICCRgiClIMBn+HGUigCI2hNIrRIETA8OeQPYpyGKojSB1Bagu76gvZehzXowSPEgacMNGslWItBG3GGTNKSyglwYQJJiScc+CcizMFaIOfMYZZU4Q2hLVSXGuOw4yzDOBLFFSZmoUpi1aK6Cxxgg/AjAeiXWrMqkItKtSshEUVJqkwCaRsEGOHGAfMuhGtG9O5GaOfNrg0sK60FCgrVZWcVJwskp34orT4ROmp4vJTxZ8FGQpii93N35+dfrM9fG8+c3Ws9miwer8rOZd2DgR0WTsR14EsBEBKjbpcJjt5ioRJBmPlJQrZSbm8RFFeLMdVmEgbkZMybUm5sUxhKlfaNKATAC3lcqFUZlFBZiXQacFzQWIqTM9EmekwOf1/RohkPlYoOFMzEXwqjE1H8OkIWjDAciFkIoiO+eBBD1g4pjPgARsscLWZqJaQBgHstMGdNqjT9nl42G7VtFqAJklTZ1SlDapqXlmhUya18iSnTOgKT53QAWFOE2RVQUYVYNUBTuPnQBetETGlDign5acKJWVCUUYpy7WQSo9oWECJlZcQyjIWUDAaJQsoGZWM1Sg4tUIAFR4CDFBgjIOqeLzeRLZKZNbOdtmZLhvdY6PbeE2fgx5warskolmnCQClLnVpEJbFCFUlrW6VqHYz3WXnMmY8Y0IH7MyQU7vbUfH4YObNN9uf7p9fSgWXq8NnO9PTIWE2xN8YSD9f6n+53NcVM1uw8qABjVvIocbgfE/18kDtXq51ti08WmmbbfAPBQ3b7anDntrzXekb/a2XM3X7Lant3pr9wYaLU9mvlofPjDavd1WdGW05M9L0zerwk4OZ+xtjl/Otl2czd9aG3lxc+P7L0x+vrXx3beW7qyvvLi28Ppp9dpA73h15sj/2aGvoTF/iTG90s9270ebZ6w5vZPy7PdGVVvd2b3y2wTlTa+/xE/k6+2pnJF/vWM2ENrpim93xnd7UTm9qIxvb6U5udCWn6tzDKetARJipcsxU2qcrLdNJaanOvZB2TCWEiZhhNMoPBvTjcSljQ7MOfCJlHo2ZxhOmhXrnVld0ucmZrzZtdwUvT6ZvzjU+3ux9e276h0uLP15Z/vXq6sfd/O3xjnujHS/zQ3/cXHg2mH06kH3c2/5iuOuvNxbeTw6/Gul7kxv+YTb/Hy5f+y8/f19VlyynGNBgAPV6tVZXilEaRq+heZNWPxxy9PvEXp8w4DMNeA0DXsOAzzjoN45FLGMx60hI6nUbgzyDcDoVTitQQgZjpQBcpkJkKlSuwhRKRKZEyhWwrBxSKhClAkVEjqgAACAASURBVFEqYUCF4jBDYVoEJCENDqkxBCRZykChOgygfbi+CWVbUK4D03YhXD+mH8R1IzifIwyzlGmBNK3S4iYt7rLmM1rrBa3tktZxlXdf4z3XePdVg+eKyXvR6D0yeS7wzkOtfY+z7TDWDca2TIoLpJgnTNO4cRo3nKakVdK8SVm2KPMBazvP2I70zota5xWd4ybv+ZZ33xe8x6LvmeR/Yfa/kvzvraGP1vB7KfjBHPzOEv5kS3yyJ35yJH5yxH+wJ37wVP/oTf/kTX/vrX3rqH5jq3zrqX3hTt+yV162pXbt0UGTtZvST9tcezVVV9rrvu5puT3QfHeo6cFI84PR5vujzQWAPcy1P5jMPprte7Y0+mp95sPB0o+Xtv/88Ot//8unf/mbP79dH3lW4NNi87PFpqcLjU8WGp8sNj1ZbHyy1PR0qfnJYsvxYuuzlcyzlczz0x0v1rJ/WK8iN2uYjRpuvZpdq2JWUuRKijxdQRXkV0GQraTIpSS+mMSXktRSklpIEgspaiFJziXw+Tg+F0fnE9h8Ap9P4HNxdDaG/Bv3C54KwdMRbDKC5kLImB/6C8D6vf+m4mMvVHxUHTZ11q4uLJtvt2razKo2s6pFUrVImnYL1GoGWkRVk6BqkgrcUhayG2mjstakqjEqqwVNlUlda1TZaBCFMRTCcYSCIBwCcECNQiABgQQA4GCBWwAOgjgIYDBCgRAOwSSKsgBEgBCJoDSC0ghGIwiLoCyOa/9yMAxBuIIaw0kjRhoIUiAoiaTNOCWipADjJow2I4QAESaYsmCsg9J7OGOANgQ5Iao3J2hjmBWjnBgFCOtJBV0sw+WAltC5eGucE2MkHyR0AZTzAqRDiVoUsKTGzQpYUCKimjBrKCtA2WHWheu9hN7LGP28JQLjQmk5cuoUWFysKCqSFX1RWlxUWlJcXlJUdqq4vOhEGQ5hK73Nb/cnnp3uvj7RcGm45mxf1VpbOJeSenxcWiRMJIojGKIB5CWlkALS0Xq1HCgrKi8rkslOKtSn1CzMIKUqsvgUXXyKPnGSKyqxKFROtcYiU1g0sEmmajHAUyEyFyRyAWIq/JlevzMMz8eIfIyciRHTEbzwcqFCggOZCKAjPnjICw+4gQE30O+BGixIjZmsEdEGAcjaoKwVyFrBDiuYsYGtFk2LWdMgqmt4RZVeUaVXJLWylE6Z1KniWkVcq4hyyiininCaIKMK0EofowroQA+jcdKAiCs5TRmhOEUoyglFOS4vpdUyLaTRQSoWUODyU5SqnAHktEZFquSorBQ6VUwoykVI6cRUXlwdZYAKHVJnxJtFosPKdNnZbhvT7+QyJqjHSo4HTYMuXadEVNOaMKYKIooEBdTxWJeTH405Fxui+WpPvsp5ujW8mUk+2J68cyZ3bX3oaCy705C+Pzf+Ta5rIW6dCxu+Hml4sdR/dzobF3A7pQzySNxMNoeF5f66xd6a9aG66abARNo1UWHPpeznB5suDbWc76496q6/MtR2baZ7f7hxt7/uYKz52kLfhVxmNZs6GG7a7qm+Md39ZHXi9nTPYbbyfHvFlZ66xzN97zenvt+f++HC0vuD2Xd702/3pl5ujj1e7nu42HO83Hd1KH22P7HZ6tlq9e51BTfaPXt90Y2sb68/sdzqztdax5OGfK1tozuer3esdYZ3+yt2+yt2+yr2+qrXOxNLbaGpOvdIhTXj5YZi4nytJ5eQJhPiYtpxutG7kLbNJIVclB+P6CdiwnSlo8fNdLnp4QjfH2BzKWG1PbjbG1/vCMzXSltd/qtTdTdmGx9u9Ly/PPfjjfU/3t7724cXfr1z9unZ+QebE6/OLvzN/SvHU/3PRntejvd9mBz60+m597nhZ4Pdb3Ij3+Wn/+Hipf/x/OX62JCSoTBRggxG2CAoGV0JjMtwphRjfIIwmfBMJD25uGM0JA15DaMBMRe3Tyedk3FbLmrp8fAOBkd1BljLq0lGgRHlEFaqQmRqVK7G5Cq0XImUKWCZAlYUDjQrYLUKQSGKwrUYTIMqFFShEIDTJM8QBhLmgpi+Cdc1YvpGTNeKchmY7YTZLpjtQbhBXDeB62dI4zxuWCGNm4x5h7HsM5ZzWseRznVR77rEuy4Z3Ff0zmt655e86zrv+lLnvKF339C7rxvcX+rdV/WuKzrHVb3zkt5xXu86r3UecvYDznbA2fY4+y7n2GSsa4xtmbIu0bZFwrKAm9c51zrr2GRsZzjnOa37SOu+ovfeNAa/FcL3rbHHlthre+I7V8UnT80P3vQnf/0Hd/qts+att/ajv+GVq/aRrfKKNT5ssI6YLBvJ5LnGqmsdtbcHWu8MNt8bbnow0vxotOXBaPO9kaZ7Yy33x1vv5TIP872PFgafr01+OFj86fLWn+7f/Pc/f////O1fv9kYfTrf9GSh+Xi+8Xi+8Xi+ofAez9c/Xmg4Xmw8Xmg6Xmx5utL+ZKnt6XL7s9OZP6zXkGtV1GoluVpJrVbSfwHYWhWzXs2drqBWUv8/Ue/V3OaZpuv2D5hZLSYQ6cs540P+kCNBIpIIJMEMkmCmmHNOoiiRyiIVLclu28rJlqxgyamD3e6Z6TAzXXvtPXsfrH2wfsY6gNxThUKh8Aeuep73fq6bXo3j6/XUej27liDXEtRGPb+aYlaTdKnraylealsmP/R+xYjFGL4UJ5cS9GwE/UXDgc7WEVMRbDKMjwbRkSA66IUHveigD+vzIr1uqNcNdSm6bidU8vZ2u+CScr7ggDsdUKcD7nIgHQrUbgM77WDJF5W3gnkL0GQBmiz6nEnXaNZlzVCjRZ8yQiaOIQkGRykMoVCYQhEaAgkYIn+5ZWYQmEIQGkFpDGdxgkMwGkYoDOcRlEYxFsN5FGNQjMEwAcN5HOcJgicpgSDE0kaRZU00a6ZYM0mbENyIkWaCtuKMheIUgrXjjA1nrBjjQBkFZR0E7yF4r2CpM9gTgjXGW2KSkqDlkAaWKzWUWs+BhIUzBUzuesEaY021lFxDSiGYcetxO0DYQVJBGCfMOAHKDtB2mHXCnKuEMcESke1RnHNW65iKKriiEq6o0JeVaY4dqy47piovq64qV1eWqwEA72qI/2Zt5PZU89Fo5uJI7lQxudToGak1NTtZC0MKDMeRFKjW6ar0LCWgMFldoVVV6DWVgLZSj+oJCWX4KrWgqharqqUKlbGy2g9BKRSrQQirStNjxmdruZkabraWma+jF2L0fJQsvYEtxKh/rBPn68iFGDUfpaYjWAlgU2F8IoyPhfARPzLsQ0f9aJuCZhU2ayPzFqjHgXyglwPqcaGdCtxiBZpM+pxRn5H1DQZdvUHXIIMpA5CQgKQExkQgKgB1AljDAzUcEOL1NTIalBAvh9govQCrGb2KUKsobTWj1/Kw3oAhEgpwoKYEMAEBORjE1SqsugqqLCfU1XYU8FNwiEHqWKhewhpNZKuF7nZwvU6+6GBHfNKQm+1XqJmofTJiHXYLA062yy40GsgEpc8KWIuJLnjkobD1eK19OGicTrmORyzTSfeQWyqK1Ga87tOpsTd7a4/Xx3cag6sJ22czna+2x070ZGwk4OOgiImM25mUQs4XkifG29b703OttVNZ31Tau5qvPRrrOBrpOBxqvTZZ+M3m8VvrIxemu/aGG0+P5o8W+47m+04U06eHm8705W7kc/d6C591tR2mYkfJ6J185t3U8W/nxt9ODH07e/z9zMi3c6Nvxvu+Ol788njP4/7Wx4Otnw42nSvUnmz2nmhx7xfDe92B08XwwWDtmeH4TiE03WBayrvmG5XtnprNrtBWT3izENrrj505njk9nDkYbTzRX7/QHJjJecdSjomkspj1LDQo602eE+2hE+2h5bRtucE2nzTNxU1LaedC2jkaFkdrpPGYseglp1OW7UJ4fzB5srdmtVnZ6wtdm2u6udT6cHfgu1sbf7h//seHF39+dPjTw8NXV7efnV16eWnj58c3Xl3ZeX6w+vrC1neHJ3++de7NzPgXx4deTBz/YW3lr5cu/dftOz9fuODwuEmHm1achM2JyBY1I1QRTDXJaSgxXxM80RZfyYQXUt65uHMp5VnJBJbqffNJ52zcORwwyQwNcCIiSDAnAAynxikVSFSDhA6htCBZAli1DtNoMY0G02txvQ5FEIqjDQwpohCBQCSGMhwlMaTEoEItYUgTUj0qJBAuBjMxkIoCdB1A1QFUEqSTAJVGuEaUy2NCAROHSXmMMs0wtkVeWeWVHc52SnAeSK7zkvuy0XvZ4DmSSh/XVYP3uuT9SPbfMnhvi+5bkudj0fu5KXjPHLhnCjywhu9aQg/MwQeW4D1L8FNL8Lbs+0j23jL6rxt8lwX3Jcl7XvKdF70XDIHToveE4N+WgptyaNsQ3jOE9y3RC0rqhqvhgTf7pTf7wpd7Hcq/q23/Ktx815naMQdGzPblUPhUfeqwPXezN//pUMf94x0PxzseT3Q8nex8ONnxYKL9/mTHw5nC/dne+/P9j1eOP9+eeb2/8v3R3h/vffTX377/rz//y5tT00+XWx8vtz1ZaXuy0vZ4ufXRcsvjldZHy80lhj1d63i21vlsvfPpetfzza7nm4VfnWzmdrL0dpo+keW202xp3tpqYLcb2FJ6fqOeXomT6ylmPcWtJui1BL1Rz62n2LUE/Y+yyqX4B2gtxvD5OnShDluM4QtRYr4Om6vDZiPoTA0yVQNPhJDxIDIaQEaD+KAXGXDDAz606EV63XDRi/a4wIID6nYh3W6k4IIKbrjbjXQ54U4F6HKAbXag3QF12ME2Bcxb9U1mfYsNzJl0TWZ93gY2mvVZozZj1mbMgIVlcIymcBpDKAwhMZQmUBZHWRggEIAsRTZgkIAhEkaoEqhghEJQGkFpFKMxnMNxHsMYFKFxvJTmEAlCJAgJx4UPZSu0kaJNLGshKBkjjRhhwkgTxSskZ8cYG8kpNO8kGAdKKyijILQDZV2MMSxY6iRbTLDGBFucs9SChK1SQ6m0lA6RSMFtUGIGJSlY44yxDheDmBCAWQ9AObSYDfgl1qHHbQBpBxgHwntIQ4CRg7yphjdHaNGjBcWKKry8AjpWpi8r0x47piovU1eVq6vK1ZUVKpUKCPv8m0NtVyby18bzZ4fS21110/XOFg8n4bDEiwZOwGFMpwFIlMVhprpSr1YB6iqgulIP6wmJEolyFV9VLarUhspqQ0WVoqpugKA2jEzooUGFm40IcxF+ISosRLmFGLMQo5cS7GK85KGnFuLMLzwj5+vwmRpsOoJOhbESwI4HsRE/OuzDRnxopwPPKlxWoZosUNGFF91EjwvrdsI9LqxTQZotQM6oz5mAtBFokIF6A1BvAFIGMCGCCQmMS0BMACM8EGb1NRwQFsCIAY+YqICImjE1D6hoXRWhrsLVKkqn4SFAREAWUNM6Fa2r5kA9C+oZQI9Wq7BqFVBegVZXWxEgQEAhGq2hgKSIpg1Yk5HosFLdDrboZEf9hvGg3K9Q4yHTfMI57OH7HXTRwRXsQt7MNEpojoebOKiZAfMU0MEi3QzWy+HHrYYlt/OoNf92d+N3Fw7enl59ujl50BE90eS/O9/7fH2kUOeyoGq/gNYYybiNrnfQw1n/1fWxld7U8Qb3cFwZqDFvtsauT3TfniwejXc+3J19eGru5urQ4XzP3kjT7mDu/FTHjeWh/cGmE33pi71NR9mG220tdzqaLyZrL8RrrueSz0f63s+NvZkcfjM+8O3s6LupobcTA1+NFb8YLTwb7nw81P5wpP1SY2i33rGZUfa7Q6d7gye7/QcDkYPB2tMD0Zm0aaPDv5Czb3QFTw/ETw3EZ9OW8ahwshg7PZLdG85u99VPZVz9EWN/nWWi3r3bHtnvrDnVFTndWXOqI7yZc21kHCsp60LCuJ5zzycskxFxJmEZrzP0uODJuLTVGdgfTOz2hDc7PKf7w1fnGq8vND/YHfj29ubPT47+7csbPz++8tODw/c3915eWHt1afNfHt94d3Pv6YW119dOfv/Jub8+v/VufvrV5PF3C7PfLC/88fTe3y5f/t/3H0w3N1dzPGm1y4EQYrYBkhGWLbDBrGZEPcMPRQM7+dq1bHA1419L+9cygZW0fynpnos7ujwywQkgL6EGGRLEaoLSUYwGp6tgXAPjOogq1VqqtOiHIUyH63UYDJEMJbK0hEAEBOAoTDGEQOMSiwtuhPeCrEdH+HV4UE/U6Ik6gI5BTAriMgiXg5k8JrTjUgcutSNCOyp04oYOVGxHxXZM6sIMBdxYxI0jmDxOmWdY+yJtXWdt27x9X3Sc4ZTzgvNQdB/yriPBeUP03Tb47hh9d2TvHYP3juj+3Oj7zOi7Zw7eM/numf33zIGHpsBDo++R0f/EEnpuizy1RJ5YI09tdY+sNY9t0fv26Me22E1b7Io9ecGe3HfU77rqT9jjB47koTdzJdB8yZM9o8THZPuY1bEaCe81JI46Mjd7m34z0PpgtOPxROej8fZH4+0Px9vvj7c/mio8mSs+mu97vDT0bH38y5251/sr3x2e/PHzG3/5/uv/+89/+nJ38sF886OltkdLrQ+XWh4utdybb7y/0HR/Ifdoufnhcv7RcuvjlfYnq+0fXsLWO361k6V3svRWA7WTYXcy3Haa20jRGyl6O81t1DNrCWotyZRw9d8/EvRagl6NUysJejlJryTpxTgxH8MW4sRinJytReej+HwdPh8lFuPUQpRYiBEzkVIKERsLIMM+eMSPDfvxvpJ9w4P3utEeF9zjgoserMeDFlxwpwPscoAdir7bjXY5oC4H0q6A7QrUbgdb7fo2BW62AM0WoNGkb7TomyxA3gY3WsCcRec3MiwlUBhF4QyB0ihEYhCFoyyOMhjCoAAJAQQCUyhMIRCFQCSG0CjClDBWMkuhGPMhmojSGMoRhEiSEssYKVKGEZYgRJY1sZwZJ2WCNJK0EaeNBG3FSFMpvkGydkZwsqILpxSUsCOkDSKsIGHDOA9jDIu2mKTERXtMsEUJzqMB+CoNpdZzOG0XTCGjIyXZk4wpShrCuBhCOB/EuHWkokYtasyiJ+w6zKJFLQBhR1kPxnkIwUtJAVoOCJawYAqBqFypxsuq4LJyoLxcV1GhrShTl5dVVZSpKsuqVBUaSbL15LIXjufPDjXsFZNzWW+jg5EZxigaZUEWaAGFCI6SSJTVVAEaNayphjVVEALSBkpCfl3BVqoElVosV8kV1dYKlbuqOqsDWylmwM5Oh/mZMLcQFZcSYsnt+0uMnlqM0wtRej5KLcaZ+Sg1X0fN1RHTNdhkCJsKYxNhfCSAjvqxIQ8y7EUKLrzRwecUuskC9biwHhfW7UR7XGiXE21T4LwFyBi1aaM+bQTScole+qQEJKQSwMCoBEV4IMKDdSIcM6JxM1lrogICYiN0IqiitFWEugqvrsLVKg7UiwhUCnRwoJaHQRYEaECHa9SoSq09VgFVqswwECSBMANHWTjGgg0SljPgbRaqS2GKbn7QK4z4xX4HPeRmZ2PKsJcvKnSvgyvYuS4r22llu63ckMMw6TXPB+zzHtuKX1nxK6tB51rQc73Q/n5/87tzW+/OrD7eGD3THT/fm3q8MnhttNXHQQ4SCAhojZFM2NmMW2jyCJsD+c2BxoG40l9nLXilkYh9PR/9aLrv0/XxzzYnnhwsfbIzcbRYPDPRdmIwszuQvb44eDjZvd0cPZWIXGiI3WprvtWZPxcPnY+FbrVmX4z1v18Yfzs1/N3c2PuZkTfj/V8MF16M9T4f6Xrc3/pysvh0ovt6R2Kv3rWWMO+2ug76ava6/WcHak/3h08N1K22uDY6fBvt/t3eyMFw8sJ4dn8wsd7uG4+JS82+tY7IYj44nrQtNvt3OqIHvclzvfGDQu1BV+RCb/ygs2Yr59rKOjezzpWU9USLfzXjnE+YVxvdM0nzaJg9HmE32/27PZGtDu+Jgn9/MHJ1Nnc4lf58u/f9zfU/Pj7861d3/vLi1k8PD9/fOv3i4vqLSxs/Pbj6/Z2zzy9uvL1+6vefXfzblx+/mZ98Nz3xbn7m/dLCtxvrPx8c/P/37j2eX9BWVZWhOGa2oVZFK8mg0cI6vbBsrmYEijEsJP2bueBq2r+a9q02+FYafEsJ11TEUm+kQZqHBRmWZA3L6XkJlUw6itdgTDVMaWFKB5IaPa4q+Tj0hFaL67QoDJEsbWApCQVJEMAQiKRJkaVkHhfdCOeHmABE1yBsFGVTGJ/FhCaUa8W4AiH0EEI/IY5QhnFCniblOdo8z9pmKfMcZ5vmrFOMZYy2DJOmAdzQi8m9uNyLGXoQsRvli6jUjxkGCOMobpomLIuUbY22bTDKnuQ5EJwXRNdlg/u6yXtT9twx+X5j9Hxq9H5q8Hxu9N8zBR6YA/eN/ofGwENT6IEp/NgSeWKJPLHVPrHVPrNFv7DHXrpSL9ypL4NNT0L5+4HGT/yN1wKNl7zZc870mjnSRXLjNsd6JHSQjR91ZG70NN7pb74/0v7geNvj8Y7H4+0Px9sfTXY+nu5+Mld8sjjwbHX0i43JFztzX++vfn/55B8+u/7n7978z3/94/PdqfvzzQ8W2+4vtjxYyD9czD9YbH64lL+30HR/oenubPb+fO7eQtO9xfy95fZ7q12frvX9ajtDlbwbWw3sRoreamC30/xGitlsYNfrmRK31pLMeopZS9DrKXY1TpXotfrB2EuvJKnFGL4QIxZixGKcLFmjSuqNuTpsPorP1WKzEWw6gk2F0bEAMhbCSg7fD5JWN9LthLudYMEBdrvhbjfS40ELbrhTAQsOtMuBdCpwlwPusEPtNqDdDrTagXYH0qYgzVag2Qo2W8EmC5Cz6LMWfdYCKALNUDxDsCTG4CiNwRQKUhhEISCBwTQK0TBElt7DkF8ewxCE+sAtnC0tFRGUKUU5EITFcYGhZY4zk6SEohyOCRRlYFkTRckkZaJ5K0oYMNJE0BaMMuOMjZPcjOCkOAdOKwTjwGg7iJmrQVmDmBHaychh0R7jrVHGGKGlAIgaK9WkSk3rIIHiXLISk50p3p6kzTHSVEcZa2DOh7BePelQo1YtZtdgNjVs0qJmPW4FCHtJ2IFybtoQ4Ewh0RzCGWulhiyrgMvLgWNlHxaJFeXVVeXVVeXqijIVAtHZRHJtuPNkX8N8oy9qwkWeN0hGs9Gs2JxWs1PkTBBIADpMr8O0akSrhhlaZhAG+XUFXV7Fq9R8hUosq7JUqKzlVZEqdTOKd/HgmIcoTWDLSWkpwS3EmKUEuxhnFqLkQoxaTLDzpQRHHbkQo2friJkIORXGJ8PYWAg7HsSHveiQBxkJoAUXlrEzWRvdZIG7ndgv/rAP+8OcUZeV9RkjUG/Q1Uu6egOQkoGUrK83wnEJiElAnQTViWDMgCbNeMJKxcxERMZCEuKkAROuYYFqvLoCU1Xg1ZWMXiuhEAdqGX01o1fzMMBCAKFRo2oVXFWtK6uCVGozAgZJsJZFEzyWEJAGCcsasCYj3m6lux1sr4vpc7NDbq7fQY8GDMM+sajQvQrbowjddr5g5/sVw5jPOhOwzwftsx7TrFNecJuW/baTyZqrva0PFkffnFr+5tza8+3xiwPpK6NNT1YHpxIuE6JyUVBQwmpNdMLOZlxCzsH3x53T+dqBmKM7aCz45U6H0GgkxhO+pwdrj8+s3Ds19+jc0icnJi7NFvaGG3f60pcmum7N9G+EPet+55lY5GZr082WxrOx8Llo6Fo28Xpy+Pulqfczx99Nj7we7383NfRytPfZUNfToY4vRgsvxnpezw3d6cmcafBtJSwn2zz7vaH93tB+MXwwENkp+E4UAtud/p1CaKcQ2h+IXZ3JX55sPD/ScDCQ2O2sOdVRc9BVd7mYvDbYcK0vddQTv9gTO9MROluoOexPXeiJnmoNbDe6TjR51jPKXntgq9G9llYOeqNn++PLadt0VNxu8+90BNbzjq1296n+8OFkw4WxxGebXa8O53/34NK/v/30P9589tPDK+9vnf7y4voXF9Z/vH/l+4/PPb+8+fXN0z9+fvnPX955e3jim/X5r2cm3y3MfrO6/NPpU3+/cf2/bt0Ki9I/6aAKjCLtTtSqgCaLTjICogzLZhUj2m32jWxwPRtYTftWM/6VtHcp4RwNmX2SALK8lhWqKRoQJFg2o0YLLMgQLWpRRovQeogqAaxah2k0mE6D6bQoBOA0JfCMjMEUDOIQgNO4wFOyiPFhTKxFuQjGh1G2FmXjGJfA+AaUb8TEFkLspKReQhokpRFKHqONM6xllrEssvY13rHKK2u8ssE7tgTnJm9fZ61rjG2Nta9y9nnaPM2YJgjjOGEcIUwDuLkHMRYJczdm6oblXszUS5h7UdMQbhmD5RnSOs/Yl1nHBuvYEd2nJfeh7L1q9N40Bu6YAp8Z/Z8bA/fN4Qe2mkf2yFN73XNH7Lkz+YUz9ZUv88rf+Cbc9iqUf1vT9qa2/UWw6YYn0SPIkw7nem1wPxu/0pm5WWz+zUDLvZHWB6Ntj463PRnveDTe/niy8/F097P54rOF/ucrI19uTL7anX9/sPbbo1M/3r35l29e//3nP3xxcvr+fP7efOvdhdZ7iy0PF/MPlvKPllseLrfeW8x/utTxyXLh9mrxo9X+8zPdO2NdyyPFX53IMSebhJ00vZNmt9P8TobfSfNbDex6il6vZ9YSzHqSWUvQa3F6NU6tJZkSwNZT7Fo9u5wsPYARS3FiOfGhM34hRszHiF/sQcR8HTYbwWZqsMkwMh5AxgJIqQZsyI/2eeE+D1L0wN1OoMcFdTuhggMsLQ8LzpIvCi4ZezsVuFOBOuxAuw1otQOtdihvBZstQN4ONlvBRrO+0QY0KVDOrHPzKEkIFMERKIPCBAqRGExjEF36RmAKhkkIJGCYhGEKRigUZUrLQxilYKT0DwcjDISQKMqiKIehHEUaaFrGMQFDOYqUcFwgCIksUmRYWQAAIABJREFUNTXTRhgTEdyAk2aUMOGMjeIdrOgiGDvJOmnJSwtujHUijFOLW9WISU/YcN7HGmske1y0RHDKrtLQlSqiWkODqIEWPAZ73OCo55UUr6RoSwwzhDAphIoBmPWAtBMgHQChqBFTNWzSYZaSRBGkFJR104agZKuVrDUYbavSUGVVcFm57tgxdVWlrrJcU1muriyvVlVqqsrVKpVesXmm+vtmMu6IAWNp1ihb7TaXLFtY1gDoUK0GBgFCp8X0OgLSk7JkR3QI+OtKqqKaU2lktU6u1hkrqm0VKk+1LgmiBZ4YdZBTAWq+lluo4xZi7HyUWYwzy0nuQ5QjSs3VkaUW5rkoOVWDToXxqRqidBE44kcGPfCgBxnyoV0OLKewWRvdaIG6nWiPCys4sS4H3G6HG026jKzNyLoGGag36BoM+gYTXG8EUzKQMsIpI5KQ4aSZiMtowogmLUSDwmScfNojppyCj4fNmNpMgoxOhamOkZpyRl8toSAHallAwwIaAQYonQbXqqGqSqCiUnesElZpZAioYZAYjyV4LCVhDRKeEbGchLSYyS6F7XYwvU6238X3KFTRyQ76pKKT67YxBSvdbWWLdrbPzo04DdN+y0JYWY24Nus8u8ngfqb2bGP0Ulf689n+lydm351ZeX1q7tOlvjtz3ZeGGmtEzEnpfRxcYyBiZialsGkH2+jk+2KOoYS7EDB1eg3dXmOLjc3IRFomRmPur45Ovryy++jc8sP9xY/WRvZH8ycGs6d6spc7m3bqAosu64lI4Eo+ezmdPBsLn60L3WxOP+zr/GZ+4pvZsa9Gi+8mh76bHf1qtPhitOfpUMfT4Y4vxrpfTPU9GGk/qPduxEy7edeZ3vCZvprTxeD5kbrtdudys3V/sHavGN7pDpwZiB5NZJ/ujVybbDzfnzwczlwdylwfyn40lL05lLnal7rUHb3YHT3XGbrYW3ttqP6wP3nQET7R5Nlt8u7kXPsd4c2cYzfvvTmRPxrJbOc9q2nrXkdwLWtfyVo321xnBqJnB+ouHU8+2h14dXH6t7d3//3dvb9/8/Dnx9fffbT/5aWNLy6s/eHe4e8+v/Ts0ubXt/b/eP/oX5999OLKzqsrJ16dWn09P/3dyvIPJ7b+9cK5/3X37oW+3l9rgTKURE1WY00t5w8CshmQjHrBAPIy5/S1hkInGsPr2eBqJrCWDSynPCN+g41jqwlay4mix885PYAog6KMSiaElbUwrUNoPUTrf6lW0WgwrQbVaREIwAmcY2kJR2gEwiE9zhKiSBt4XHASUgjlgxgXQrkwwkRAKgrSSYiph7h6iGlEuDZMKGBSkTQMkIYxyjhFyHO0eY62LNHWJca2wtnXePsKa13l7Zucsskpa5x9g1e2BMcGY9tk7euMbYN1rLPKOqtscI5V2rbOO1YY+wJpnWWVcco8SlmHSMsgYe3DLT24qQcz9eLmfsI6TCujtHWSdcxyriXRs2byH8i+I3P4hj36uRJ/aI89dde/8udeBBtf1bS8jbS+rW194c/edNT2y9ZZn3crFj6diV5ubbjWmflNX/PdoZb7I60PR9sej7U/meh4MtX1dLr7+ULfF8uDz1dHXm5MvdmZf7+/+tujU3+8d+sv37z9v/7lpy9PTt2fy99baHuw2P5opePBWu9n6wO/WR+6sdx/ONu9N9q6PtAy29sx2jd4fOj45OrJ+Yuf/mo3x+5k2J00s5NmthqYzQZms4HdbGC2MtxGA7uWZFZi5EqCWk+xa3FqNUEvR4mVGFZaLS4nStrDEsNKsUOixK25Wuwf49d0GJ0Oo1NhdCKEHQ8ix4PYSAAd8iFDXrTPDZYs473uD9b5ggvqckIFF9ypQJ0K1OVA2qz6dhvYYYc67VCbDchb9a12OG8Fmi36vA1stOhzJl3OBuRsQNastXEEgXEkxuAYjYIErMchHYbBNAbTCERBAAECOATgIIhDMPnfWcQSwxAKQigEYVGUxTAORVgUYQlcIAmRIiQc4wlcIHCRIESKknFcxHEDxZhQwoASBpw0o6QJZ2w4a6cFB8kqJOskBBfBO0nBzRlDpOgDSbsGMWsQix5XKCkoWiKM4NbDYrkKr1ARKh2DUlbRFpWUFGdPsrYEY42TxlraEiWNNYQUIsRgqccZpl16zKpFzQBh16JmLWYBSQWm3YTgpw0B3hSiRU81KFSokGPlYHmFvrJCW1WhrSxXqyq0qkptRZm6skJrtbnb00kbT3Gs4HB4TbKNwFmNBtKoYa0G1etwjQbVajEc5Y2yQ1upB8tUWFk1U6WRqnUmLWTXQkq1zq3W14BoC8UMmPAJPzlbw81F2Pk6pnQNtlQavEr9y3XEXJScj9OzdeRUDTpdQ0zV4BM1xPEgNuJHhnzogBse8JRWiFzOzuRMcMGJ97ixghPvcsCtNihn1GVlbVrWNcj6tBFIm+CsDctY0AYjlDLC9Sa03oTWW8l6C1lvIdN2Ouvisx6xMWhsqbEmnZyd1omgigdUhKYMry7jIY0I61lALcA6FtByoJ7UqnGNGq2uAisqoEoVolKLkL6GQZIiXi9TaZlskLC0hOVkPG8mO6x0l53pUdiik+11MD0K1e8W+1xil5nqslA99hLAmBGnMOWT54Lm5bBto9axk/CezoTPNtVe6Eh9Ol18eWLmzf7CV6dmH2+Pf746VKx1ODBNgINrZSJmolI2NucSm91ii0fqq3P2hG1dflOrQ8iZqYyRTBvwtEwkeKg3ZH54ZvXZxc0Hpxfv7s5cXShutsfWU8Ez+Yb9htiyx7YbDV1pyV1vaTybqLmQrL3Vlns62PPb5dkfV+e+nR15PzX0dmLg1fHiF8OFV5N9z4Y7384Ovpzuez7Ve9hcuxaRt3L2/Z7g6Z7gQV/o7ED4VK9/OsVtd3nODNWe6gufHYyeH0482R3+/nDpxnjT+b7kleHMjZHc9aH09cGGa32pK8XE5Z66C53hw2L02mDq6kDyXGd4vy241+I/2ew53RY8lfdd6o3fHM1d6o3tNLpONnvPdEUWYobpWm6t0X5uKL5b8J0ZiHx5MPbVmfFX+5M/3zn/709u/+nzw6+v7L28uPnq0uZP949+d+/w2aXNd7cO/nj/6M/PPnp1tPPyaOf1lRNvz2+/Xl96v77885n9v3908/eXz1MY/muYKMcpQnEZwhHM7tAZjFpBhkQTbXNyZudAnX+nKVx6A5uL2vvckkwRaobTcSJmsuIWOyQZMZMVEYxqlK7UoWoQByBKrye0OlynxTUaTKNBAT2m16EEztGUiEIUpENhAKcwnmdlgZJspODBOC9Ee/S4V4t51ai3GvVVo0EtHtAQIYAJA0yNno0CXBJgMxDXBPOtmNSOiT24YQA3DhHGWcq8SJkWGcsya1vnlXXOtsErm7xjg7Vvssomp2yw9k1O2eIcO6x9l1dOS659yX0gew8k52nJuW9wnTa49kTHjqBsic5NwbEuuNY4ZYlzLLHKAqvM864Z0TnBKuOCY0J0T4veRUNgXa45aYtecKZuezKPg43Pa1qeRfIP/emzjnCPZJzz+rYTtfuZ2KXW+mudmU+KTXcHW+4PfwDY04mOZ9OF57O9Xy4OfLky+GJ97KutqTe7C9/sr/3+6umf793+67dv/+e//Pzo5MwnSz0fLw99stJ/baF4ZrJv+3jvXKF5uK2pu7OrODQ2NLk6uXpq8ezHKzdfrN/9dvPRj7/aSpdev9jtNLuRotZS1GoC32hgN1JUCWDLdfhKjFxLMqsJeiVGrsap1SS9EsNXYsQ/ALaSpOZr0fnoh8jGh/1hLT5Xi89F8JkabCaCTdfgkyFsLAAP++DhADLsx4a8SJ8bLrqhogftcUFdClBwgAUnVJJuFJwl3zzUbgPabPo2m77dBrZZ9W126JcjMLCk7s0adRmjLmfVN5gAnqQInKVwFkdoFKJgkISgXwL0EAmBBAQSJYwhEFlaJyIQiaIMijEYyqAYCyMMjDDoB18iV6pspkgDSUgE/iGISFGGUtclwZhQ0oBRMkaYYEzGaDPB2AjWTnFOlLKjjAPnXCTvZQxBRg7ighdhXXrCVg0ZdZgFZVy05MNo67EqrKwKU6lJCJM5U8hgT/D2BGdP8I4UZ0/SlihtriXlGtIQxvgAzvtx3o9xHoCwA7hNg5jUsEmP2yDKqScUkHJRUlC0RhjZr4WkskqkrExfUa5XVQGV5drKCq2qSl9Voa0s15SVVTvdQZ8/YhDNDsUrCmYEpbVaVKdFtdoPb9FaLSYKFpYxVh7T6Ms0cHk1VqGiyqrYcrVZpXOo9R4tFNJDCQguCMi4l54Jswt14kKUXYiWUhvMh81hjJqNErNRYqaWnK2lpmuIqTA+FcbHw+RYCB/2wQMeuN8JDniRLheWtTNpK5U1gp0KVnDiBQfW6cSaLfqsUZcxAmkjkDaBGROYtiA5G5a1YmkLWm9C0lY8o1Bphco4mLRCZZ101sM1+w35oKm91t6d8uSC5qCZNhM6Sv0/cNWvRVAto1oBVAmgmgPUPKyndRpcrcLV1UhVJapSYWq1AOrCNJQS8bRMZk1U1kBkZSxrwBtLDLOzXQrT4+B6XWy3QvUozIBH7nOJnSaiy0z2WKk+Oz2kMONuYS5oXApb1mpsG7X2E0n3hZboUXfDx5OdL3YmX52afXlq9sWp2e2ueIgBArQ+xEExGW+w0s0eQ0fA0u43tnkMnV5jh1vucMtNFiZrolMiluSRJI/Ui2iEVBX8xvv7yw/2l+7uznw00bOfi29EA9ux4PnGhkWPfavGd6216Wpz9iAW3o/4rzUmnwx2v5sd++3y9Pvp4feTw99ODb0e63t5vPhitOdJf8uTwbavF0ZezQ993JvbSSrLSXm/N3Smr+bcQOSgL3jQH17P2xfShtPF0LmhugsjsfPDsVtz+d9dWfrbp6d+s1i40J+8Ppy5PtBwczB9cyB1vS9xWIhcKkSOivEr/YmrA8lLvXUXe2oPOkO7ze6jvvjHx3O3R7JHPdGzrb79Fv+Frtoz7aGlmDwZpLeaXWeKdZutroP+yFdnJ56cHHq40f/bg+X/vHn+T2dPvJmbfDsz/nby+Pdby99dPvns0tbXd8788cHRX57c/Opo56vDnTeHO19f3/vu5v43Z3a+3zvx7zeu/b8P7vUl4uUY/WuE+GeUgC022uWFjBadIAOiERAM1bxBNlk2sqH1XHCxwTtdZ+90cDxJaThBLxhA0YAZbYhsxk3WapyphIhqkKjWYzqI0kP/3a6i+3DOjGEowzISjjKQDgN1KIXxBs4kUpIJ5+04a9fjTi3m0eI+PRnQkxGAikNsPSzkEK4ZFVpxQxsqtaJCCyq243IrJrWgQhMi5BChERbysNCKiG2o1I5IvYQ8hBvGCHkSl2dIyyxlnqPMq7R5k7FtMvZN2rLNWk/w9pOCsis4TvLKSUHZE517kuuUwXVadO5LrgOD50BynRPd50T3JYP30OC9Zg5cNQWumYPXzcEjS+iCreacpeaMtW7PFttxpjaU5JYjuetqOOFM7dijx432Dk6Y9rg2Y5HT6ejltoYbhdzHxcbPB5rvDTXfH84/Ot72bLLri5nu53M9Xyz2P1vs+3J55OXm5JuTC+/3V3+4fPKP92797ZvX//nzj9dO7uzNTa0OD04Wuge6+ruLE8XhxYG5E6Oblyb2by1ef9YzveMPxHzeaCiUSiRyiUTjr7az1G5O2MlyWw3MZj1dch5up/n1emotSa0lmLUE/UEzn2JWk8xaqW05Qa2mmOUEuZKkSyvExRixUFfKbuBzddhMDTofo+bj9GwdMVfq3g3jY3541AcOeoAhLzjkQ/tdUJ8LKrqhohvtccHdTqjbCXc5wS7Hh83hL8tDuFOB2uxgi/2DtDdvBVpsYIsVLB0vN1rArFnfaNW7BApHSAKlcZSGIQL+JTqPwFTpGwJJBKZgiPqQQoRIECQgiCxdLhM4h2EsjFAQTKIojcA0irAYwhG4QBISgQkELlKUAcN4FOVwXKIoI4ZLOCVjlIwRRpww47SV4hSad9Cci2CdBO+hJT8p+GjJT0kB2hAgJT/OeyFK0aDmakjWYxaSdyGE6VgVVlFNaEGeEtyiNSoqSU5JsvYEa08Sci1lriONEVQIIKwP5XwY56OkICF4EMapx6w6zIowbph26jC7Frfjgp8xhgRzmBT9aoAvq4DKy4GqKriyQl9erqmo0FZXAxXlmvKyaq0OCYfjfn+NxewQRDMEU3o9qdeTWi2u1WA6HQ5BtNnkAvREVblW9WuV9tdV4LFq9JiKPKZi/rlCOlZhV+l8WtBbrW1isEkfOxPmFuqkhagwV8vMR9nFOLMYo0vLw+kINlOHz9ZR/6gBmwwTJYAN+eBSJHXQi3a6sIyNztiotKxvs8MFB9rlxNsVtNkCZE26nAnMmqGsFc7ZkEYFa1TwnILnFCJrxzMKkXXSORfT7OWavXyTj28OCO1hY3uNsSuuFBt8fdlgIeVtrLFHFcGEVTOaYwak2gBXS1C1CGt4SMcCOkpbTWk1eHU1UlWJV1dLgM6H6VIinjFSWSPVaKQajWRWwrIS1mTE221Mp53pdnA9Lr7HyXbZ6R4H1+eWehS2y4L3Kcygkxt2spM+w3zItFJr3YwqJ5Kug8bQYWfi5mDjw8X+l7tTL/dm3pxZurc23GhEApSuhoOTJqLBzrZ45FaP3B22dfpMLQ6h3Sm1OaW8jWsy0c1mNiNT9QY8JaIpEa0X0SijKwTkjzcmP5sYvNbVcqk1eyIRXgu595LRzUhwOeC63N54qTVz0JI42Ra7Ptb+cH3s9enFb88uv92Zfrsx8fXO1JP5vhfrx79YH/1qa/yLjdFvzyz8cH756crgflt4MWE46A2dH4xeHIqeG4qc6vXv9QZWm637feFzQ9GLo/HD8fqPZpvvr3f/6c72fzy88GBj4Kg38dFg5sZgw/X+xLW+5GF33WFP9Epf4qgvfmUgeakYu9Bbd9AVOBpIfL038WZr+PZQw2EhcqbJfbbZf7U3ebGzdjNlW4rLpzpDm83u1SblaKzhqzOTDzeLD9aKr7Yn/vPW+b9dOP3t3OTb8dGvx0d/Pzf7w/TM66mJd+tLv72y/6cHV19c2np5efury9tfX9v75ubB93cu/O7K2T9dvvj/Pbj78NQuJVu0glxGMf8DI6t5UW8wUYqbVtxaXtLzhipWjLiUjUxgvt43UWvLWyiRYUGDETGZIFmGZJNelCtQsgzEqlFaDVNqkNACpB6idACu0eEaDabTYjotBugJHONZxoChLKTHAC1KoqzIyDItm3DBjjJOmPagjA9hgjAbRrk4ytejfAYXW3FDFyH306ZB0jhCGcdo0yRtnqZNU7RpirFMUOYpxjpCmgYJYz8hF1GpExM7UaENFfOo2ILLjYjUiPAF1NCNGQqY1IeKQ7hhlDROUqZZxjLPWJZZ2xpr2+DsG5yyLTpOCMqu4DjB2fc4peT/vSx7DyX3Vdl3zeK/bgrcsoQ+sdd+pkTvupIPnPUP3A2fBXK3fekbvvShM3nRERsx2loZccrjWY0E9+ojF/PJKx0Nt7ozn/U33R3MPxhpeTja+mS84/l04fls99O53mcLfc8WB5+tjH61Nfv+9Op3l3d/unvzL++++utPfxztHY7569xWfyjaPn7y1tadr5avPV2++nTl2tOVG083P3nV0j5sZ4x23qJI1qDN4zfaf7WbKxmkmK0GZrP+g7F3o57ZTLNrSXotwawlmZUkvVrPriTp5SRV6lxeSdKrKaZEssUYvhQjlmLEQl2p7QlfiBEzNehcLTkfJedi1HyCno5gk2F8PIiOBuBBDzDogwbc0IAbHnDDRTfU60J6nCWAQQUX1KlAJWh1OeB2G9huAzvsYJsdzNvAD7OXDWi2AM1msNEEZE36nAXMWqC0UW8gSQQkMJhCIRKBKQSmfhm5cBiiEJCEQQoCCAQmS0hDERoAcRAiUJTCUBpDGQJjP9AOIiGQQmDmwxaRFFGUIXGRwCUU5RGExXGRJI04bsAoGaeNKG7ESDNGm/FSjJ5z0IKbFFyU6KWkACUFSDFAiH5aDnKmCCOHMc6jwyxqWNZjJk7yAqhcriLUOhahrZw5bHCkRGc9a03Q5hhlitLmGGGsI+QajA9AjAeiPTjvY+QQbQgijBuiHDjvwwU/zLi1hIKyXpT3kaKfNYVp0a3W0xUqpKIKUamQykqgolKrqgbKKzVl5erKKh0IEYFQnc3uxTBWV6qE0JNaPa4HSLWOoFmz1erRqFFVpb7qWLXqn1VAmQYp1xDlarpMzR2rMpapXBrQq9bXE9iYm5wJ8bM1wnwtP1/LztUy83X0XC0xU4PN1ZFzdeRslJytpWci5EyEnAxhEzXEeJgcC+NDfnjIj/Z74H4P3OUi0lY6bSXrjWCbgnQ50U4X3uZAmq1gzgTkzFDWAuesSKMVaVLwRgVrdGBNTiLvpps8bLOPa/KyrQEx7+daQmJHjdxZZ+qO24oNroGMbzAX6M/6uuvdPQ2BjoQnqvAuDraRgBHVGhCdAOsEWE/rNLROU1J18IDWjIIeVJPgkYyRajIxeSvTYmFzBiwrITkZa7VQnXa2S2G7nVyPg++yMT0K1+eRBn1S0ckMOPnjAXkmYlmss6/FHVsp9+lM8Hw+crkjdqM3/fFw/vFi/+uTM2/3578+t7qa8eQkfcKA1puorI3N2Ni8U+zwGYeTvt6wPW/nGy1Ms5VuNFJZA9lopBqNdFam0xLWYMDTBrxBxGK0ttcjXe1o+qi342JrZq++dqvOvxpwr4V9izWeSyOdl6e7z4zmd4cyF2c77+9Nvb6y8f2d3R8+3nt/e/v19bU319beXF19c3X15aXF5+dn3xwt//7W9vvDlY+mWpbrjae6A5dGEmf6wucGI6d6/aeLgZPdvjP9kYujiYuj8atTDXcWW3+z2P5gq+9fPt//f17eeHlq8koxeWOw4UZ/6npf/WFP9LCn7qgYP+xPXBqIny/WXihGPl9s+/bc7HcHM88Wu28P1F/vjV9qD11qC19ui1xoC++3BE/m/QeF2pV660az6zeLnc92Rz5ZaH+w2vt0dej7M8v/cen0N3OTryZGX44Mfjcz9cPs7JvB4a97h97Pzb+/svfszMqLS1uvDnfeXj35zY39H+5c+NODm397+Ju/ffrJz5/e9vu9qEXRicYymvknFP8nFNcbjIzDgxgtkGSCZLNWNCVd9sWkZzRkShsIkqL1skw7HJIvoBMMKoqtwulKiFAhlAoiqwFco8e1AK4DCa3+H7fMqF6HogjDMgYc4wAdBmpRAmFE2mBijDLOWzBGwVgPxvsxNoCyIZSLoWwK5TIY34JJnYShlzAOksYR2jhBm2dY2wxtnqXNC4x1ibUvMbZlxr7C2FYY2xJjWWJtS4x1ibXN0+ZpxjrOWI9TpmHSOEgaezCpG5O6cLETFdoxQycqtKFSGy63IGILInYgcicqF1HjMGEeRU0TpGWOtS1zyprgOCk4D2TvZaPvisV/zRS4pUTuKHWfKtG7rvr7vvTTQO5pqOmpP/fYnf7MlZw2OfOsNOZwLoX9J5KRc43xo7aG293Zzwfynw80PxhpeTTa+vB429OprmdTXY9nCs/m+54uDDxZHHq5Mfnu1PIPR3s/3b35b29f/vn3f0hF0yhuZUU/I4WUVO/Q7s3t2y83bj7fvPnF1u2XJ+++yzf32ViLQ1LcJkfY4feZXb/ayTAncvx2ht1K05tpulT9td7AbKaZjQZmLUmvJZnVJLlWzywn6X8cLK/VsytJpnT4VfosRPGlODlfi81G0PkoXiotnK3F52LkfJyeqsHGQujxIDIaQAa9wJAfGfTA/U6w6ND3usCiG+l1wt0OqOAACw6wywl3OaCCCyk4S53LYIcdbLXpW+1Ak1nfZNbnLUCrDcybwSZL6QM3mqFaSc/iFAwRBEajCAWCOPTLmAWDBAJTKESBegIGSQgkYJAo/QkjFAgTMEKiGI2UookwhSJMafzCMZ7ABBzjGcZA4BxNGUhCxDABLSnqMQnHDQRtIhgTShhAVIQJGaetBGPDaCvBOUs2KdoQwHk/xvkIwU8ZQpylVrTFeHMtznt1qEUNGWDCwhncaoCrVJFqkMN5N2+pk5wpQUmxtgRrS3K2JGWuYyxR2hgBSJcGUwDSgfI+Wg5ThhApBhDaQ0lBRg6jnBfn/SjrJcQAawwL5jAjOlVasqwSrVKhlZVwZRVYpQJV1ZBKBapUYEWlnqQkhyMIABQI0gBAAyCjBxk9zGoB2mj1CaIdhjmtBlOV61TH1PoyLVKhRcvUZLmaq1Qbq3U2td6vhXIEPGxHJnzsbEScjwrzddx8HTNbS89GiNlafK6WmKvFZ+vImQg1W0tN15CToVILMzleQ44E0WE/1u+B+7xwpxOrt5ANViptRNoUrMuFdzjxFivUaAYaLUDOAmfNUNYMN9mxJgfe5MDzLrLFS7f6mNYgn/ezLX6hPSS3hw1dUXMhai3ErT0ppZh29aVd/VnPUFNwsDHQm/YWM/6+bKg94Ut4zR6JtJKwCOslRC9Bek6vNsCAEdaZEb1CgH5cH+eQrIlqNjMtZqbFzOSNRLOMNRnQFiPeYWM67WzBwfY4+W6F73EIRZcw5JOHfNKAgxsPyMtJ91rKvZl072b8B7nQxdbao87E9Z76j4ebniwOvD09/+351S9OzvY68UYZzFronI1Nm4i0icpaqELQMpIMdHqMWROVMVJNJrrRRGUNRE4mc0aqUaZzBjJrILIGMmcgszKRZIF+mbncmrvV13mmMXUyVbsccM96lfmI91Rf87nxzv3h/E6x/nCu8HBv+u3Rxg+3d397++S3t7beX1//+srq11fW3h6tfHVp8cvzc68vL/7w0dZ31zYebw9vNjv2Cv7Lo4mDnsCZgZpTRf/Jbu+pXv+5odrLY4mLo9GjidTnq50PNntfnp384ebmXx7gbDFIAAAgAElEQVSe/1/fffb6cPmoN36tJ3a9L3mlN3bUXXfYGz0aSFzsrztXrHmw2v3j1ZXvL8w+Weu9O958f6Ll/lj+04H0rZ7kUVvkYmv4oDV4tqtut8W/kXNdGErdW+u7Ptl8thj9dKHzycrA45X+H8+t/n55/vXYyOvjw9/OTP60svx2ZPSrYv/v5ua/O9h+vL/8xbm1FxfXXx+d+Pr6qR/unPvx3rW/vrj391dP//780dr0CGV34YpDazBUsVwZSf8zgh9DCT1vQE022u7WSWZENreFnENBc0zAMYoCZBmzWNQsX4aSGlaAeLkapSthQgWRGojUgLgOwvUQoQUwnR7TaFCdDtHrUASmaEokcA7Qo6AOxWCapyWZkU2kZEIYBWVcCOMDab+eCINULUjX6qmYnkrqqKSezoFcK8wXMKEPk0ZweYyUJynzHGNdZK1LtHWFsa0w1hXGuspaV1nrGmdf5WyrnHWDs21y9g3Ovs7YNzj7Bmvb5JV11rbCWFc4+xJjXeDtM7R5gjQNEHKRNHaTxi7c1IEau1BTOyK346Y2TG5FDd2E3EsYj1OWKdGxyjt3Dd7ztsiRLfKRM37Xl37ozz7wZ+55Gj53pj5S6gZFcxNnHHU4l2uCJ5KRs7nYYWvqZiH9STH3aV/j/eH8w9HWh8fbHo23P5nsfDzd9XSu9+lC39Pl4S83xr/eXfjt4d6Pn9/81zcv/u13f0gnmyDMjNMuknXBnId21Xctntv9+NXuJ693P31z8vN39Zleh2BxGuxei9ttstk546+20/R2htlOM1sN9GY9tZmmd3If3PNrSXI1SaynqNUEvlZPr6SYlST1j+Plf9wvLyfIxSixEMUX6vCF6If84VwdPhvBZ2rQ2TpiuhabriEnwvhoAD0exIf/D1Pv1eTWgWYJ1uNEbFeJEpkWuN57C9x74T2QSCC99957733SJb2nKBpRoiRSFCVRdKJPkqJIiZJKXd3V09XTNdUzsxsbsQ8b+w/2AVT1RHyBuEDg/dzvnPOdE0D7AmhfAOvxIp0eqNMHd3qhNgvKLGEtFtBsgc0uqMkCml1Qiwtpfnv+BdSbQJ0B1DrBOidU54SqVXuNE6rSwUoNrNIANwPQBEPgmbZlKsMEgv8bkQiDJALRKMKAAJ75EQLwzH9AEEd+W9pQhEIRBkWYjIkDQzkcEzCUxzGBJEQU5TCM/61vRcYxCcEljFJQQoFQGcYVhFQx2oEzToJ14Zyb4L047yOEACGGWDVGq1FGi3F6gtcTlBSBGU8+qttQlWBNnHG+m03k2BiIMkgpLFhp1Veu+iokdynjSFFaAaXFGTVOKzFSikK0F6DdKOdn5AinxVk1xusJVo8zSpSWIwjjQxgfLgR5LSo7Y7Tgysols3LI3DwqKxfPzkWzs+G8PDQ3D8vORex2Qtc8FKWgqAjBHIBwAMLZQJYT3JLqAxEBp1QY5my5aM67ufnv5oPv2eAdOcTOPOq9HPa9bCUrT8/Kc+XaS5GcTgkejzJTcW4mwc0m2ekEPZUgMxGIUwliuoCcjNMZ9BqL4sMRfDhCDMfIgTDWH8QGgkRPAG31kSUOqlgny1Sw0YU1e4hmN1HrhKp0oNoJlWtghQ5XOpFaC6/zUjVuotqN1/uZ+iBbF2Zrg3R9SGiKKo0xpaVAb0062tNmW7HVUerqKnd3V3h7KoN91aG+qkh3RaijNNRSHKyIevwybVCoBNlkyKahkI5CTgwyMLuJ2rwEEGXgNI9UKHitTtfpTIODbdTZeo2qVfE6FWvQqUYn3WKx7W6u3cW3u4R2F9ftk3r9Up+HGw6IkxF9Pmmtpj27S/wHykNHaqLH6xNnWosu9FRcneq4v3/6ydHlI51ljRpYpyGNHqHZJ5dISKmCpXmo1hLqXGKFRpUpRLmMVypkhYxXKWSVSldrTI3GVGtMlUJVa0yNzlZrTLVClXFIu8YdqSn7oKf1SG3ZRlF8Muga9Op72ioODjTs6alcaU2dmGy+tm/i9onF7Yu7n13cvX1p8+nF9acfrN4/vfjtqYXbx2ZvHZ2+d3Lu2fm15xfWbx+e2OqMrdZbZ0ZKjnTHDnSEDveE93cEtzqC+9uDp8eKTwwWnhou+nS56eu9fd8cHHl4dun1J1u/3DjxtxdXf/jsyNnOohNNibOdRWc7Ck+1FRxrT5wfq9w+NfPm0vrTkzNfb/Z+udzxxWTTjbHGGyMNXw033RhpvNJX9elg7aejjReGa/bUBfc1Rz+abzs7WrPZEFyr9R3pTl1d6Ph6tf/O+tCLpak7fb33hwaeTY7/uLRwr7fvfnfvq9WV794/dOvw0s0Di98cWrp7evPb9/c+uXjoxSenfvrq8p8fff3Xl4++vvy+5HHjHhfo0PMVOUeQshj+DzD2BxjbiVGI6tRjBbg3QBlWpc9ICiTGspDDkcfzOzBiB0Lk0jwsqHkkl4PRuRhjw9h8hMoBUQAmbWBGOcbtNtSWj8AQyTIKRYqAHQPyURQkWVKUGcVBKyrKOmHKBeDefMydDftyUH8eFsgjQvl4zEbG86kCO520symQKwKFYpArBfkqRKoF+RZE7EXlflQeRpVpyjFD63OMc5HWFyl9hTUy3o1VzlxhjBXGucIYq6y5ypmrvJUxd6yx1ipnLmfs+JJrhTeXeXOJNVcE9xJjzrPWLG9NMcYEZ4wxjiHaOcg4u1mzi3L28u4+wTOhhtadiS1X6rAnfcBVeNgsmNb85YxUw0r9lmc2GtpMxQ6WJ07WFX3QWna5o+JKT+XVgZprA7XXBus+H6y/PtL4+VjTFxOtX8503VwcuLM29nDv7PPju19dOffL/ds/PnuRiBajqIbgBkK5EMZL8D5CT6T6V5c/+Prw9eeHv/yusrrbxetuwSyIJxY/+KB7bet3mSLmjTJmtZhcK6V/a17m1srYpSJiuYhcSuPLxdRSMT2fIpeK6bfGjWJqqYT5rXmZmE3ibz+TxFQcmYzBU3F0KoFNROHJODYRJyZixEgUHwpjQ2G8P4D1+uA+P9bjhbsy5SkusM0EMxtYswm2vBXAMuiFNJlgowU2WFCDBdabYK0TzOTQV2tAlQ5UOcBKDapQ7F4WoPG3SVEwTIIQkQEnCCJgmEQQCoZIGKRgiIRAEoYoNJPHAZMwQgEABkFkJu030xmGInQGvTCUI3AeQzkUYVGYReC3dZc4LmeGIBSMVBBMgVEZxVWcdtC8C6MNknGTvIfgvQTvxzg/IYYYJcpqcVZL0EqM1RKMFsf4gB038xANYyxO8uaBfHY+bUcVnPfzjqTDX6H6KxRfue6rkKxizlHAORO8s0D3lolmISmHMSGAsn5cCJJKhHcWcM4C0ZkUjUJejzNqmBD8jBySHFHNiKKkIzuPsoGCHeJz84mcPGxXLmoD6JwcLDsbpShNUbwoISO4BGMSAAsQIjmtOEJqu3KIfICFYA6w4Xm77Dk7cu3v5tl3ZCPv5hLv5dDvZos7c+VdeVq2zcgFwnaw1WAnwvR4mJpJsHNpfiZJZ9zzMwXkdAExVUBOJejxKD4aJYbC2HCUyGSyDESIHh/S5YNaPHiJgyrSySIZaHJjLR6i0YXVOMEqHaxyIuUaVOlAKhxwlYHWuIl6L13voRqDbH2QqQuydUG2ISI0RsT6iNgQlZoTWnvabC0yO8s83RW+7gp/T2WguzzQXR7srgh1lYdaS8JeHpfgPBWzq4hNRwEHBlgY6CFhLwH7SChAQhHSnmbBKoWo05lGJ9NssplpctINGpkBsEYn3WzSLQbVYtBtFtvlFXu8fJ+X7/ewQ15+MqItxM3lpLWRdu8r8R2qDB+vjZ9pK7owUPvFUt+V2a7hsNTiQOpUuNUvd0YcxQKU5qE0C5aIaAENJMj8UhmvkMlyGa+UyUqFrFLpGp2tc3Jvx8HWO7kGg2t0cA0aUyPiLTK5WhQ53lZzsKF8IR0ZjnmWG9IHBuoPDNRvdJQeG2u6um/i1rGFZxc2X3y499mHe7Yvrm+fX3t4dvneyfnbx2buHJ+9f3rh+YW1l5c2Hp6cOzNatlTlODmQOtFfsK/Fe7AzdKQ7ttUePNAZPjFYcHa05PRo8ZWlxq/39X19YPDRmYUXl/d8/8mBN9eP//v2Z3+5f/nzlZ4D7cnDHamj3UXfHpn69dqhXz8/+Pzc4p1Do3cOjdzdGrmzZ/De5sDN5d6by30353tuzHRcn277erHv+kL35enmK/MdJ0eqVhsDSzWe+TLnaq33ZH/pzfX+m2v9N9f7H8+OPhwZ+m52+tXc3O2u7ntdPW8Wl56sL948sHD72MrtI8t3Tq4/OLfv8aXDTz86/vLaB7/eufavLx/825vtkupS3OvFPW4xEkEtV76k7CLZ9zDqHQT/PYhBiiGGopjbx1umJnIAL9hVNV+SsjlhJ8Hk0BwsavkUn43TAC2ClJiPsnkIYUcIAKbsdgKwk3Y7brehMESyjEziAgTgsB1DAILCOJlVTU6TYFoFKQsgfQDlt5NhkI4jTCHClGFCLSbWIXwLLregUhsmdeJSB6G2YWoLqjSiYg3E14B8DchXg3w1JNRBQh0sNKFiOyp3YkoPKvVh0jChjJP6GKFNUPoUpc/Q+hztmGcci6xzmTFWWGNVcK1w1opgLXPmEmctsdaq4F7j3eu8e1P07hE9+yTPluLdJ3sPqv4DSmBLDeyVA/sdkX1GfN0ZX9Kj02pkUgoOC95GSiuA6GpW6bHc0+HQRlH8UEXBiZr0By2llzsrrnRXfNpXfXWg9tO+6muDtZ+PNHw+1nR9ovWrma5biwN318cf7Zt/emT9+8tn/vjg9g/bT6OhFABrIOqECROi3DDlgSgXKkfdpd1N88f2fPKormHAKzo9vKO4tPT6v//fH/7p//vdRjn72/pFr5XS66XseiaDo4hYKWFWf4vxzTSkZEpSFoqohSJqvohaKGIX0sxsEp8uwGaSxEwBOVtATCewqTg6XYBPJ7CZAnw8ikzEyPEYMRzBhiP4QBDrC6C9AbTHj3Z74E4P2OmFOtxIhwdpc0MdXqTVBbe5kRZXxkYPN5lgkwXWm/Y6w15nAHUGUKXZqh1AjQOscYBVuj2zgZWINpnCcYxEYAKBKRAiABAHYQKGSRh8SyHCEAFDFGgnIIBCYAaBKcCOQjCB4SyMUDBMZpYwDKGRt/UrLIayb3PrMRbHBBRhYZjBMJ6iFJJUUFTEMAnHJIJUcFxFMAUjtIwLEWcMgnFhrIuWA6TgJ/gAxgZwLkDLEVaL00qMUeO0EqeVOML6skHVhmk4YwCovDMbzwU4kDAIKSSYRbKnTPKUad4yxVXE6glGi7GOhOYpNYIVolnI6nFCDmOcH+MDlByh1SinJTgtzqpRhHXnoTqAGyjj4pWQpEdBXLXBIoBIeXYmx0btzEaz8/E8G5mTi2G4pOo+itVhVIIQGUBEwxVXHGEIVwFEysqjc3Kw/Fw0LxvKfjc3950c+7u54I4ceEcWuTOX3Zkr7srRcuxmHmjlIymCHPKxkzFmKs5NxZnpBDVdQE0nyJkCYjKGTcSIiRiZAbDhCDEUwfqDaK8P6fMjPX642wc2uZG0RqQ1Ii3ZG11Ys5eot9BaA6rUwQodqtChcg2qdCJVFlblwuu8VL2PrvVSNV66NsDVBfm6kFAXEmqCQm2Ir49I9XGlMam1Fhkdpe6OEk9Hia+jxN9dHuwpDzan/SGZFGw7eXsWD2QrsM2JARYOulDAg9qDFBxhoCgNpXm0VESrVaLeQTc6mSYn3exk2l18q8U2O+lGnWp0UE0G3egkGnWi2Um1mkybyba76F6v0Ovh+tzMoIcbC0jTYXWp0FxNu/ZVBA9WhY82Js71VlwcrV8scbcbaKMGVstgk1to8kglAlzIAkkaTJD2IJQdw20lElGuUBUyUSmTFTJZqVA1GlPrYBpMrtESGgyuweCaTKHFFFtMsd0U2xxMu0JMRaz9DaXrNcVL1emJ4tBSffrwUMvh4cbDQ3WfbI5+c3ju8ftr2xc2n324d/vi5tMPVrfPrz16f+Xuibnbx2bun1747uL664/2Pj+3cn2ja1+L/3hP4oPR0kMdoQNt/mN98YOdwYOdwWP9sXOTZWfGSi7P1325r/errcH7J2efnl97/uGel58cfPnJwX+8de6v21d//ur0q2uHf7l5+t/uX/z1xtHvLq0/eX/x7rHJO0fG75+Y/fbk3P1T89+emr93auH+6cUHp5e+Pblw78jcgyML948ufrlv4tO1/o9Xek6O1mw0RzaaQvtaYh+MVt3dM/zlWu/tpcEnoyM/ry7/tLJ6q6PzXmf3m+XlJ+PjXw733ts9d/fY6t2TG4/Pbz2+cOjhhcPPPjn95uuP/vTk5v/8p9f79y7QPi8R9KFeF2K6bKqWL8rZFJdFcb8H8X8A8BxOojx+KhAATCNPliCHw64o+ZKSRfO5jACJWh4tZFMsIqoQJ+cTTB5G5sM4gFAgSNnthN2OZShElpFJgodBAgIwGMApnJUZxRIcIkirCONCWR/KBRE2jnJJhC1C2HKMr8PEJlRoJ+RuSu2n9RFan2ScU7RjitJnKH2Gdk7TzinKMUE7hnF1iFQHCa0HUzowpQWVG1ChFuZqYL4K5qphoRriaxChBhFrYaEO5utQoRERW3Gpk5D7SHWAUkdofYJ2TFP6HGPMM8YK71rnXbtFzz7Zf0QNHJa8B2XvEcV/TAsfc0RPOGNnzIJzVuE5d/q0VXhCjx2Qg72cUYAy1azSY7qnwuH1dOJwZfJkXdEHreUX20o/7Ci70lP5WX/NJ72Vn/VXfzZY+/lY0xfjLV/NdN6c672zOvpo79zTI+svPzz1y/1br7e3Pd5kPqTaUQeAGjbMzMNMgHRBtBemfaCjyFM9EvCXBBXTLzpTFYXX/u0/zv/0//xuvYzeWyVslr9NQVwroTN5vpl65bdEYhpfKiIXU5m8eTKzeC0W0wtpeiFNzaWIDIBNF+AzCSwjg00nsJkCbKYAn04SkwVEpoV5OIL1B5C+ENYdRLp8cKcX7vBAnV64y4u1eeBWF9jmztTGo60uuNWFNJtQxotY57DVm2CDBdU67W8DfHWw2gFmKMRqJ5zgYQJnUJSAIQKGSAgmARCHEBKGqYwMlgEnGCAhOwGBJJz5CpMQQiIoDcEkglAITCAZ1yJE4thvmb8whaEsgjIYxmfIQxhmcFzEMAlBBBQVUFTAMBHDFQRVMELDSB2jHQRrkowbpS2Cd5OCnxSCOBckhCCjRGk1SkgRSo7RSox3FrJawoYbWYBohxWUcuzMxrNySRDXKTksmGnVXym5S0Hap3tLeEeckkO0GuWNpOYtEc1CVosjnB8gLDtuIrQbZrwY58N5P8p57aSRi2h5iAZTBiX6OC3MyH6EctgRyQbxNoDLB7jsPALChDw7aQcZTnApmt8O8fkgRzBOhxW1ozLGGDjttCNSdi6ZnQW9905O9ru5ue/m5e3IyduRBe7IRt/NZnblMu/lCO/lOHJsPhscsCHNKj0ZpacS3FSMnYrR0wlqKk5NRLGJKDYewcaj+FgEG47gI1FiMIwNhom+ANrrR7r9SLcfbvGgKRVPKkRKAhtMvMlD1JlIpWYv12wZ/rBcA8t1qNJEqiy82kVWuYkqN1Xhpqp9bG2Arw0KVUG+KsBXBfnKIF8VEmsjckNCa0w6mwvNlpS7JeXpKPbVxZw+jtZQUIZyOFsWk7dTQ+0WDvooyILznPk7gySQ4OCUgJRKWLVO12pEg4NqcjKtJtNqsO0W12axrSbdpJONOtFkkE0G3WzSrQbdajItBtlqkl0ert8vDfjFQR836hfGg9J4SFpKW5sVwT1V4WMthYdbiufSrgEP1W4gjRpcpyLVKlYmoUUcWMhCMdIegLI89l1hLL9YJMoVulJ5q3hVqXS1StfpTIPBNRh8oyk0W1yzybe6xHa31O1V+/1av1/ptfihgLbRULpSVzqWCg4nvTPlsa3umkMDtZ+sj3xzeO7JB5tPL21uf7j5/MPd2xfWnpxfffD+8p1T87dPzt49vfDk/OrrK3u/u7h268Dw4e744bbQhdHS492xPQ3Gke7Qyf74VpvneF/swmTppdmqjxbqvtjs/ObA0O2jE4/fX92+sPv5x1svPj7w/PL+V58e/uXLU/9488w/3Tzzy5fHX1/denVl73cfbj46u3Dv5MyjM4tP3l9+eGbx6bmVJ+fWHry/+uD91e2Lm88u7n70/tqD06sPT689Obf54P21u8cXvtg78tFix5GeohP9pZ/Nt95c67++3PNwcfz7tYU/7d9zq6Pr0cDgj6vLL2Zntqcn7w4NfjM/9s2x1Ufnt56cP/To/MHtj0+8unHhp/tf/OXn5//259e+iiIqEoK9btjttusO2GnSLq9NkN/D6Xdg/B9gLJsXSa/HUZik/T7AoQOalitIoKwBogpKql2Qsyk2j+JsNG+jGRvJ2HEaJhgIJu12zGZDbPkIYMc4VqFIAYFIBMRhEKMJVqIlt+TUCF4CcRfC+BDGD9ExlEvCdDHClqJsNco1YmIbLnYQUg+hDFPqBOOcZo1p1rHImiuslflcY81V2lhnjA3O2uDMTdZcZ4x13lpljUVSm6b1adYco/QhSh+g9C5CbUWlZkysx8QalK/BhGpMqEXFakSoANhaSKiHpSZEbkOUPlwbIfVp1lyUvEu8e413r3OuDcG9Twse1ELH1Mhps+Csq/CCu+isVXBUDvXQjgTK1gh6n+WZjUXW07HDlcmTDcXnWkrPtxRfbC+93FV2pafi076qqwO1nw/Vfz7SeH2s+avpzq9ne+6tjj3cM/P0yPrLD8/89O2t7x4+DBlug1MN0XBwTo11CLQDw1QIUWHMIHAXI4R1MeASnW7eWViS+vy//69zv/y/v9ssZ/dU8n93Ia4UUStF5FoJs1pKLxcRy0XkchGxXEwtFVELKeItdBUx8yky85BhDmeS+FyKnC0kpxP4dBybTmDTCXwqjk0lsOkCcjyBjcbwoRg6FMX6A2hvCOsOoF1+pMsPt7nATg/c6UHa/+7gsIBWF9zuQVvdaKMTaHQCDU57rWGvM4B6E6wzwN/io8BqB1ilA5U6UK2BIQHBMBZFKBgiADsGArjdjoEQCUIEBODQb6IXCOCADQPtWOYZhkkIImCYgiASgt+iGgKR/zuAwRCFouxvyfQCgrAwzKIoB0EcgvAoKqCohKIigaskpWOkhuIKRuko7cBpk+A9pOBl1RCrhAk+gHEBlPFhfAAXw4QUJqUooyZYLYHzwRxQzraxGKXn2Oh3dqEQrjJySDLTqr9S8ZTbCTdMu0nRD2VCN6SIYBTwRgEhhWDGSwhBnH+bi5gZjPOhnBcgTIA0ccHHa2Gcc+Gcm5Z8COFESR3GFBCWbCAPIgIICyAsYKQuKD4Il3MBTnGGMdqRA3AU7+ZVP4RrWblEfj6x8z3be+/kZL2Tk/WHrJx3smzv7IJ2ZJG78sRcQNiVq2blmTm2QD5URcGjQWIqzk/GuYkolTFujEfxiRgxHiVGw9hIBB+JkiNRYihCDEapbj/c6YO6/EiXF271oIUqHleIpATWGUijm6g1kErNVq4BFQ6kQofKNbBMh8qdSKVJVJpEhYFXuekKD1PpYSs9XKWXr/QK5R6u1MuW+fiKgFwZlKsjSm1Mr0uYDQXuuoSrzKsEeNTNkCaFOXBIAGyCLcfCgQCDRVgsSAAeYGeUshfJWKVOV2tkjUbVa2SDTraaTLvFtptsh8W1W2ybybSaTPNvzGG7i2t3cW0W0+ai2yyqy8v3B+WhkDIckkfDykRMnykwloq9u+sTR7pK97dVtsQKG4ORpkCo0W016GS1DFVISCkPpxggToFRAvBDOVb+rhBmKxaJMpmqkIkKmahS6UqFqlapOgfTaApNptDiFju8UrtX6vBJPQFlIKwPR83RuDUUdvR4pN6ANhj39AScHR6lWWfGotZWY+n5wZYbyyMPDsw/OTT/7PjSd6dWX55ceXF0cXtr5sHG2M253lvzfQ/XR1/sn36xNf1g9/C5wdJDTf5zA+lTvfGDrd5D7f6TffEjnaHjvdH3h1OXpyuvzNVdX2u/e3Dk7pGpR2dXti/tfX7lwLMrB7Y/2r99ed/TD/dsX9778srWq08P/Pj54TfXD736dP+LSxuP31/ePr/6/OLaswtrzy9svLi0e/vCxvb5jVdXtn747NCzy/ufXNzz8srB158dffHJoZefHvn5+qlfb5y6fWT68mzzp4udX6/3fb7S+9W+se8ubf3Lp2eejo8/Gxn7fnpme3rq/tjIrcH+r3q7b06PPjy79+H5gw/ObT26ePjFZ2d+ffjFX355+n/+xz9tHt9PxkJQwGt3u/INA3IaqOUCZD2HEt5FiHcw4g84+S5Fw04HFwzAhtOuqjmClMMJ+bwESCokqbk0n4XTuSSbT9J5BA3RPIgzKMZAMAnYMXs+YrehDC1RpACBOAziMIBRBKewskdxOmlBhUgLxH0Q4bPhARvut+FBGx62ETEbkQToYogphdlKiK3DhBZU7MPlIVIdIrVJ2jnHGCu0sUY7Njhzk3Hu4a09nLlfcB0SrCOS57DkPihaBwXXId61xVv7WXMvZ+0T3OuMsUI7lxhjnnLMc8Y06xij1FFKGyS0flztx9ReQuvG1A5c7UTlNlRsox0dnLuHd3UTzm7S2U86B2ljhrP2SoHjZsFpV/K0lZyXfIW4HILZGsHRZ7mnwqH1dPRQZfJYTepsc8mFtpIPO8sud5V93F3+WW/V1b7qawO1nw/XXx9p/HKi7Zu5nm+XRx/unn56ePX15TN/fHD39fbTkca6ibR3sSax1pDebCndaCyer05OVRYOl6UGS5O9xcnhyvRQReFgaeFiR+2d77/75Nm//C7TxbxeymyUsetlXOaQeTlNrRTTy0X0SjG7UkItF9PzKXLxt7PluUIiM/Mpai5FzibxqQQ6kyQzaa3TCWI6QU4liKk4PvyX2J0AACAASURBVJnAppLkaAwdjWGDEXQgjA2E8C4f3OXPuOfBdgtqzyxerrftX80m0GJBrS6kxYKaTDADYA1WxsQB1ziBaidQZ8I1TqhKByo1e4UOVqh5FovDCIUiFAyRdhsKAhgI4IANB+1YJnoDsGMZ8yEI4BmggjK7GkhAEAGAOIxQGEIjv+1qfy9eQWEmo3shCIeiHAIzIEijKAcjPAxzKCoiiIQgEkFoGKHCmILiKkpqOO3EaAOlLUrwMnKQkUOU6EdZL0x7cD5AKRFCDmeIREqOsmoMJK2deYwN5m0w/85OOBdgUcoUnUnRKhaMNC1HANxglTAl+Hg1TIl+Vg3zzgSlRGg1yjsSuOADCANh3bjgw3k/o4R5PcaoEVIKUlKQUyMArgOEg1ECjBxAKRPCtDyQB1ApH+QxQgNQyY6ItGARrEEwhqQF8iDRhqoobbJKAGdcuflMfj6Zm4vueCdv5x+yd/0hO/ud7Nx3dgE7srBduXyuXcq1OXLtVh7ot4GVJDIcICei3HSBMBlnJmLUVAE9ESMyMxYlhyJv1dDBMDkQxnt8mWN2uMsLt3rgQpWIKWRCBKudSL2LqDGQSgdQrkMVDqRcg8o0uNyBlulIuRMvM/BSJ1pmkWUWXW6xpRZTajIlJlNiMsUWW+rhy31KmVcu98ulXjntEhI6HVOoEE/5WdIvcB6WMQlSgWAHAoUZJCliSR5N8WgEy43iecUSVuNgW1xCnUo0aGSzg2o16XaL7bS4DovrsLh2i2s32XaLbc8UrHj4Ti/f6eW6fUKPV+jxiX1+aTCkjES0iYRzodS/Vh3d05g61lN1tL+uK5WqjaRrArHmeEl9KNXoD9a79GqdLxHwAhpM0HAIAzxQviN3ZwDJL5HIMpksE/FyCa9UqEqFqtXoBidb52SbLKHNI3X51e6A2htUB6L6cNw5EjdGEuZQ3BiIODrcYrPB1UhEnUh06NyY17m7MHaitvyjzqYbPa33x/q2p4e/mxt9NNazPdH3cmro6XDvN51Nd7pbno70vJjofzjc+WSq91pnxaFy1+mO6Ln+5LH2wMFWz7HO0Ime6JHOwIne2IWx0k/n6r5Ybbu7b/D2nuEHx+Yen1jaPr3+/OzuF+/veXRi5dGJlYcnVp6e3/3swz0vPtr/w/XDP3917OcbR15/uv/7K/tefbI/8/Dyk62XH+/fvrj72Yd7X392+M0XJ15fO/bq6tEfrp/68cbpP946/6+PPvtvz7/854ef3Tm75/a5rbsnVr/aHLqxd/zx2c3Xnx19emL91dHdPx3ac39s5O7o0J2RgW+GBu5PjN2ZG7u3tXTn1J6H5w9+f/XMPz28/i8/P/rbf/vll19fqCWFYNBv97ntbpfdsPIVHdYtu6hnU/wugsmm+XcJ6g84li2JtN9Put2AqmdzQjbNIYrDzsu5DJ9NcTkUl09yNorLJ2iIYDGCQ1EaAnHAhthtKE0KNCWCAA4DOAxgNMkLlOCRHW5eUhHKAjGXDXXlIt5cxG8nQnYiZicTAFMIMimILYLYYoAqBugSgK6A2CqIK7ezVSDXBAvdsNiPymOkPk5qU5RjlnGsMI5N3jgouo7KniOK55jiPa54j0iug7x5UHAd4FwHBfeW4NovuvcKrj2Ce0NwrwvWmmCtsK4F1ppnjFnKMUcb87SxwJgrnGu/FDjhjJ90JQ4qwTUpMMq7+ylnD6n1kfooa80o/ikx0ERqJsBYAFPNqv2mNRPyb6SihyqTx2rTZ5qLL3SUXe6q+Lir/JPuis96q671V1/tq742WPvFSNONidZb8733lkcebE49O7z6+sNTvz68+8P3PxxYWlwqDy5VR9brC3Y3p/e2pA50FB/qSh/pLj7eX36yv+JEf/mZ0drLc63XlnqurQ1/c3j5dxtlzGY5u15GrxaTayXscjG5lMaX0+RKMbVS9DbJdzFNLRbTi8VMpqkyExw1n6n+ShJzhcRMATZbSE0XkLNvc4PIiTg+nSSnCvDxODbytscSGQijg2G8O4B0BZAuP9LlRTrcSJsLbLXAzPrVbNpbLKjJAFossNmCmjMXzRZUbwIZDazWAGsMsM6Cawy4UrOXqbZKB5hSEZ4SEYiAQOLt7gXggB2323HAjmUEMAgk/o5hb02JMAmBBApTEPDW6IFjLJoBLYSGQQKBSRRhMJTDMB6CGBCkQZBGUBaGGQCk7DANIxyC8AgikIRGkDqKqzAqI5iCEDpKOVBKh0knRlsk76PEACn4IcqCKAtmvAjnR4UArcY4vYDVEqwWJ8VgNijm2GiUVLPyyZ25BIRrgiMuW8WSWURK4Z02IQeQcNrk5YBmxWUjRklBXPQTcphWo5QUtONGHqoijMGpIUYJslpEcMRpOUTwPpz3wbSVh6oY52bVIMF7AFSDCA3EFAhXKM5CSA3CVU7xiVrA8CZxxswGRRumYazFykFWCtohZVc2ZrfTWVnQrh15WTtys97Jzns3274jB9qRTWblCjk2LQ9w28CQHS6n8SEfPRbhJuP8ZJyZiNHjMeLt+VcUG41Sg2F0IIQOBLGBEN4XQLu9UJcP6fBAnR6wzQMXqmRUxqMcWKEj1SZe6USqTbTCAVc4kTIdKlGhUg0u09FSHS1yoGkdLdLwYp0oMehiB5nWyLROFTvZIoNLG1yRKaQNMeUU4godFvAAhwV5IshRIYEN8oKP4700a2Ckj6ZKNbpSJ0oVvFRG0xwUxXJSLFjjoJtdfKvJ1St4q8G0Oug2J9Nt8V0uvtPiOl18p8V1mGy7xXW6+S4f3+XlewJiX1DqD8kDYWUoqo0WGDMp90Kpf72uYG9r8VZH2cmhuj09TUXucKUvUuWPNkTTrYnS+nBhR7K8PV7Y4PeXO7QIhftRyA3a9JydPsRWLNElElEqkxUKUS7hVSpdo7H1Btdo8s0uodOvdPnl3qDaF1L7I+pQTB+OOUYSxnDCGgg7OtxSqylUsHAVg4wHPQux4O6igmO1ZR92Nl7vb3swOfhkcujl7OjzyYEf5sd+XBjfHu//tr/j24G2B0Mdz6YHXswNb8/03+ytP1ruOdEUPD9QeKYndqTdd7jdd6ovdrQzcKjNd3ao8JPZ6msLjV8ut9+a7Xq4OHx3qu/Z4sSr1bmXyzP3xvq358ZfLE4/Xpx4sjr1cvfC94dWXp/d/eMHe374cP+rK/t/+PTAz58f/unGsR+uH/3x+rHXV4+8vHr4+2tHfvn67E9fn331xckfvjz9p3uX/uvTq//+/c2//fjwbz89fvPt52/uXf/jo6/uHlv6at/E7aML2x/sfXhm48nFfT9fOnp/dOTO6ND98dFHU5O3R4fujA7cGu69szj56NzWy09P/nzz0r++efjnX7ZHZ0eYRBQNh+BAQEoXAZYbdFiAauCGB5Qc2RQHCEo+L+6i6f8Dw3IlifP7QU3P5aUchsd0E9OcNl7OYwVQUgFWAmjBRjIQyZK0SOAcDOJAPgLaMIrgGUqEAQIBcQTCaYKTGMkjO7ycpCKECRMeiPDDdBCi4jCdRpgSlKtA+XpcaMakNlzuJKQeQuohlX5K7Se1blLrwKQuVG6DxSZEaELlWlish8V6TGlGxHZU7MXlQVIbp/QFxrkquJZ5a4l1rrLGKmOu0M511vi7L3FNMNcE16bq25D9q4JnhXetCO5F3r3EmMuMtcpax3jfx3r0C0/RF57UJWf8gB7ekHwrrLXImPOMuSYHdquRPs70QrwL5Gs4fchyzYQDu4viB8uTx2vTZ5pLLnVUfNxVcaWr4pPuis96Kq/2VV3rq/l8sO6L0aYb4y3fzHbfWx56sDn57MjaDx+e/uXBnR9e/bg6MdEX9wwmPEOF/tGUb6Y0MFsemqkIz1aE5qsjC9WRpdroUn10pSG21phYq49t1MV+t1HGbJQxmxXsejm7UkJnapeXi+jlNJmJol9KUZlD5r/XV84VEgtpej5NzxaSs4XEbJKYS9EZlT7jmZ5OEDOF1HSSnCzAR2PoaAwdiWLDMWwgjPSHkN4g0hNEMy/d7W6ozQW2Wv/JH2bWr2YLanGhTSbYaAANFlhnArVOW7WeV+2w1xhgpROoNqBqB1iu28vV/JCEk7iAohQEEiCIAyBuBzDAjtsBAgBwKOPgAAkgk4L4G6OIQCSOsW+7LmEKQWkUpWGEwjEOx9jMjyj81osIgjQAUCBEIxiPYTwEMxDCwgiDIByKiiSpYqSG4iqKqyimgogE4SpGO3DawiiTYFwk78M5H8Z5EcYN0x6U86N8AGb9KBdklDitxkglDJDGezmkHeHzAOrdLNgGcpTol6207CqilEgOKP9+J/7OTvy9bJziTNNbKDnjtBIm5RCjRUVnHGW9NlSDSQ3nXIwSZNSQ4IhLRgLjfCDlYtSIDXPmoTrCuFg5iHNujHPlQiKEq5n+FxBX7ZiimFHJEckGxTxEgUgD59yU6CcEP4jrNlAAYcGWT2TtArLes+18Jyd/Zx6wK8++Ixvdmctm2/isPHc+GAeQSgLtd5FDXm48wk/G2ck4MxElJ+LURJwai5MjUWIwgvWHsL4A2h/Ce0Nolw/u9MEdHqjdDbR50EKVCgtYlLOXaki1SZT/pnuValCxYi+WgSIJTMtQSoaSMpSUoAIRKpTRlE4kFTyp4AUyWSBThTqXcvCFupBU+YTCxhQmprBRmY2IbFjgQqIQVZSQIAY5wU0xcZ5tcXGtbr7eoKs1rErFUnR+ksytkNEGJ93hEdstvkkjWh10m5PuNNluF9/tEnrcQpfFdVl8h8V1urluD9fjFfr80lBYHY5oI1F1MmnOFXuXKsIbmdfJ9pIjfVUfTLZOVSWLLH9dLFXhC5e5ww2RVHuyvDVZ3lta254oaYumar3BCEm7ALuWneVDoRRPFvNYqUyVK2RmCatSmToH22gKGQDrDiq9IbU3JA9E1KGoPhJzDsecg3FnX0jvcMttplhGgQ0itZRKbJamdxcXHChLnamv/Ly39fHM6A+rcz8sTf+0MvNmafrN4uSLqaEno72PRroej3Y/mex7uTD83fzQ48nui42JE/W+D3rj7/fGz/REj7b7T3VHzvRGj7YHTnRFLo+XXptv+Gqp/e5iz/25gYdzQ0/mx14sTz+YGLo13PN0bvy7peknUyOPp4ZfLky9XJh8Pj/xfG78zcbCz3tXfjmw9urgypvTe34+t/XjpYNvrhz549UTP31y/M2nx19/cuzVx0fffHbyz99c/uuTG397/s1/f3P/f/xx+1+/v/fLgy/+5bv7r25c/Pbkyr1TK/fPbD4+s/ni0oE3Hxx6MD52Z2To4fTE4+nJW0MDt0YGHs2MP5oevzM7+uTQ6s83L71+cLW5swqPhMhEAotEIH+AiMZAtxe2vIBm4KbXLmg7cTqP4SFJy+P436P4fwHhXJ4HVc0uKTmMgGpOQFDtvJLHirhuwoJqp3kbQQMYTXMiy0goRIA2BAYwlhJZRoYBHIVwFCYonFVY2S1rIVV3YqSLoLwYHcDYCMZHYboQYUpQrhKTanGpGRPbCbmHUvppZZRzjNDqOKVNM85ZxrHEOlcY5xLtWGKNWdo5ReqTpD5BO0ZIrR+X+zC5F1e6UKUTUzoxuYtQugm9B9c7cbWDUDpItR1TWyCxDZHacbWL0HoIvZfU+0h9mLUmOGuGMec515rkPamErjhj19yFN3wln7qS552xo1poj+jdzXv2it4DeuSMlRjmLC8kuEGxTnCMuNzzkeCekoKDFcljNYVnm4ovtpV/1FlxpaviSlf5td6q6/011wfqrg/W3xhp+nK85eZ0x7fLQ092T28f2fj+4sk3d7/5/vvXM/39pR53lddT6fXW+F3NIU9L2Nsc9rZEvS1RT3PY3R71dBf4+grDA6ngcFF4qDjyu/Uyak8lv1HBrpSQKyX0SjG1lMKXUtRimlguypR+UW8VrzS5kKbmU/RcITmfouYL6dlCcjaZCfClMi7E6QJyKo5Px/HJBD4WRSbi2HAEGonAw1F0IAwNhOG+ENITQHqCaE8Q7fBAbS6wzQO1e5A2N9RsAm1uqNUFt7nRJhPK9Kc0OOyNFlRvArVOW43DXq3bqx1ApQOodADVTrBcsxWpgMxwOEITOIe/NdDjdgCzA7gdIEAQBwH8P2lDAM9whhCA2wEMAgkUoRCEQlEaQSgEomCYensNBmcM9wQCMRBIZ2hDDOMxlEcRFkU5BGUhlIVQHsZEBJcAhANgAcVVnNQRTIVxFaUcBGORjItk3TjjpsQgq0ZIKQjTHoT1o7wfYrwA5YEYHy6GCClEiIH3culsG51jJ3fsArPzCZQ1OGdcMgtFZ5Lgvbmg9G4W+ft3wN/vgBBctXyFipngtCgpBXk9igtemDIwSgcJDecsUvByWkRwxBHGg7J+1ZXi1Gg+qufAKsq6ScGLsS6YMuyYmgsJCO3AWMOGyrTkwzl3DiShzNscrAzoQpSJkI58gAMhIScHyckCst7Ly8+y27Pybe9lQzuyiV251M4ceVeuuSs3lpfbyEH9Lm4kyE9EufEoOx6jR2PUcAQfjVOjMXoghPcHsP4ANhDC+0J4hwdsd4MdbqjNAts8aFqnojIR5YFSLZPVi5QqYIkKpkRbSrAXCvYkby8UwTgPZCbG2aMcEBORhIzFeCwukimVTzvltFNO6XKhJhdqcoEmFupKQpXjihxX1IgoxVQ1rukJxRFgpLTE9waEnpDc7uZaTLLRIKo1vEyAykWoSoFbLa7bK3VafLOKtTmoDoPNYFivW+x1i91uocviut1cr5vvdfP9fmkwKA+HlNGoNl/iW6oIbTYU7Gst2tdadLin8vRw/ccL3a0hy4mxZf5oU2FJmT+WdvhaEiXt6Yqe0rrOdFVrrKQtnm4Kx8sMV5CgPRCYYvFiHi8SsBKJqJDJjBLW4OQaTb7R5No8QqdP7PbLfSG1P6wMhNWhqDoY0wdjjr6Q1uGRWiyhkkcHAtZmefHesqK1RGQzGT1UWvhRc/WDiaEX85Mv5ydezo3+vDL7p43FV3Njj0d7Hw533u5pejDU8WC04/XiyIu5gc+7K07V+k63Bc51R8/3F7zfGzvZETzTEz3TEz3eHrw4nL46XXNjruXuYu+jpZHHC6NP5se2FyYez43dGx94PDO6PT95f2Lw0cTg4+mRF/MT3y9NP50dfb0889PawpuNxdcrs79urPxxY+WXzeWfNpb+tG/9H/duvllb+WF1+ZfNzT8fOvTPhw7/5eTpv54//7ePPvqPezf//YfH//zi9j9/d/enW1eeXz76w+dnvv/46P1T688ubr06t/VwZuLp3Mzzpdl7EyN3x4bvT409mB69Nzb0cGLkxezE1a3FdF0x4PFCgQAWi6KRiM3rA/x+wO0FXT7E8hIuv13SdxFMNskiqgPTHKXVxb5YYCdJ2EQJ0w3MYYKSZmdVO6/ks1IeK9pY0c4I+RRjxymCFXlOxlESAhAYQGmSzwAYDGAITFA4qwmqV9VjDodFUm6cDGB0GKEjMB2DqEKILkG4ClSoRvhGTGxBhS5C7qOUEUYbpdUJUp3AlSlSWaC1Fca5wjrXWeduztwS3Fuia4s1D3LWAd46IFqHJPcWb+1hnbs55z7B3C969km+PYp3VXQvss4FzpikHOOkPkyog4TeR+rdmNqBaw2o0gDLDbDShCgthD5EG6u876AePWoVHHXGt5TguuBek31rSmBDDW4ZsRNWclz2hnE1hOv1gnPM7VqKhXYXFxyoKDxanTrTWHShtezDjrIrXRWf9lRe7am81lv1xUDdjaHGtwA203F7oe/x5tT24bXvL5x8c+fmq1dvZkank4aRdJqFpqvI4ylyaCmFT2tiqdsoczlLLEeJ2yz3uso9rvqAu8njaPQZb/vA1sro1VJqpYRZKaZWSujlNLmQwpfS5GKKnEvh8yliKU0tFpJzSXwuRf4GYNRskpgpwOcKyZkENpPEZwvJmQJyMoZNRrHxGJqpjR8Kw8MRZDAMD0aQwQjaH0J7/UivP9MEBnd60A433PY2RwpudUEtFtjqQv6ehdhoAA0mWOOw1TjsdQZY6wRqnECVbq9QbZUaUK7luQWcxAQMphEwszDRIEgBdgKwE3Y7AYEkApEZJSxj0IBAAgBxEMAAAM/AFQQRCEJBMAmBOAQSmf8gGWcHSGaYQwCgIIjOuBAhiMZQHkE5hOBBlAcQHkJ4EOVhTERxBSVUlFBhXEEIDaMcJOuiOS/J+xg5RIpBlPUjjI+UwpgYRFg/RPtQLkDJEYj2EEIQJI13c4idOeg7O8Gd2YgdFSjJz2kx0ZHg1Igd0XNtfFYO9Q9/sP9+BwDhiuUrNIPFohHDBTcuelHGCERKDG8hzlkw5eC0EO+IiUYCYryKldbcxRDlzoaUfNSBc16C9zBywI7p+Yhsx1Va8qGMhXNuWvLnIRrKeikpI92FGCXKyBFGDkC4BmMq9BuG5e6y2XbZ8t/LAd/NQXfmYrtytBybLyffl7WrIC+3RaRGg+JkXBqLcqMxZjhMjETwkRg1FCH7g3hfAO0PYgMhvDeEd3igdjfY4UHaXFCzC0qqZJBDwxxQpKDFClwsg0WSLS3YCnlbAWeLs/kx1hbj7JmJsvYoaw+zQEyAC2QqpbJFmlTiVEpNrcxyllpGsWkUm86UQ0s7HSmnI+VwJjVHXNGishpXtLiiRQQ9JSt9AWkwqvQGpC4f2+Vj27x8nYbXaViVCDZoeLvFdbvFLpNr08hOg+002C6D7XWJ/R653yP3ecReN9fj5vp90mBQHgrJY1FtOmWtVkU2Gwr2Nae22ooOdZWeGqo/N9Fyeb6rSBf5fNgnqOWhWEOqrNgVKTKCTYnSntKGnpK6jmR5W6y4o6C4JZas9YXKTSslcEUiVSSSJRJVJtOVKlOtZTYwvsFkW1xcp0/s9sm9IaUvLPcGpYGIOhR3Dsb0nqDa5habDK5GofsD5kxhZDoaGPeZi4ngWixwuCjxWVvD/dGBZ1Mj382OvFmaerM09d3U8P3Bju2Jvscj3fcGWh9PdL9ZnXg+2/vNYP25utDplsDZzvCF/oJLQ+mzvbETHcEzPdFTXeGzvYmr07VfzjbfW+x9tDD8YG7kycL408XJJ3PjT2bHtucnns6OP5ubeDI7+mh6+P54/8OpocfTI9uzY69XZ79fnfl+Zeb16vyve9f+ce/ar7tX/3nf7j9urL1eWnyzsvzn/Vv/fvzEX44c/+vp9/+vCx/99cS5/3Hxk/917eu/fPnln57e/uXOp88+PvHj1x/949eXvj25/ujs7gdHV+9Pjz6Zm3wyP3lrdPDWyOC3E8N3Rwbujw99Nz95qqnaMpyO4gokELR7vVgkKpeWIuEw4PODHp/d8ND+MOUJQaqZTfE7MRqWHa5Ecv/G+O7lYVqVsmnOLih2QbELWh4jw7ITd5h5jJDPijaaAzkBExWU5iVRpXAagVAUwmmC52gJsCEwgEEARiCUxIhe1VFoWgFOcCG4F8a9dtSbC/tyEV8uFrSTEZCK5OFxG1Fgo4pAthzmqxG+ERXbMKkD4rsxcZTSZih9hdZXKHWdcexhjf28tY9xHOTNg7x5kLcOS+5jsveo6D4huk5JnjNq4IwWOKsFTive45L7oODay5mbnLEpuPbI3vVMDj1tTjPmBOnoJx0dhN6KKq2o0oKoo5xnSQ8vOyIzgqeH0NpRuROTegllgrdmFf+o5q/Qw0VSsEkwxkxjKRrcV5I8WJY8XJk8VV90sa38ckf5x+1ln3VXXO2p/Lyv+ouBuhtDDV+NNn890frNbNedxf7Hm1PPj268unTqzZ1vvnv5Zv/Jy2mvNyhKYUX1K/LCwaMbRz+oqWmRMFqgBY2VvIoeMVwBzVkSL9iz90DEF/rdZjmzUcqslzFrZexKCbNcTGYCOJaLqcUUsZSiFpLEQpJYTjMLKWohTc8lqbkkPVdAzyfp+SQ9X8jMFlJv279S5EySmooT4zF0PI5OJPDxBJ4x0PcFwb4g1OsH+4NYfxDr9aOdXqjTC3V44A430uqCmi2g3QO3WECTYWu2wCYTbHDYG43/LACrM6AaB1DtsFc7gErdXqkDlRpYJIMcycAgiSMMApJv7YUgabfhtnzMZsMhgIRA/K134zcBDEHojK3j7yG/MEIBEA6AOASTbwlGmEFgBsd4FGYBgAIyAhjCwjADwyyGcgjKQRgHICyI8BDMZfI4MPL/Z+qtvuU4sKzPep7pLgsvZAYzZVBGZGYkM8NlZtJlZkYxM6MFZqlki23LsiRT2eVylau6uKq/bvd8L7NmHuZ9HlKq7rVixcqV/8CJfc7e+6dSjA0jVQiTQFxBCZ1kDJJzkhYvJfox3kNaghjvRwU/LgZQ3ocLQU6Lc1qUVsIQ40IZZzFs2bwdfmOrefN2sBigcNbOqwHFkZBscYL3FAMiAIvbCsh/+Tn4xlZUtYdCqTpvvEr3pgU9LOpBmzMi2YKaK85KHtLituhRxUjxekKwJayeEkoKFSJaEWqFaYOSvJTooUUPRFqLEAtl8dAWD845rc4ULQVg2qClkGCNUWKQFIOSPWXRIgTjhDCFoHUEFU3FRMFWoGCzqXBTAbC5ENpSCG0u4LYWRouAEgjIAuZyFOg12OEANxzih8PsYJAcDFODYWogRPUF8F4/1u1DuwP4Dj/W6YHbXFD+86XZQGIi4aYhP2NKWMCMBCcFc1owJzhTSgDjAhDlzPmhlddeIcYcZsEoj2RUJmMV0oqQlPm0Ipba9Sq3u9LtKjfcpQ5nzm6UOJxlhivncGZsRkq3p3R7SnckVHtCdeZ0e19QGo1ZB0Nyf8DSHeB3+C2tBtPmEYbT7gre3Gpnupx8n1fsdVl2OPgddq7bIfS7xEGv1OcWB/3KgFfq81j6vWKfhx8OKZNJ+3yJZ602urc1u681e6Ajd6S38tRQ/bmx5iP9tTYUZgpMCoK7ODHrDdfGS9I2f9Yeak/XdpfVt6cqW+PlrfGyrmxVjS/SFE40RD2G1QAAIABJREFURzO13nC5zZYT2RKRLpOZKitXp/N1Nr7BzjfZuTaX2OWRd/jk3qDSE5D6wmp/RO8Nal0+uc0lNhmWao1td1vbXeoOr9brsQ75bJN+x0I8cKQ0dbm+8nZ368vZ8S8Xxr+cG/t8cuBXK9Nfz40+G+9/PNjxcmbg5dzgy7mB+4ONN7uy5zojpztDlwfTl4ezV0dy5/uTp3sip7oj5/pSb8/U355vvb/Y88ny2NOliRcrM58vTn08M/pwbODTmdGHYwOPxwYejvR9OjX0ZKzvwVDPk7H+F3PjL+cnP5sdfbYw/sXy9BdLM1+vzH27vvTt2vJ3G6u/XFv5YffO3x889IdDh/907MTvDx39Xxeu/MelN//98vX/ffP2Tzdu//3m+7+5ce3p2aPfvHvh2/fPPzy1/vTc7kfHVj9cGn+vt/P+6MCdwZ73ezrvDvY8Gu7/dGxoRzSGU7yZsdCeAOrxFjkMyOuDfP4ip8tkuEw2o0gzimQbpDoBSd+MM5sQuoi2IJKarSqNZpO4rIKCXMxatpGsiZULSEsBxZstShErFjJCEcMV0WwRSQMELVlUUZAIjMQhnCZ5npEQEEchAgMJEqYspOCyqEnd4WN5B4y5QMxlQn1mPAiQUYhOQWwG4UogrgxmKxGuFuFrEL4OFepxsRK1lEJcCchkAa4MEGpgSz0iduHiECaNkuokbZ1ltWXOtpuz7RccR0T3Mcl9UnKdFl1nrf6zVv95NXBO9pwUnQd4Yzdr2+D0dc62xttWONsKbyxwtgXWMc8ZM6x9itYnKX2asi0xxmk58KYzfdOTvWaPH5ADw5y9m5A6MEsrZmlnrB28vckerbEnWiTHmNOxFAvuziX3lyUOlSdP1WcvtpZdait9s630Zmf5ra6K/AC7M9x0e6T5FxNtH812P1js/3jn5OdHNr66fPL7Bx++/OrbQxffLQkEYqoaECWPhT/x5MW7f/n/znz5t5Hjt2Bag4sRh6h4NbtH1jLZ8tN3PrGHKn+2VkatlTIrJdRSjl7OUUtZciFDzKWwhQy5kKYX0tRciphLEItpZi5JzmeYuRQ7k2BmYtRkBJ+OkbNJdjbJTCeJ6SQ5k6amUuRUkpxIYGNRdCSKjcaI8QTzTwdHXxDJf3r3BvFOD5zPgbV70FYn0Oww529gzU6w2ZXXXlCjHWy0A/UOIF8/X20Dq3Ww1o5UWoFKK1SlQRkFECgBR1kcYV454/PiCSQAADObcQgkQBDPrxBhmET+mQCDSOh/2OsxjEEwBgBxGKFwnEMRGoYYBGERmIVhBob/KcJYFOVQjMUwDscFjLBAGAehAoaJMGbBSBkjFYxQEVyBcRnGFYy2EYyBMQ7S4qHEACF4cd6Hcl6E96KCH7cEMD5ASmFCDLFqjJJCMO0CMGXTdvhfNxe/scW0vRiDcAnn7Kzst2hRSgoAmF5o5kyQ8PNN8L+8ARbDPKcGrO6UN1apupKiLaQ6gqoz4vClJD2E807VmRYdSdmVsdiSqivH63Ez5dwOKUWolZb9tOgleTdIaMWYQokeRvLgnDN/PEMYF6tEODVKCH6IcvHWmEWPM5IfJW0wpiK4YgbYwm3Q1s3FRVtM5s2FwOZCaNN2YtM2eWthpNBUDkPVGNwmIT0OcsDHDgaZgQA5ECL7Q0R/kOwN4Dt8aJcP3eHHOr1ouxt9Nb3sYKMDDnKQQZo8dHGYNcd4IMKZEwIQZU1RHogKYIQDwiwQYoAQB4Q4IMgAYQZOSUyJJpbocpldLbVpZQ5bheGodDmrXJ5Kp7fc6SlxOLO6o8ThzBnOrMOZtTvTNkfOcGVsrpTVyNpcvQF9Kq6OxdThsDwQEvoCQo9PrNew3ojW5uQbNazTyfZ5xH6POOiT+5x8r8H1OYV+l9DvFof9ypBPGvRZhgLSgF8cjVin08ZCqW+5MrSrKbW3JX14R/mJwdrTg/UXJ1qWGhIeCuOKAL4YVBDCzStl/lhNJJu0+av86a5cQ1uypi1VWRdMd6SrO9OVVZ5IW6KswhWp8UVKNTXDUyUWpkzhajSuTucbHHyTQ2hzie1usduv9ATUvpC1P2rtC1u7A2q729LmEhvsQpZH621im8fa6df7Is6BiDGe9E5mAguZ8J5c7EJN6f2BrudTI98uTH27MPl8YuDFRP8XU4MfD3U+Gmh9Pt3/5fzQZ9M9H/TXnOuKnumJnu9LXB3JXZ+ouDlVdW4wfXYgdW4gc2Oy5oOltgerfc/WJp+vzbxYm/1sYeLR1NCTmZFHk4P3x/oejQ08mRz8bHrkyWjv49G+B0PdH4/1fzY1/HJh8rPZ0S+Xpr9amv16afbrpdnv11d+vbH2w8bGj3v3/P3EyT8fPfbHw8f+ePTEP85e/Me5K/9x9a3/6+1f/PTWnf+8cfuPp6++WNn35cEjL08dvnd4+bPzex4eW/nFgYXbu2beH++7O9J/d7jvs7mJs001GdkKQDRAWopwBtEdpNcPu7xKpgQPh00uj9np5aMpwh+G7R7Y6uS9Edrh207wqKTjqq2QFYs4EZU1UFBMnGU7yZtYGRZ1RNaLONHES0W8pZBltxFUAUGbSVoQZKtsZSgOh3EKYxiKh0EcBvH8AONJ3mlRE5rdzwsOBPOgpAehAwgbxvgExuUQrhyzVOKWelxsIaQuUu4hpUFaHWO1UUYbYfRBShkg5V5U7kCkWkyqgYVqyFKDWmpRoRbm61ChHZN6MHmQ1IYp6xhlnaGsC5w9T7xc5hzLvHOGtY1T6jApD2DiEClPsPo0Y5vjjRnGNssb04xtmtGnaH2Gsc9RtuO89y1b5pYrfdNIXBQDa5wxzOqDlDpCWYc4fUR07FBctWqgTdIn3c7FSHBnNrGvJHGoInmyLnuuKXe5peR6e9nNrvJbXeVvd1e921d7e6jxg5Hmu5Pt92e7HywNPN6Y+PTgyleXT3z/4KNnX3xz8NI75dFoTNejVi2kKQfuPHj7D//P+V/++9Xf/7/rd74JpKvtFsmj2V2KlkyV7rn8ruIp/dnOSm69glstY5ZLmaUstZSjFnP0fIaYzxCLOWYuTS5k6YUMvZinWabp2SQ1m2QmI8RkBJ9OULMpejpB5Us3ZlLkdIqajBPjMWw8ho1GsdEINhwhhiP4YBjrD+c5llivD+sJ4Dt8aKcXaXfD7W603Q23OsG8jb7FBTU7wSYHkF8h1uvmWpu51gbU2qBqG1ilgzV2uFqHK61wtRWOiAhLCjjKogiTr4CCXjs1QJAAQTxvkc+bOyCYQBEKeW1WzCPBsPzRC2UQjEZgCsUYDGcxlEEQGsN5BHm1PETRvA6jEITNH8MwnENwHsF5BOMRTEAIEacVgrHilIaRVoy2IoSK0RrBGghtx1gnxroJiw/nPYQlgAo+VPDhYhAXgijrh2gPKUVEe5qSQiZU3VKA/59vFP7r5uKthbAJYiBcxlgHIwU4a4QQvACqmBEZQOWtBcQbW7H/Yyv2LwUUJXqt7qTVHbd7kw5vyhcttzpjjOTjrVF7oEK0pwV7WnGVSI4MIQaLcXshbEVZFy35UMYBEvo2UAAJjZF8eXOHRY+xSpiRw5waoaUQxLhx3i9oMVGPsZK/CBIRXIFR0WQit2w2FWwuLtpUaN5cAG8pwjdvJzZtY9/Y4txelAHBBgZsU5B+LzcQZPoCRK8f7w8SfSGiJ4B3+ZBX3g0P2uqEWwyg2YAabUC9HQzysIGbvYw5xAERDojyYJwHo5w5zJrDrDnKQ2EWDDNwkIZCDBSi4aRIl2hiTpNyVqnMppXZ9BKbrcLprHJ7Kp2eSqenyu2v8YXKXd6Mbs/ZjazDWerylBienOHNGt6U7s7a3UMxz2KJczZlm4yroxFxMMD3+YVON9viIEeSrgYVbXfQ3U5+MKCMR/SxkHXALfQ52QGPMOixjATkYb807BOH/dJoSJ2I26bTzsUS73J5cL0uuq81c6Sr7ER/zemh+ksTLSuNiZgmWTGSKijmiswKhHt5pSqcqYuXlPsSDdHy3vKWtlR1XSjbEM72lNXXBFKtybKWWEm5M9gQjGUsQlagymS2SmVqrGydzjXY+RZDaHdLO/xKT8jaG7L2h639Yb07oHZ4pFaXVGvjYhRYZRP6kr6xsthsTXqxIbfSXLLeVr7SnFtuTO9vL7881vHh+sTTgwtfn1z//ODci8NzXx5bfH5k9un+ya9PLn53fuXFsek7i23XJyqvjZe/OVl+Y6ry3aXGtxfqr09XXxotPT+UuzFde3ul8/5G/7ONqU8Xxp4tTb5Ynnk6P/F4cujj6ZGHo/33h3oeDvc8Gen7ZLTvyWjfp5NDz6ZHP5saeTE38cXS9Ncrc98sz/9yeeGXywvfriz9sLH++317/3L0yN9OnPzb8ZN/PXbqbyfP/ufF6/9x4c1/XL7501t3/vOtOz+9c/d/3Xj/yz1Hvtx96MulnXeHRu/vX7p/bPmjQ0v3jq/dO7b64a7Zt6b797VV2SzSNjOO4rxFcRThHCjrhNuPuPxiIkuFo2aX12x4mXAC8wRBm8ss2THNjSjGVoIHeBUWraCoFjBCEWsx8eI2gnkDpgoowcwrqGozW+Rii4xoNrMkFXF8EcOaKIbhRE3SJE6iMYrGGIYSIBCHAAwDcAqmeJJ3CHJCs4Uskh3BXRjpxZggxkcwLo6wGYQvQ/hqXGwkpRZC7iLlXkoeoORRUplitBlGW2D1Jc6xxNqWWW2R0edobZbRJmnrGKmMkvIQofThyiCj9VPWHZjYiYrdpNqNSX2UtY+2DjD6EG/vodVOQm7FxEZEaEQtzajUgsqNiNiCym2o0oJIbajSgSt9hDJEabt413Vb6qYne8tIvalGDki+EcnoZrRO1NKOix2M0kDLOUJrsVgn3MZSPLSeju7Jxg9VJI9VJU/XZy42Za+1llzvKHt7R+VbOyrf6a1+f6Du/eGGX0y0fTjTdX+x/9HG+CcHl15eOPrD4/uff/ndkSsf1CQSSbstYTeiNuvOWx9c+93/vf/R97tvP99395uVSx+mYmmHYnNqRiZbuXT0gsOb/tlaGbNSSq2WMcslzFKWXMyS8xliNoXNZYjFHL2QJRdzr1CW82lqLk3PJIn5NDuToKZj5FScnElTU3kMWIKYThAzSXoqQU7kAWBRdDSCD4XxoTA2FCYGw3h/EOsPEr0BrDdIdHnRTh/a6cM6PNjrDRLUmldgTrDJATbagRZnHgMG1NnBGh2o1vIFHGClBlVpSKUK2TiWJngcYzCUxl4vBvMsAwDEIIiAYRIAMBDAIBCHIQJF8iwVKm+vxzE2f/HCUOZ1kDlv3KBQhMIw5p/FiTBCgxAFQSSKMBjGYxiPEwJGWHBcQFEeRngEFzFShnELRioErRGsDcYVnNZJwYBIHSJtMG1gvAfnvbjgJ4QAJYdoJUJYQoQlhPF+lPWSlhAjRxDGubkA//lm0xtbzFu3gYUmzASzECZRgkvQYrw1Ron+YsxKiT6UcRRC4lZQ2FTM/msBVYBIvB7U3AnFEeGtfkEPKkZC85TIzgxvTbB6UnCkZWfOYksRlmARai3GNEJ044ILoe3FqGJCFVr08moAIm205FeMFCWFaClESSGE8yKMW9BiqpES1BBM2QBMIRgdhLiCAnj75uLtPy8oemM7vKUI31rEbClk3tjK/XyrtrUwWrCtjirqdpB9XrbXT/b6sN4A3h3EuwNYlxfp8LzSXs0G0GgHGnSgTjPX6GBYQB044KJMARaMClDMAkV5MMyaQ4wpzAARDg4zcIRDEyKVkrkym1ztdlS7HZWGvcJhr3TYa9yeGren1uur8wWr3b4Kw13h9FZ7g9X+UJnLmzWcWYer1Omr8IbK3IESpz9r+LNGcCgT298QWy33LGTtUzF5PCIPBy19Pr7DyXR7LQuVkWYrtsPJDgal6aQxn3FPxx2jQWUkIA/5xNGgMhZSRwLySECejOozSWM265rPupdL/Rs10X3NqRM9lWeGGs+ONFwYazrYV9ubcKclwoogTLFZMEFWlIyoRl28tD5eVhXItKVrukubmuOVFZ5EV0lDc7yiLpTpr2opNYIZzdUUSZbrWonMlatslcrVamyDnW9yCK2G0O4Wu/xyT1DtDWm9YW1HQG1zSU1OsUZnoxRQZbcMlkam67IrbeU7d9Tu6qnd01u/p7d2V2/17r6qIxMt7+ybfHR65cW1vV/e2PvyzV1fXN/94urGy2vrX17f+PatXd9cW3t4ZPT2atvtldbbq63393Q/PTpyb3f3nY2Od5abrs1Uf7Da+eGuvkcHRl+c3/n80v4XF/d/emb3pyd3Pjy4eH/P3Ecbk/fXJh+uTDxYHnu8On5/cfjewvDjpbFP1yY/XZt6tjr9YmXm253L3+5c/WZ9+dv15d/t2/Nv+w/88cChP+w7+OdDR/527ORP56/8x/mr/3npxk/X3/vp5gc/3brz09t3f3r77p8u3vj10TOfz6180NF/Z2HqzoG5Dw8tPTq+/vjkzo+Orh4bbo17PQQjmSDCDJJmjC1AmW0ED1gdZrsLdHohl7/Q4SywO00Ol8nmBDQnpDrNFn0bJW4hhGJOxa0OULJuZ4UChi9ixQJSKKAsBYylkBZZlw/R7cWSgjkMyuksFkVIllFJpgSLKiqqIFtogcEYlhRgAMdAAgcJCqFFRnRJ1oRmi4iKHcbcMOGDqSBMhyAyApAxM5U0U1mQKYfYaphrRPh2zNKNi8OUMsFoM4x1ibWtCPYlTlvm9BXOtsLpS6y2wtpWWesao+4U7Dt5+x6LsU+w72G1vYJ9n8U4KBhHZc8Jq/+M6j+nB8+q/tOy55jg3Gcx1nnbEqPPMvoYoYzT+hhjG6a0PsLahcmtiFiHiq2INMsZ+/XwAUdsvxbdqQRGLI5WUq6AhRzI52Aug1oSiNhisU55XMux4Ho6tq8kcag8fqIqeaYuc6ml9GpryY32sne6q97rrX63r+r9gZoPhhrujLfen+t+sDT4cH3i04OrX1w49tvH97/69jcnbtxrypbknPa04UjYrBMbBxaPv9vQ3FNfVt5QVllbXp2KJAPuYMgTKq9qnFo/0NjQ+bOVUnqt/H800Ofo+TQ+m8Ln0vhijlrIUXNpcjaJz6Wp1w89n2ZnU+R0nJiKvwKATb2uj8q3IE6nmbwLcSxC5CkqwxFiKEz0B7CBENkXwHv8eJcX6fAgHR6s3Y2+NtCDzQ6gxQk2OYEmA8z3+TY64To7UGU1VWtAtRWotoJVVqBKBas0pEwCVJYhCQ7HWAx95RuEQAIEcLMJfTW0QAIC8fxvCMRhmIBg4n/GmSGQAM0YhtD53o08geVVBwdEogiNIhQK0zDMQBCLwAyCsBDEwDCL4fxrTweHogKCWhBcBFEeISScshKMjlFWlLJijA1jDZiyoawT5z2UGKDEIC2FqHx+S4lw1jgtRzDOR4hBWokwSqjAzP18s3nTFvPW7ebiYqywCC0GKJRUGcnPqlFWCeMWPy2FGDkEUQ6ENRDOUYyp20DLFlAwUZpsxHktJNmjjkAprUYIMcTrSYuRkdw53p4SHRlBTyKcZzuiAqQNYZwoZ6CcYcZUgndxSgCmbKTgtegxTo2QFh8jh0lLEGE8lBRUXWnJHueUIGXx8LKXoHUzwBRuh7dvLi7cVABvKSS2F/Pbiy0FxeKm7dKmAk9BYRm0rVXB+rxcr4/q8RDdfrw7QHR6kQ4P3PbavNPsAOs1c50GVGtApdXsZ0EdLTLwQh9tjghwhAMjHBhmzUHaFCBNAQoMcViEJ0IsFhfpEl2u8RjNoWBzKNjg99V5fU3BUEso3ByKNIaidb5glctX4faXOb11gUi1P1Ti9JQ6/eXuYHUgVhWMl7pDJa5g1gj2JWOHmqKHWxI7K73zKW0yIk6EpbGwOhAQ23RsvtQ3lXZ12MmBgDgRtS1k3Uslvvm0czKiTYSsExFtKmabSzln066ZhDGTcMxknHMZ12LOs1oR2t+SOjNQd360+cJ4y/nRpsNDzft7a/vCclpAdByXQUSFMR1l4rq7MVVeFy2pDmS6Shs7cvWlzmhzvLIr11DpTfSUN7anqwKsmjOCTbFsjV0rU9gKK1ejcfU2vtFhaTGENpelwyN1B5XesNYTsu7wqx1updkl1+p8nEUqbPxASWiyLr3QUrraWbXRU7Onr37/QNP+gYZ9/TUHh+vPL3S/vWfs4zMrL6/u+vzS2vPL6y+vbnx1fedX13f+8ubOb2/u/Oz09Ie7ez7c1f3Rnu5HB/qfn5l6enz8waHh23t63lptv7t34P6hkXuHxj65svPFuydevHvi6c3DH1/Z/+Tyvo8v7n14dv3xuZ0Pz248PLv24Mzq43PrT86vPzq7+uT8+meX93xx/cAXbx58+eahz68e/PLWsd/cufSnu9f//MH1P75z9fc3Lv7h+qW/Xr3ylwsX/9e1G/91453/ffP2f9344L/e/vC/3r73n7fu/set2386f+3x+Oy7Hb0fLs384sDc/SPL94+uvrtr6s2l4aNDLTF/kBVUEKaKQGI7RBZg9FaUtgSjmNtvdrgBlx8PxUwub6FumO0uk+4U/DHY6tpGS9tISwEj04YX0RwFvFzISiZeKaAtZkEtYqUCRoStNli3w3YHqGuUxw3bNFBVcE1DOEEUREUQLDQnkBxP8iiAo2YMBwkCIgXK4pK0uGYLchabGXaBqMuEOAthbyHiLUR9hVigEA0VYbFiIg4wKYDJmOkcQFcifBUmNhJiNy6N4NI0rU7TyjynL1scy5y2ytvWOG2VUTd4227Bvlcw9guOfbz9sOg8anGeFF1nLO4Lkvuq6r+phd6yRW5qoatq4Io1cEn1nxTdhyzGfsGxi7ftkoydsntDdK3wxhRtH8TVHlzpp6y7Bc9Ze/ySM3XRSJzQQ3sFZy+tlaJKAuSDIBs0s00WbcJlLEWD6+nYnlz8UFn8eFXybH32SkvZjfbyW50Vb3VVvLOj4t2+qg8G6+4MN90db3sw3/NoeeTxxvTTgytfnD/8/YMPX37zw8HLdxrSmTK3kXXa0g69b8dgR0tfXSrVUFLaUlFZX1qWjCZD/kg4EKuoaByd2+jvH/3ZWjmzWsaulNJLOXoxSy7lqMUsOZ/G5zPEQoZYyFDzaWoxTS+m6dkUNZsk5tLUbJKcSeCzKeqV6kqRk3FsPIJOxLDxCDIex6ZS1EScyCuw4Wi+CJEYCOMDYWIgSPQF8B5/3oUId3qQDg/a5oJanWCT3dxigC1OqMFuanQAjXawyQHW2sy1urlWB+odcK0OVmtAlQZWW4EaHcrIMEtSKEpjKIVAJAjgeeM7CGCgGYVBPD+0AAAFAQwwo3kRBr0ab3g+Cga/3iWiaL7t979Zl/8ErCAQCYEUArMwREGv7mFU3s2BIFy+UwpGBBDlYVxECQklZIRQEELBGRvG2BDGjrEGJXpx3kNLQVaJ5hsRKSVMK1FOi1FyGOX9mOBHBR+jhooQ8edboU2bTVu3mQsL4e3bwG0FiBniUFonJT8jB2k5TElBwRZnlDAl+UnRi7AulHVBtLEdUTDeTYo+QvQjrMdMOCkpIjmzoisnOnOMnhCdOcmZ47S4mTK2QbIJ01DOSUkeiNQB3EqLHsriBgkdY12cGmaUICUGGDlMikFU8OaDZawSZGQ/ybso3oAQsbAQK9hsLtpUBG4qwLYUCAWAFUSUApOyebuxvTBgAhtlqs/L7XAR3R5ih4/s8hJtLrjdDbc64XzZSr0NqLIWVWtAtQ5UaoCXNutosYEXeUhTkDUHGXOQNgdpc4A2+0ggzKERnvDikA+HExa23K7Vut0Nfl9zINjoDzb4Aw3+QEs40hyM1vlDNZ5ArTdY6QlUuAPVvmiVL1ThDVZ4wlX+WEMkUxNOlnujZa5oiRHuSqYPNSaOtaeOtiZ3VXkWMvps0joetoyFpeGQ1OkgJ1PGQFDs8wnjEetcylirCK2WBxcy7pm4fTKizSTsa5XhXbXx1YrQQs47n/MslXiXSnzr1dHD7SXnhhoujbXcmNlxcaL17FTn2cnOPZ3lvRGlTKW9DOXASRnCrQidtPtaslU14VxdpLS3sqU2mKkN5LpLmyo9iY5MdX9VS20w4yYlJ6mkVaNGl8tkJh8Iq3fwjYbQbPBtLrHLr/RFbD0hrcOrtLrkBrtQIVNxBql1Kb1J32RNaqGldLmjfKO7emdv9YGhxsOjzYdGGg8O1x+baL6w0PX27pFHpxY+Pbf87OLqiyvrX93Y+c2t3b96Z+93b+3+/ML8gyMjHx0cuH9k8PHxkecX5p+fn//s7Pzjk1Mf7Ov/6Mj441Oz949OPrmw/vytYy/ePv7sxuGPL+/7+OKex+d2PTi99ujsxqNzG/dPLT88vfLx+Y1PLux8cm794/MbTy/uenpp99NLez69uv/5rSPff3jxx0fXf/fxW797+t4fX/ziTy8+/OOLj/7yzaO///KTf/zy2b//8vnfnz396e7D/3rno59u/OLfb9z59xu3/3rl5oORqTvdQw9W5n6xf+6t9bGLs70X5vquLg7uG2gOevy8RSMYqRgii2CqGGe3YwxucxO+MOTyo74QHorC/pDZ8EBOH+Dw4A4fpntMgradkky8FVbsqO5EdCco67BqNwnKZpwtZKUiXjIrKmDVYIcdcTlMVgXUrbCuQYpsYlmeE3RJtjCsxAoiY8FBHDEhOEiQEGkhLS5Ri+t2PysYMO4CMReAuYqxIEBEIDoGMWmILYG5SpSvRfl6VGjCLU24WIdY6lFLHSLUIkI9yjcilibE0oAKTZjYQSqdpDRIyBOEPE0p84x1lbPvFozdvGOv4DjA248KjpMW5zmL65LsedMauKGHbtrC1/XQm7bQm0b0vB48rniOSK49vG0Xb9vgbBsWY91iLHP2Jcq6SFpXOMcJyX/LGrntTN9xZ24biXdskYOSt5vSKjAxCfFhM9ckWMec9vmwdy0Z2ZOLHyiJnqhOn6vPXmkpe7Ot9EZ72VtdFe+SYOFHAAAgAElEQVR0V7zfX/v+QP3tocYPJ9ofzPU8Xhl9snvu6aHVl+cO/+re3c+//v7ItQ+bs9kSl55z6llDa25o3dHWU5fNNZSW1ZeUVedy8XAi6I+GA/Gampb+4emujt6frZXn94fkUpZYypFLOXohk18kUgtpaj5JzqXJ+TQ5n6Km4ngemzIdJ2aT1P/s7Z2K4xNRdCKGjUexfPxrPIaPRfGxGDkWp0aixHAE6wvAfUG0L4h2+eDeENHtxzo8cJsLbDGANhf0mgQG5FeIzQbU6AAaDXOdHaizAw0GUqMB1RpQpUMVqrnKClRpZq9EkQQHQ0R+K/jq0AWREICDAA6DOAIRIIiBIIbAJATiMIRDIA687tmEABz+Z7QZogAAB0ECRigkv0tEaQylUTivzCgYpvItiHn5BYIUCNIwzKOoBUEEGOZRzJJ30ue3iCipIqSK0hrO2nHOgdB2hHZAlANhnBjvxXgfIQUZNcKqMVaNC3qSs8ZJMQwyLog2cMG13US/sdW8ZWvx9gKgoADeshXcVoSZYB5hDFoK0koYs/g5LUYqYUIMkGKAEP20EuSsYVTwWBxx3VfC2xKCLSHoScGW4o205CpVPOWCI8fZMoKRlZ1ZXk/AjKcI1cyEDaRsZlwthCWQ0CmLGySsJlTGeadoCzNKkFXDjBohlTAphlglLGhRQYvigofgDAiTzABTuA0p2mKCNhdgm7bRm7dLBSa10KQVmFyFgLEdCINgo4p1eYgdPrrLQ7a7kVYn0upEWgy00QE32OEaHahUTZWquUI1l6kmP2O2oSYXYfbQYIAFgxwUYAAfYfbTcFSiM7qcc1gzupLVrTmbVuawVbvc9W5vUyDYHAo3BYNNwVBLONISjjUGI3W+YH0gXO0LV7pDle5QpSdU7Y/WBpO1oVR9NFMTTlX6YuWeWIkRaoxkN+pKT7QnTnZmjrZGDzSGdla65xPKREiYiinjMbXLIOfKvGMJfSKmzaWcK+XBjarIRlVkLuWYidsWMu499ckTO6pO7Kg62Fq6Xh1dLPWtlgf3NiSP7Sg/P9xwaazl5uyO82Mt15eHL87sODHSfKCncr4y0BvVQzSpIIQI4RrKxGzettK6Cl+qJV3ZkqiscCW6cg11wVxrsrK/sq2nvCXnCEdkl4bIWd1ZobLlClOtsfV2S6NhaXTwLU6h06/2hu07AtY2t9zslOrtQqmAJ1m0I+ruSfpGymLzjbmVtvKNHdUbOyr29tcdGKo/Ot5ycrr93MKO62sD7+4Z/ejozOPTix+fXfrs/MrLK2tf39j17Vv7vrm56/nFxY9PT98/NvLg+NiTU1Mvry4/v7z0+cWlZxeXPjo2cf/4zNPzK49Ozz84u/rs5pHnt44+u37402sHnlza++DMxv1Tqw9Or907uXLv5NL9U8uPzq4+OrP65Nz6k/Prj8+vf3Jx5yeXdj+7tv+X75/6zUeXfnxw7ceH13/35NbvP3n33z59/w/P7vzxy3t/+ebjv373+V9/+PLvv//uL//2/T++/+4fHz3504W3/3rtvR/PXHpvR+/d/uG3JgZPjjSfHGk+M9Fxfqb72tLgroEWj8uHEBYI5yCCM+O8mRQLCR5WDdwXRn0hMpZAI1EwEAS8ATQYwfxhyPAidi+oGJtJSwGrIJoTsjoA1YYbHtjqKGDFTQS7meYKeAtss4M2q0nXIZcDMmyQzQpYVZMkFbEsSTMOxapwgsLxMisQEA4XgxiAUjBlITm3rKfszgBnMTDCgHAvxrgR2o8wYZRLYlwOE0pRvhoTG3BLKyH2kPIAJU9Q6gyjzjLWeVZb4G3znD5NqaOk3I2LrajYhAk1sFAN8/UwXwcL9YjYiintuNKFy724OIjL46Q+Q+lzlLbC2NZ5Y6fg3Mk71zjHTotrl+hek73LsneWd8xwtglSHaOtE6Q6SSpThDKNS/OMviIYRwTnLS34vjNx25N+x4id1SMjrK2aUiOgxV/MVTPWUZd9MeJfS0T25OL7c5ETVcnzDSWXmkqutZbc7Ch7q7Pine6Kd3ur8gPs7njbo4Xexysjj3fPPjm4+vzswV99dPuzF9+evPm4JZstdVlLXLasoXc0d/R29NdkShpKy2typeXJVDIcD/oi4WCssrKhs7OvpbHjZ6tl5FKOWC4hl3PEcgm1lKNnU/hijp7P0vNpfD5Nzmfo2RQxk8RnksRMAp+O41MxbDpBTL5+5zeHE1F0MkZMJajxOD4aQUcj6ESMGIsQI1F8OIIPhtGBINoXRHv8UE8I7wuTPUG804u0uaAWw9zmhlqdUJPd3OwAmg2wxQm1ONFGB1SvvxpgtTYw/1RZgUorUGkFyq3FdoHEMBqFSRSh/snxQjEGynceAhgI4iCEwxCBwiQE4TBMwBABgni+7RcCXyGbQZCAIBJCKAimUYxB0Nd1iK9DzTBEojCd99C/HmA0BDEQxOG4hOMiAvMYJiK4hFMKTisopeK0FaWtOKtjjA2mdIS2o4yBME6YdmKcF+N8hCVIKWFCDNFyhNeTvJ4U9BSjRnDBR1q8IC5v2gZu2mzatLlw61Zg21Zw6za4GGRAwoqyTkLwgZSLkIKsFiOlECEFSSkk2OOCLc7pMZhxys604srKzozkyPCOjGBkRVep4imX3WWCkeMdWaunTPOU8loS5bxFqI4wTow1QFwDcY0WnKzoBDAJoXVadLNKkJaDvDVGKWFGiVBiMN+1KOpRRvJTggvFFJOJLtoGgZuLsc0F1Obtlu1F8tZCvdDkLILcRWbX9oI0Vtjq+G/OQIuBNDvgRjtSb4fr7FC1FSiXi8vl4nLFVKYAPtqsocUO3OSiIC8DeWnYxyAhnojJfNIqpXQ1Y9dSupaz28uc7gqXp94XaA6FWyOx9mi8PZ5qjcRbQtHmUKw5HG8OxxoCkdpAtC4Qq/JGakLJ+nC6KZZripc2J8vrIpkKb7zSlyhzR6oCyZny0tPt8VOd6ePt8WNtscNN4b01/pWcbSGlLqT10bDU6+PnSr2zWddKeXClIrBRHdpdF13KuqYi6mzSvlYZPtZZcXm07cJQ68HW0o2a6J76xNGO0jP9tReGGy+Ntdya674w1vrerom3V4bPjredGG46OVB7oC1b6xC8kqrTvEZwTlYpDyQbk+Xlnlh7pqbUiDZGy5vjla2p6t6K1q6y5tZsXak3GZY9AYuz2ukoU+hyK1Nr4+sdQpNhaXFL7T6lM2Dt9FtbXXKzU6qz8RkOjeBgo1vbEXEPZYIz1cmlhpKdXdV7emr2DdQfHm0+Ptl6aqbj/GLPjbXB9/aMf3h45v7x2Ycn5h+fWnh2YeXFldWvb+z6+sau5xeXPjk9++TU1JOTU0/Pzb24svzyysqLK6vPr6w+OjX34OTcsyvrn1/b+ej8xidX939+68jTNw88vrT30YXd986s3z+zdv/kyr0Ty/dOLT84s/LwzOqjM6uPzq4+Orv2+Pz6xxd3fnpp1xc3D3/3wenv757/9YcXf7h3+bcPrv/m4Y3fPnnnx6cf/PHlR3/68tFfv3v2tx++/Ptvv/nb777/67/98Icff/i3p5//7srbX+47cmdg+MPJ8dO9jUf76s6Otl2Y6ro42319eWijp9FmNQCUBVDajNLFGMvbPUUkX8grZoenyOFmkmk8ltju9mwzXHg0TkUTJpvbpDkJw7eJtGylJUgzQN0B252A5gA1W7GkbGG4LQxXLCmU14u6XYWaCrsNPhoCbVazVcEc9mLBgtOsS7VqgiizvMTwJIQjxRAOYhRMS5TFb3Wk7UaAsxgoYYCYF6F9KOuHmQjCJFE2hwllKF+LWRoJsQ23dJPSACmNs+oMa52jlWXWum4x9ojGLsG+zmk7edsaqy+x2hxrnaGVKUKaJOQpWh1n9XFWH8LEAUToR+U+RB7AlX5CGcDVEVof5xzjjG2UUMdI6wRjG2cco6xjhLb109YuTN5BWNsxuQkW6kGhCRFaULGdlPsIZZ5y7FUCR/XwMT20T/YPC84G3h6n7CHcUcXZx5yOWZ9rNRbcnY0dKo0dr0icq0tfac5dbyu92V56s630na7K93qqPxiovz3UeGek+f7MjkfLw092Lzzav/L05L5vfvHux8++PnblfmMyVemzl3uMrKH1dOzo6+qvzuTqcqW1ubKKdDYViYcD0UgoXl1R193Z19rU/rOVUmKllFrOkUs5fLmEXiqh5zPEQpZczNJLWWYuReSbD2dTxGyKmE2RU3F8OklMxfPAFGIqTk7GiPEIMhHFJhPERIIYi+GjEXQsio1HidEIMRTGhsLYYBjrD2HdPrA3gHT7kO4A1hPEO31Imwtqc4FtLji/P2x1Qk0Oc4sBNzngBhvwqsnXDlZrQI0O1tmhah2s0sFqHSpTizUWQxACBjAYIjCERhEmH+rKm+NBMwqYURDAYJB4JcUADAZxGCYQmIIRMm/xQFAaeTX5OBTlcIxFUApFaBiiUSRv4iARmEZg5nUp4n+76k0mCkGEPBUMQS0ILmOkihEygskYrWGUFaOtOKNjjB1jDZQxcM6dz1eRYpAQg7glSIphWo4wapRWoowcpeUoLYcpMYgxjk1b4H/dVLx5i2nrdvO2bcC2bWCxiQJQEcCtOOcBSKMYs9FymJHCjBqhpDCjRhg1wukxTPBQclhxZXktIRlZzp5h9TRnz1icJXm+s+Qus/rKVW+ZYEtZbCmQckK0gbEGRNqKIIsJ4iFcMiMWCJNQWuPVoKBFBS3OqhFaCTNKmBSDhODjrRFeDXOynxPdMCabClBwkwndVEBtLhS2F0tbC7VtRdqWQmO7ybW9MINtb7bBLQbW7EBaHHCjDWy0ww02pFaHajSoUgXK5OJyxVymAKUqGGBBFS5yoCYXCflZNMDiUYmNiExU5CIiHxEtEdESlZWUqmdtjlLDVeny1vuCzaFoazTRkUh3xFPtsVRbLNUaTbZEUo2hRGM4VRdI1AWTDZFMU6ykJVXRkqxoy1TVhrMVvkRVIFXhi1f4om2x9NHW9LnuzIm2xLGW6JGm8LHm6P5a355K964K92qpMZXUBkPSSlVwvSaysz6xsy66rzG5rz4+F9enoupC1n24rfTScOu1sc5jXVW7G5L7mzInuirO9tddGGq8OtH29nzvpYm2mytD762NXpvdcWmq/dp057Wp9tGy6Ehre1k0LaOswSoRq6sqlK7wxluSleWeZKkRbYqWtySr+qrbO0ubOkqbMkasKpRzknrW5i5XmHKVq9a5RkNscknNLqnNI7f7lFa33OpWmp1yrc6nGSQEF1dpQnfE0xtxD8a9k6WR5caSnR2Ve7qrDw40HhlrOT7Vdnah+83Vgbd3jXxwYOLu4cl7R6Yfnpj99NzSZxeWX15efXl57fOLS0/Pzn1yZubj0zNPzy988ebaV9c3Xl7d+PzK+qOzCw/PLH5+dddXbx/8/PqB++d2Pr6055Mr+x5f3PPk0t5H53fdP7V6/9TqvRPLH51Yun9y+f7J5XsnlvJq7P7p5cfn1z+7uvflrSNfv3vim/dPfXv7zK/uXvj1R5d/ePDmD49u/fbj937//O4fvnz452+f/eX7L/78w9d/++13f/3x13/+7Q+//fW3P778/JON3bf7B+8uTpzsrT850Hh2pPXCROe1hb7rSwNrXfWqagMwxoRRJpQuwhhStQGsWCSqJqcH8AWgYBiNxU2hkDkULvIF4EgU8AVNDq9ZdWzllO28ihluyO6AHS6TqgOalh9g23hLsaTgThfucUMuB2DoiMsAdCuoW3HDYZJlhGY8Vs0pqyrDyhRDIwRuRggQJ0HSQvIBzZ62OYKC6ERwhxnxwYQPJHxmPGDCAkVopJiMmakkyGYBphSgKyG2GeUHccsoJU9QyjxrXeFsG4J9l2Df4LTdvH2ds6+w2gqnr/OOVVZbYZQNTt8nOg5JxhGL/bjkOiG5zsieU7LnGGc/wTvPSN5zavCM5DurBE5LvlOK77jsOS55T6qBE9bAMWvgoOLdZ3Htsbg2OMc0bx8g1R5UaoXFdkDuw7QZ0bOmBdck3yhjb+FspRZfmRZvsPqHHfaFkHclFtyZiRwqjZ2qTJyvS19tLrnZXvZWR/nbneXvdJV/0Ff7fl/d7cGGX4w0fzTR8Xh55PGexScHNz47dfCLd99++Oj52Mhcld9d7nVUeI0SpzbaPzjYPVCZylRlchXZktJUNh1JpiLJXDJbU1bTWN3Y3tz+s/UyeqWUzs+w1whmcjFNL2WZpQw9myTm0uR8hnr1ztBTecpXHJ9OkBNRYjJOTCfpqQQxmcAm4th4DBuLYmNRbDiMjETQoRA8EASHwuhgGBuKvkqD9fjR7gD+eoCBrW6w2QU0OswtLrjZAJocYJMBN9rB/27isIG1NrBGB2psQJUOVGlAtQ7k5AIWAUAAMRfDIIChMIWjbB5lCUGvjBv50xf46vr16h8EJl4ft8g8kRnFGBSh8y5ECCRgmEQgEkMZDGFeCTWQhAAShVkU5RCYBUEKAEgQZBCER5A8UUXEUAuECDAuYoSC4gpKKQipIoQVozWSdRKsE2UMhHYitIFxHtwSIKQgIYYIKYxLYUqNMmqMksKUHMGFAMx4UMa5dTv+xhvFmzabtmwt3rK1uKAALjIRJoiFCZUUPJTFZ8J1WgpyapiUgyjvQwUfp8UYNQIQdkzwyc4sKYZZa5xQooQSYW1pzpZhbWnRWaL6KlRfhewp4e0pQU9a9CTOe1HWiTIGTOoko9OsHcElMyLgjI0WvZI9LugxwZaglTCthGk1nIdB01KQFLyc6EUItWA7Dm4BoE2F+OZCbkuRuLlA3rzNtq3YVWj2m8zlHNxsx5sdWLMdbdChOitQq0M1VrDaClVpcIUKlkimUgUoU6ASBfLQZhUssCFFTgIKClRIoDwEooPFGmjSIVAHIamo2AqAdhj10kxQsMQVa6nDVeMPNoSjLdFkazTZGk22JzLtyWxbLNsUSTeE0o3hTGMk2xDJNESyDdGSpnhZa7qyKV5WHUhXBVIVvkSFN1YZStUGIqd2lFzoyZxqT5xsi55oCR9rCh1pCB5uCBxpCO2tC02l7KMRZXdDbE9Dak9D8kBj6nBLdk9NdCnrWsy69jakLg23vj3bf6K7el9j+kBT9mhbyZme6ovDTTemOz9YGboy2fHmfP8HG2M353tuznffWux+Z6nveHfV2sjI2txyQPdKCOMTbWW+RGu6ssIXb0pUZG3h2kCmPVvXV93eWdLYVd5S6s3Uxyp9vDMq2Ss1S7lCV+tcg8PSZIjNTqnVrbR55BaX1OyS6x1itSakGTSCmitlttll3eE3ugP2vrBzLBuYKY/NVUQ3mkv2tlce6qk9MdR0YbrryvyOW2v9724Mvb9z6P1dQ3f2jjw+Mvv05MInx2eeHJ/55MT042MTj45NPTkx++LS6ovLqy8ur392Ye3JueVHZ1c+v7b3q3eOvnjryKfXDzy+tOfxpT0PL+5+eGHXo3O77p9au3dq9d6plQ+PLT44sfTg5NJHxxfvHV+8f2Lp3unlj89vPLu69/Pr+1/cOvTF28e+fu/kLz84/e3tc7/68PKv79344fE7Pz67/fsX9//w9ad//Pb5H7//6i+//favP37/5x9//fvvv/vNV8+fnDjyYOfqW9P9p3rqz4+0XpnsvD7fd3Np6Ppi/1R9CceLAM4CJAtQnIngimkeEJQiUcWDESQQhoJhKBJFEgkmV2IOhqFIjIinyFDCpDgKOetWRqLcAT4URp0uyO6AbY5iSYE1G6BYTZKCu5yYxwm57KBh26aIRVYFcdhAzVokyxDPuVTVb7dpPC8zLI3gmBkhQAwHMB6j/bKWttkDnGDAqMMEO4sRZyHiLsR8xZi3GPMUYn4TETTTITMdMjNhMxs3M1mQKYf4KkSowoRmQhwipGlCnqGUWVpdZLRFxrpMqyt0/q2sMdadgm2vYDsk2I5aHCcl13nFd0UPXFZ853n3OcF9UQlclP2X1cBF2X9B8l+Q/Rdk/0XZf0kOXrOGr6rBK4r/qhq4qvrOye6Tovso7zzIOQ5SthOC65ItcsOZuG7Er6qBfRZPv+SqZW3VrD5gd8wHvCvR4K505Eh54nRl7HxN8mpT9mZryVsdZe90Vby7o/z93qr3e6tvD9TdHWn+aLLr0dLIo91LHx/e/ezMsS/v3r5+7nxJIFThd5e7bOUuR86wttfXdzS05qLxkliyJJkpSaZLk5myVK6mrKqrpaOrpb29seVnq6XkSkn+oRYzxGKGzHf4Lue4pSw7n8rfwOjZvBTL0DMpcjKGT0TxyRg+GScmE2SeGT+ZxCcSxFgUG42gYxF0LIoNR7ChMDIUhgdCUH8IGYxifSG4J4j0hoieELEjgHZ4oRanuclR3OgwNzuhFhfc6DA32l8VcDQ70WYDbrTDdVagRgNqbVCNDlZp+RWiuVQp5lDYXAybTQgIYHC+RAMmzQBmBrF8CAwAMMCEggD2T1MiBGAITL5Og+Hw6/YNBKEh+HXt7ysqGINCVB6GCYMUDDEQSCMQg6EcCFJmMwGCNARxMMzDMIeiFoyQEMwCYxYEl2BMggkJIVWUtCKEQjB2mncjtAOmDJRxopwbs/gxMUApIVqNEHKY1uK0GiMsIUaJ4kKgALEBhK3AxGzaBGzebN6yBdi2HSgsRItMeDHAAKiEkDrB/v9MvVWXXHeW7VufoNuylBSxmSF2bKbgDOZIZiYlM3NKmWJLtsgiCy3ZMghTKZYMZVfd6urqqq46p7vPufeO+1HuQ8g9zhj/h/2w3+dYa835mx6A0EkhyEgRwh2EGB/M+hk1hgmBA4AIsz5KjhJChJSisCuEuiOUmqTVFKWmJV+N5Kt2ewq8nZO8VbyWYtWEoKVodyXtDrnVqCAHXJLPLQVwWgVQNy34WCXCSBFWS7BqknBHaTnGKHFGjlNiBGX9KONFKNMBup0HYHifA/+onPqnEve+UmV/mXnA4S8H4gjUJJLtOtFuYO0m0qbDzSrYqIINClCvgnUKVK+A1aKjIDqrJDDjcnpxhwyUalCZn8E9BCKVlyrOMhVwmAiSkOVqnz9n2lFBFCsc1D/v4w+Uyg7QwsiIIOYtT1M40pFMdyYyHfF0RyzTlch3xHLt0VxHvKojUd2RqOpIVLfHq1qi+fZEdWe6tiWab4kUGiozNf54R6amJpRuCATP9WVvjuav9Kcu9yUu9yYu9cQ/74pd7kl83pM82Z6aTyhLKfXTvppTnfnTXbmzPVWfdhU+ac8ca4ydakt/Mdb2YGPi5nT3Z71Vn3ZVfdZVuHiw/tZ017drw093Zm7N9txbH9s7vvjdxsg360Pfb4w83Z68OdNzdG7+5uc3hruHOYCyWSUi282xfGuiqjvbWOtN1niT/dXtIw293bmW3qr2xmhNU6wubcZsUqkztFqFaTS4VkvosMVOj9jllbp9UpdX6vRIraa7QeNTFJzAoSbd3ay5OwzxYNAYjXjH477ZTOViJrxVmzrakD/eUDjVVH22ve5Sb/OlroZbgx13hzvvj3XfGWz9fqzn+cLwi4WR3dmBZwtDr9cmXq9Pvt6Yfnd4/v3OwputuZeH5t4cWX57dPXlseWfPtv++cLO20+3Xpxef3Ph8Itzm3tnN56f33p+fuvJp6u7Z9eenFnZO7v+4vzG3tm1Z5+t7n62+vLi5ttr2z9dP/bjreM/3zv1y9ef/uGbc3/45tyfvv/8z0+++Muz2395fu/v7x78j593/+OPb//zzz//x7/94X/9+5//n3/89b/+/pf/+dc//+v7V0+vnHt94/O7i0OXRlrvzPV/sz7+3dbUt1uT3xyaXGyrohmXA6Ept0a41TKccTBuSNIdsu7O5fFYAgpH4Xgcy2ZcDfVgPAHHU2Q2TybSDsUuZZWPaTfpDbKVYczngwwTNq0KUd7P8OWC4JRk0NBRrwV7LadtlBtKhSaDpgZoqkORnTxvSu6YxzbcbollKRhHHBABYiSE8wgZFNWsYVZygg1jNoh5QdIHUUGIjkJMAmYyEFONcHUo34BwrRjfgQmdKN+FuLpRVxfMd6KuNoTrQPhOSGiHXB2Qqw129eJSLyz0IcIAIgyR8jwlH6K1w7S2w2qnWOMMZ50XvFfkwC09fFsN3xCD192Bm3LlLSV8Q668JgWvioErov+GEr6hRm7IlXe0yB0jekeP3NWjX5rRL43ol3rkphy4LnhvCN47cuXXVup7T/qxkfxGj34iBfpZJQdxA5K2FPAcSlSeLMTP1aUvN6S/aMl82VH4uqvqm97a7/prHg7WPxxqeDzW8mSy49lMz97Cwefrk6+Obb797MSP1y78urf72c521DSrfHaN16j2mjUevSmdrs/VJEPRXCxVk6mqr6qtL9RWZ6vqC7VNNfUdja2dTW2/26rCNvP4ZoHcKBDrOWKjQG3kmI0cvZom17P0RoFdyZKraXIlSy2liSL8cD6BzSeIhSQxnyJnk8RciphPkb8ZN7DpGDYdxaZi6HScmIxhU3FsPAqPhMHRCDwcQYYqkcFKtD+I9IfgXj/Y7QW7PL8ZNzxgpw132kibAXRYSIeFdlhIu4m06lCzDjaojgbN2aiD9YqzXofqdTDEOIFyxFGOOB0ICBIgRIAwAYA4gtIwQgEg4XCijgqk2CxXLAmDQRxBihtCAgJwBCFhhAIhHEYoACIgmMRQuljKDIM0BFLFahUMYVG4+Bgc42GI/g2QyCIID0EcjLgQQoRRF4TwICJAqAhiIoxLGK2ilErzHsblRxkb47wI40FZL8L5MSFIShFKjpBihNGSnJGlxBgtxWkpBtN+iLDLnNw/7ftNwA5AZaVIeQXhAFkn5AIQESU1AFdQ1kOLYcIdclI2xHgRzluOqR+Vcxjvp+UIpyZYLYUIlSAXRIRKSk1iYpw1spKvWvDkOTPn9lSJVo5VE24zI5sZRqwU9bhLDvCiV9aCbsXngHmYVCkx6DZSrBpn1WSxw4zX0i4jw5IftbAAACAASURBVGlJTkvQYoTgAwhpQuU0XoLg+wHyozJxX5lRCpgljkAFkETRBjfRrhPtBt6mo60G3KiCTSpYr4L1GlynAHUyWK1ABQnMu4EU7/QRgAyW2zikI4AOA2HBlbetGp+/yuuv9gZqAsH6ykhDZbQuGA7ygoZiQrmT/viAq6TCQMiIINf6K7tSud5sTXeq0JnId8TyHfGqjkRNR6K6I1HdHq/uSFS3RPOtsUJHsqY9XtUcydWH0nWBRHeufvHgWGu6uilYea6/+suxws2h7I3B7LX+1NW+1JXexOWe9Od9+TNd6fmYuJb3nu2vO9OdP9dbfXGg7nxfzYX+2vN9NdfH2x+sjT05NH1ruut8X83Z7qrPB+puTXU9OjT57OjcrZnur9ZGX55aebQ1/mBz5PHW+POjs3eXDn6yvv7dl98f3ThmuTQNF4KCmbXDHdmGgzUdLbGqnBnpTDcO1nV3Zpt7Cu1tqca6cHVTok7HxCrDrlO4Bp1vNl3ttrvTKxalq8MWO2yxxXTXq3yaxdIsVqcKLabcboh9Xm0wYI6E7el4YD4RXC3EDlWnDlenjtZmzzRVn2+rP9tUfa2r6XZ/692D7fcOtj8Y7Xkw0v1semhvemh3ZvD53Mjr5cmXixNvVqbfrc6+Xpl9tTz9emX2x42l95tLb9YW3m8tv1tferE8/2Zj6eXK7Iul6d35iTerc7tz409nRx7PDD1bGHu2MPZ4fuTR7PCz5cndhdHd1fHnqxPvthde7cy/Pbn67tTaT58d/uH89k+XT/zh5mf/+vXVvz+59/f3j//284u///HdP/78+//825//73/89b/+/V//8Zc//uH1s92r515dOXttouPqeMe9xaFvN8a/Pzz9/eHpB9vTk3VJFKNKQbwCYRwEV0FyDkYCRK1C1ByWBwgGHZVhKBF3xGOORBxOZ9BkBool4HDModr7aXEfKQCGifsDiNcH2zZq2xWi9M8EvZ/lIFUj/T7I0kHbICoDRGXAaWmArrLhIKhrTkEwRXfc5/FIosxwLEahDogAMRqm3DhTKWlZ0wqyLg9GmiDqgQg/yoQQNgKzCYTJoVw1wtejfAvu6iKEPtw9hAvTlDxLSouUvELJa7S2yhkrrLnE6HO0NklpY7R6EBN7EaEN5OsArgniOlF3FyJ1I+6DmDSMSWOEOkkoi4S6xljrtL7B2Zu8d4U2VmhjmbUWKX2J0pZpY4O3NzjrEG/vuOwd3jom2J8ooXNK6LIWvqqHr6qVl6XANTF4U4t840ndt5Jfe5InJX8Ho1cRer9kLPo928nw6arE+brMtabczbbclx35r7uqvu2r+X6g7uFg/eORpifjrbuTHc9me54tDOyuTb4+efjtuZM/XL/009Onc0NDIUXJWXre1goevWApBb8/6Q9XegKpSLKQztfkqhuq6+ur6hqr61rrmtvqWzoa2363WcA3cvhWgdzIkxs5aj1Lb+SY1XQRH/WhxHI9z6xkqKU0vpyhljPUYpqcTxWRUeR8mlrI0AsZajaBz6WIuSQ5HcNm4vh0HJuJEdNxbCqOTUTg0TA0GoZHwuhIJTJUiQ0Ekf4A3OsD+vxQtxfs8kGddjG8DLabYLsBdVhomwG3m0jxo9WAijbrBhVoUIE61VmrAjUiwCBoRTnsqIBBAINgEkFpEMRBmCxqmBPAnADmdKBFDYMhEoYIpwMp2ushAP8wtyEkitEwQkEIBcEkCOIAiMMgDTh/q1lBWRThCNyFwAyKFOFSLIJwEMTCMAujPIy6QJRHMTeCChAqOiEeQkWYkFFSxWgNp3SUtnDOJt0+jPPhvB/hfaQYZtU4o8ZpKUrKMVZL81qG11KsnESYgAPVK5yujz+GigJWUgKXlaHlFUQFwJQ5mHKAq4BcZQDvxFWU9UCsh3CHMVcIpj3lqLqvgmfEStnO8VqakeOoOwy7Kgl3hJLjABsgpJjbWxC9Bd7Kc0ZOtguCkeG1pGRkBDXOSiFBCUlapWpWiqqfdpmUy8PJlYIRF80kq8Y4PckqCU5NclqSUeKcmuDVOCOFCc4PQ27CQeMlMP5RuevjcqsCMsucwXJHGkXqeLxVwVpVpFlDi7NXgwo1aFCdCtUqUI0MF0Qw5wZzApTiQR8JKqDTxBEfTeU8nppgKO/xZg07rdkJxUwoZtStJlWzrjLSms7UhqNhWbNIli9zkvtKmAPlFsHkTF9HKj9Q3TRQaOzO1HamPqhXZ7KmPV7Vla5tS1S3RPMdiZrOVF1zJF8bSNYGEu2pqhNLG9dOfbo4PN6Vil87mPt2qu7OaPWtoezNwcyNg9nrg/kbQ1VXB6vOdKZmo+Lx1vTFwYZz/dXn+2su9NdeHmq8OtJyc7Lz4droy6MLTzYnr420nO+tvjzUeG+u7+mh6b2j8zemO+8uDrz5ZPXJ4ckn25N7R2Zen1y8PdN9+djxx98++/rOt+lgQgRpL6sltUB1MN2Vb+7KNlZ5knXBXG9Ve1euuSvX1pVvqw7lO/MtBiZnNE+dyjUaXKsptHv+e4WodNhih0dqsaU6jU9RSE6gWjxas6W1mXKXrQz4jaGAORH2zsQCi6nwRi6+mU9sV6dP1OdPNxbOttRc6qi/2t1wvafxi676ewNt3410PxjteTTR/3Ci/9HkwRcL43uLY6+Wp16vzrxdn3u1PP1ufeGnw6tv1hfebCy8WZt/u7H0ZG7yzfrSu/WlvbmJp1OjL+cnX89PPp8ZeTo5+Gxi8NnE4N7E0OORvjdzE29mxl/PjO5NDL6bGf9xburt7Pju6MAPCzPvZqdfz068mp364+bavx4//teLn//LnZv/8uj+f77Y/c9ff/yvv//lP/7257//6Zc///Dy3b3rT4+vXhxsuD7d+fXK4LcbY98fmniwPf1we3q6NomRXAlIlsFUGUqXk5yTFymPv1yUHablDAadkTBbW+VMxksjYTiTFluasVzOWRnhIklAtD6iBND0YH4fZNuI1ya8ngrRvY+i9jOsU1RIr9ehyg5dISr9TLQS8lqgqRM+D6hrFYKguoWYx/YpkkwzAk6hDpgAMAYm3RhTKao5wwrQnA8jbQD1wVQlykYQNo4wSYjOQUweoOsQVxPKFwVskBAmCHGGkJcYdY2WN1l922UfFezjLvsYZx532ScF+yhvbTHqMqVNYeI0KU/Q6gShTFDqKClPMvoko88w+jSpTbPWrMua4ew5l3eGtadYa4LSR0h1lDGGCXmUUIYJZYCQ+nC5G5N6UHGAVA9i0hDmHiGlUVIdp7QpWp/nzBXeXnN5N12eYUptEsPjiZYRKzTntbdTlWeq4hdq09easrfbc191VX3bW/t9X82D/tpHg/VPRpqfjLU8nWh7Ptuztzj4bGP61clD78+f+vHu9dcPH9SnUl6XK2WqeVsveIyCraUs069ZXs32mR6f6Qt5ghF/ZTwUy8RS1el8fb6msbrud5t5YqtAblXRmwW6iJzfyNKrKWItQ61lyKKJYy1DLX3w0FNLGXIpQy2m6aJ6fdCtFDGbwGdTxEySmE3iMwlsKoZORLHp39osxyPoaBgruhAHQ8hAEOnzgX1+qNcHdnmBLi/UZUMdFtxpI+0m3GZAbTrUbiKdFtZmQK0G1GyATTrYVMyBKUC9CtRKFXUyUElVAE7UUQGDIA7BJAgTAIQDIA6jJASTTgD7bwxH8RWvYkW8Lwh8CDgj8AdHIoSQAIhDMAnBNAzRCMzARXYiyhTZvjDEgCANgjQE0RDEwBADwAyAck6YA1EexQUEESBEhFERQkUQkyBcRkkVwmWI0BDGwjkPyngwzofyflwIFb0bxUUfJSVYJeUycpyWQblgKaRUANz+A/CBA2BJKVRaipSXYw4H4QCoUgdZUkaWlFP7y0knLpPuICVHBCvNqDFCCEK0va+CJ10BzVctGBlaiZFSDHeFSTHKKHHCHWa1JG9lODPDW1nezEl2XrRznJLg1YRbS3FylJUqCc4D4TLFm24lwEl+hNYJ3qN4Ui49wWkJVkkwcpyWYpQUY+Q4ryV4NUa5gwiuoQCHlyD4P5e59pVZDshT7qyscESdFVU03CTjrSrWpKGNKtiognUKWK9CtQpYLUN5tzMnOPMinBOgJAf4aNRmyLiu5nzetGWHZSUqaQnZjMt6RFCCnBhghIRi5G1fbSjanMw2xtNRzfbxkoJQdImT3FeuQESlS2lL5Ifr2w7WtPblm7rStZ3Jms5UTWeqpitd25Gq7UjWdabqe/MtrbHqukCyxhfvSFdtTsxdPHLiq4uXLp08tTl88OulvvvjtV+N194drf5qov6rifo7Y/W3xxqvjzV91lc1G1XO9ddfGm6+cLDuQn/t5wfrb0x03Jvre7g29uLI/Isj818vDFwebLg21vzt8tCTrckXxxZuz3Y/3Jp4d3r12ZHZZ0dnXhybe/vJ8qWhhvOHDj/+Zve7uw+7GzqCoqmgrgCvZT2R5kR1T1Vrc7w270l251v7qjs6Ms1dhfaMnWxNNdiUlpDtBs3VoDAthuu3/aHc7ZM6bHe7LTaZ7hqFTbFYXqQ7Kz2tXrNRd7eZUrdH6fOrw5X2eMQzHfEtpyJrmdhmPnG4KnW8JneqNvdZY+F8c/Wl9rorbTW3epq+7Gv5ZqDju+Ge70a7H472vpgfe74w/mpp5s3q3E9bS+83Ft+tL/x8ePXd5tLbjcUfDq2821x+u7H8anXhzer88/nJ3enRZ7PjL+cnHo72PR4f2J0cfDp+cG9qeG9q+M38xMuZ0b3JwWeTB9/OT7ydm9ibGNqdOPh6fvLdwsz7xdk3C7O/bKz+5cSJ/7h49d/PX/rL6XN/PPHpf12784+9vb/96Ze///HXf/z644/f3b4+2XFpuPHmTNf91aHvNsYeHJp4uD39aGdmrDaJkFwpRJZA+AEYP4DR5ayL9YdKXe4yTa/weh2hIJpKlsciH4eC5bEons3CqbSzMoL4Qg5B/2eCLVd0xLYhUy+XRYckVQjCPgLfT1GljKvUJTgV2anJTkuDPCbstRCPVaFI5ZJYLrhVUYyYhk+RZJriYIyoAEkAZSBcQMiIrOYMy4sRJgB7QSwIEf4KNOTEwhVYpByLOohIORF3UokKIuOkamGuBeG7ML4fE8ZJaYFWVillizV3XJ4jvHmU047xxjHeOMKb27y1zeqHSPUQrW4x6jajH+esE5x1xu05L/muSMGrUvCmEr6lhG/Igdtq5W0tfEeP3FLD16TQJXfggtt33u0/4/KcdNknePsob26x+iajrdD6LK1OM9o4qYwh7nFCmiSVGVJdYY1jUuCYGhxRgzO55rFgesq0dpKhM1WxzxvS11uzX3bk7ndXf9df++hg/aODtY8H656Otjwdb92dbH820/104eDTjZkXJ7fef376l+++enz3bi4U8otiwlALtlXwWAWPkTJ1r6SYkm7JhqXYtmpbimGpplf3+E1v0PKF7MDvDhXIzTy+kSU2cmQRP7+SwjdyTHEOW07jS2l8JUsupYmFJFaEbiymyMUUvZCmlnLMXJIoCthciphN4tNxtOjgmIwhkzFkKoZOxfCJKDYexcei+GgUGwrCg36kzwcOBJH+ANLjBYvojU4P1GnDHRbYYaFtOtxmIm0m0m7AbQbUrAH1qqNBdTaozgYNrFOc9RpQKztrZLDWXc7BYHkF4nQiEExAMAGAWHGXCEGE0/Hh+gU4MRDAnA4EBHC4yEiEyN/07MODIKLY2gxCBIKwKMLiH0YuCkFoFOFQlANBqvggiIYQFoJoB0SBKO+EOQDmUExAMTeMiRAqIpiEEgqCKwRjULyFsyZMGihjo4wXZb0I7wUZDy5UUnKUkiIYX0mJccIdI91xRkmR7lgpqJQ5mAP74QMHwNIysKwMLivDHA7C4SBKytAD5TgAuSoADiJUt5FwW0lKDnNaQrQzjBIpAUWINDR/tejJcVqClmJ40bIvhik54rYyir9a9ObdVk4wsoKRkey8S0+zcsylJgUtyUgRhPYw7oCgBFm3RbIGxmg4ZwpaWDSTtBTltASjxAl3hJKijJJg5BgrR1k5hlIeCBCwMgL/2CnsKzfKAU8FEAXAOOjMEUCzQjZpeKOKNKhgnQLWykCdAtYoYLUMFdxAzuXMu6EM70zwcEJ1Jw09pioBl2ASpI/lY4oZlfWwW/Wzgk0wfkaIimrGsKq8gapAZcKwI5IRls2gWzMplwBgxL5ytgQIu/XGSHqwrnWwtrUv39CdqetM1nSlarszdd3Zhp5cc2++pTff0hqvrvWn6kOpznTNicW1nbnFL06d/vbatUunTm+Oj9+bbP5qpHB/suH+ZMP9qeZ7k01fTbbcn+u6N9/7aXf1bES+Nt7x+XDz54ONl4ea7sx0P1gdebI5+Xx77t2J5acb47fG225PdzxcHX56ePr50fkbU51Pdqbfn1nfOzr78uT865MLL48vLlf5Nybndr999vSbZ/PDsw2Jgoy5KiU7JFpZT7QpXt2RbqgOZFoSdQfrulpT9e3Z5pQVb0032LQRFe1GU2nWuBaD7/B8uIF1esR2S2iz3E2mu1bl0hyel5hWv90R8jZacrMldniUnoA2ENKHw9Z41DuTCM4nw0uJyvVs9Fht7nA2fqwq+Wlj/lJ73bnG/MXG3BftdV/2ttzpbbnb3/rNSPfTmeGHEwefzIzuzU+8W194uTzzbn3xl+3N3+9svF5berux/H5z5eXy3KuV+Tcr86+WZnZnxh5PDL2cm9ydHNqdGtqdHNybGno+PbI3NfxiauTl9Mir2dGXM6Nv5sZ/Wp59MT3yan785dzEm/npNwvTb5fmflpd/sP29t8vXPqfV67/+ZOzvz92+m8Xrv7vm1//9fGTP/3w5i8/vX1348L5vporIy03p7u+XRl6sDn2aHvqyZGZxzvTPblKEKVKEaIMIfZD2AGM+hinywWx3C1V6LrT6wPDlUA47IjFyqNRKJ1CUikkkUbjSaflK2Xl/ZQL0EwmFIQto0KVIVVxCAIgihW8UM4KJQxfIboBVQV0HfGYqG2Bpg4aWolLcIqyIsthywhpmkSQPIySTpABUQ7CFZxOGEbBtE0I1SoAL4j5AMxTDvkrkEonHqrAIk4iBtJRkE44qaSTTgJsykFnnXQWoPMAXQtznYhrAHGNYPI0qS7S6gqjrDPaNmduu8xtVjtEqVuEfIhSdmj9OG+d5D2nOPus6P1cCl6XQveU8D01fE+pvKdU3lPCX6mRu2r4thq+LoUuC74LLt95wfeZy3va5Tkp2Cdc5lFOP8pbR3nPYdY6xJrbjLHN6sc464TLc0b2nZMD59XKWclbRanNgjVle3eSobM1iUsNmevN6Xsd+e/6ah4O1D4ZanwyVP9kuGF3rGV3ou3ZVMez2Z6nS0O7hxdfnNl+e+nMr4++v/35paCiekUxZel5y8haes40krrmFRVDVE1RNyTTlCxD0k3ZsBTTo9u2YtqK+btDBXIjR2zl6a0Cs5bCN3LMeq6I3qDWMtRqllzNUsUoWDG2/KEALEUupIn5NDGfJmeTRPEANpvAp6LwVASeisAzcWwmhk5HkekYMR75TcDC2EEf1OcDBwLwQBD57yBzpw0WK1Q+OA8NqM2EWy2kzYJaNLDZgD6ol+qsV52NGlinOOsUoMpd0agAMoVVOBCHA0YQEoIJEMKLhZYQSDgrUMCJFemITgcKONHfwss46MQgkPg/BAwHfvsGARyCCAiiEYRFUQ5GaAgqcuhZACBBiIJgGoZZCKYBJwFADIy5QJiDEB4nJBQXEVyEUBHFZZxUMVLFKA2jNZTWUcZCWQ/lrsR5P8J6ENaHuz8QEWkpxioJTk1xaoqRk5QYK4fUkjLiwAGotAQpLQHLy9GyMrSiAnM48NJStLQMByDWCfMQobiNGKtGCXfQZaZEMymaSYSxK2BF8xeMUI3LSNJF6ZIitBxllBitxEQrp/gKopWT7Lzqq9b8NW4zyypJUoiIZkbxFFgl4TJSLiVieBOqFZWMMCnYrBx06VHKHWKVGKsmSDFKSbFiBoBT4oKRpoUwBIpIOU0eQFz7ytWSCrsciMNwCoULLNqgkA0KVq/A9SpYKwM1krNaclYrYJUMVclQTgCzroq0C4mIfNDt8rsEgyRFEFZRIuRWKkUt4JJ9rGSTvIHTfs4dlfWMaWcMKyyqSd0q+MIx1Q6Jeki0fLwqwjS93+F2ogFeaY5nB+ta+6oaerK1PZm6nmz9fwtYX6G1J9fUlqipDaTqgsnOTPXOzMLlYye2Z+e+vHDx5PpaxLIXulvuzXXcHam6P938zVzbvcmmb2fav1/sfbA6+NXCwdWsZ7MqeGOq+/PB5i9G2+8vHtzdmnqxM/die+bNsYXnh6e+Wej7dmng6db4s+3ZF8cWrk92fL069OrE0t7RuefH51+fXHywMbLW23V0defxVw9fPXr52c4n450Ho0bIy2kpKxxwWQV/qjlR2xCtaorX9lS1t2ebW1KNaSvenm/xcnbQZdcberPGteh8uyUUJ7AO291uCa2Wu9EQamUuxWEFmW+09daA1erT2/1GV8jsDhq9AX0gZA5H7NGodzIemE2GVtLhjVxspzp9vDZzpqHwaWPuYmvNlbbaG50Nt3uab/e23OlreTgx8HR2ZHdu7Nn8+LP5iVcrs69X595vLP/+8PqvO1vvNlfeba78sLW2tzD9ZnXhzerii4Xp70cHnk6PvlyY2p0aejDS+2xq6MX0yO7E4MPhnr2p4ZczI28XJt4uTL6Zn/xhYfr13Pje1PDuxPCL6bFXc5NvFmfeLc3/vLnx18/O/9f1238+fe6X46f/fObif1y9/bcbd3+699XvHz24NXPwQl/NleHmG1Pt95cHHm6OPt2Z3j0y92Rnui1TCWJ0KYwDJItwYglKl5AsIMoVgoR6vO5cDgyH4GjUGY3imQxbVQXHk0gixeWrqXCijFf2ky5Yt8V4DDb0MrcbUVWn4Ha4BAfvxlUTFJUSjgcUDff6YMsCNB21bdgwy0UZEBVJloOGFjZ1haFcGEo6IAZAORBTSTZt2hlN05ygBcB+lAqidAAmKmEqBjNJmMkgbB5mazG+AeFaMFc75urGhC6E7yOlfkLqRd3duNgB810Q342JXZjchbi7MLEHdffg7i5M6EHdQ6g4RkgzlLpIKluUukOqRyntFG9dlgJfKpVfqpX31Mr7WvQrNXJPqbwjBW/Joety5SXRf5a3PxP9n0r+ky7rCKsfZrQNRt1i9S3e3GSNTdbYpLUtVj/EGNu8dVSwT4veM6JvTvQUMKkKE0d1eyfhv1Abv9KYvNGWuddd9W1vzYP+2scH6x8P1e+ONj0da9mdbN+b6dqb63u2Mrp3ZPn1uWPvr37267OnNy587pVkjygmTT1n6llTzxpaXJW9oqa7VUu2TMU2FEuTLUOxTNW2dI+l2rZq/24zT2zk8M0ctVk00OeIjQK9niNX08RqmljPUitZcjGFLWWIpQw5n0AXPiSX0YUUPpfCFjLEfJKYSxLFdeJUFJmKIjMxdDaOTUWx6Sg+FSOn4tRYGBuN4EMB9KAf7vdDxdfrBXu8QKcFdHugLhvqtOE2o2hBBNoNoM1E2jxIiwm1mFCxi7lBdTTrUIuJNOhgreysFh31siPMgzCEOp0ICGIVDhgAcRAiQIgAQcLpQIsaBjgxAMAgAAMBDHRiYBG6ARIggBflrRhtBgEcAHAQxGGEgmEaghgEZWCEgiAaBGkQoECQBoAPFZcAUBzFWAR3oZiAYQKGCjAiILgMFycwUkEpFSVVlFQRSkdZG2M9BO8nhSDG+TAuQLjDRQ1j5DjpjrBqglOTjJygpTiAGQdK0I8/Bvfvh0tK4PIKrKICAwCyrAwpLYVLS1CHk3LCPM4YnBpmpLBLS8jenEuLCXqSEiodqKbYGclK01KYUWJF+7vLSNFKDHOFWDUuWGnFVyV7Coq3ygzVCWaGU5OcmnSbWclTcOlpwcionqxqRWU97Amk3WqQcftJ0c/KYVaO8XqKkeOkGCXFKK+nBD0l6ClOiqOYgYJusoLmP3ZI+8qsMkcEAtIoVM1jdRJeLyP1ClyngDUyUCU5qyRnlQzmJSAnAhnekXJBFssZDK/ihAgjHACJEObhRK9LNlnRYASD4E2CNwgu4JKiqhnT9KDLHVON6lCkIZquCsTCshWW7UrJ8vCqBJNsGWgQXFz1tCVyAzVN3bna3lx9T66hK1PfnW3szbcMVHf05Jrb4jW1/lRdMNGVrVk8OHL15KnTmxsb01OnNjda8pmqRPziobUvRpvvjNZ+NdX01VTLvem2r2c7v1vqe7A2emumd7pSPNtbc2e27+ZU97erI3vbM6925l5sT786Mvtie+bx2vCjteG9Q5Mvj8w+PzL/+WD9vcWBl8cWnx+df3F84e3JpbvLg9c++ezhne8e33vw/MHzz0+dm+0f6alr0wk+aVZmPLG4Fsz5EnWRQmO8pj3T1JJubE40xLRwS7bZx3t8vF2taY0K3axz7bbU5ZW7fXKnR2w1+VbT1aALDZo7QcMFmWvxWU0+oy1gtAX0nohnIBEYTAaHEv6RZGA0ERhPBsfj/rlMeDkbWc/FDhVix6tSZ+py5xoLl9vq7/S03uvruNPbdn+o9/HE4LPp0TfL82+X59+szL9emf9pa/Xt2uIvO5v/14ntn7c33m+t/nho7f368sul2dcrC+9WF18uTD2eHH4+M7Y3PbI7Nbg3NfxidvTNwuSL6ZFXc2OvF8bfLE68WZh4Mz/xfnH6/dLMy9mxvemxF3MTz2fHn02Nv56f+XF97U8nT/+vG1/+y+mzvz/6ya8nPv33S9f/dvXmz6fPPN1avdBTe+lg/eWhhtvTHd+sHHywOfp0Z2rv2NyTI9OtyQBEsmUQUY5SDpItQahSnHFw7nLW5VQ1NBQCQyEkFgWjUWc0hqfSSCwOR2JYNI75Kstc6j+hDKBYcjKxuDYzvTBGGAbgdh8gqDKaRyQVWb8G2QAAIABJREFUUw2HSyrhBMyyYcN0Kiqkm0wwBOmGQ5RZSQpoStQyNJZxYygDgAwACTBm0GzaNOsDfhvGPCASwKgASgURKoIwcZjNQEwWYgoQXQsxTRjfhrl6UdcAKhxE+SlCWmD0BUJZJpU1Sl+njQ3O2qC1dVpf54xFUhklxD5MaEeEFlRsAvlm0NUCCx2Iuwtx96DuHtg1QqozrLHAW8u8ucbb65x3jbOXWXOZNRcofZ4yZkh1klTHcWWUUIZI+SAu9aNCLyr0kVI/KR0k5GFCHsGkcVKdpPQp1pxizTFKaUNdKSedAtgh1XMk4btYG7vWnLrVkbvXXfVdX+2DgbpHgw1Phxt2R5t3J9p2J9ufTXfvzffvrk083Vl68emRH7648MeXL04dPmIJoleU45qa1tW0oaU1JabIPkm3JNOULUvxGIqtKZaqWJpiGZptGV5b9fxuI0duFT6oV7HNciNPrueotQy1nmVWs9RyhlhKY0sZcjFNLmXI+QS2mCbmEuhCEp9PYvMJbCFFzqfI+TRVBPhOx9DJKDwZRWZixHQUn4zikzFyNIwO+uFBP3wwgPb74f4A0u+HejxgsUWl0wK6bKjTgtt0Z7sBdJhghwm1WVCRwdFqIU062KxDDbKzSYOaDLhOcdZrYIMK1UrONO8gYLiiAgQBFABQpxMDQbx4/XI60OIrChgAYCCIO52o04kBIAYCOABgRfIvBBJo0QBSVDKIgGEKBEkAxCGEgGAKhpni3asIkSq2q8AQAyEcADIo6kJRAQI5CHGjuIxgEoxKRZgvSqo4YxCcjXEegvfinI9wBQk+gHNBWopScpSUIrQcY5UUq2U4NcWpGU5NOwl938fgvo+cH38MHjgAHTgAlZUhDidRVoYeOACWlEAVFQSCizij80olK4dxV4DX4oKWYOUoSNkwZYtmihYrCVeQksKsGmfVhMtIclqcFCO0HDNCtVZlvUtPS56CHqihpBglxdxmVjCzopVz6RlajnNKRLUikl5pB1K6HSdYk+A9nBKlpSivp3gtSUoxQowycsJtZAQ95VITJONFMQ0DeHZfhfvjMqvMEQacSRQoMHCdiNaIYK0E1ijAh82hBOYlIC8CeTeY4cpNEnNhjACjLADRFSDjgCxO9AqKyYgq6VIITsUZg+Q9rFgp6VHV8DC8h+FTpqfgr6ytTDTFsgV/JKLYYdkOiKbNSwKA8RWwn5OzVrAzU92Tr+tK13Sl6/oKrX2FtoHqjoM1nd2Z5uZoVbU3URdI9hYaVgZHP1ld//by5cWhwfZCvr+xoRCtHO5sv3Hm5JXRlq8mGu5Otd2eaL410XJvpuP+fP/95eGzvTXjPu6Lkdb7y8PfLA/vHZ55fXTuxfb080NTzw9N7W1O7G6Ov9ieenlk9umhyTNduQcb4y+PLbw4Ov/qxNLLo/MXJ7sf3P768d3vdu8/3v3myY2zl5dHp5bHZysl28urVeFMVShdKXrDki8iB9oyjR2F1rp4dVgNNqXqfbztF7y1ut6kss0a12a5Oz1il1fu9IhtpqvNEhoMoVbm4ySUE+iucKCj0tsetFoDWntI74v7B9Oh0Vx4oio2W5uar00v1meWG9MbLfmttvx2Z9WpnoZPe5vODzRdGeu8PXvw64WRr2YGHyyNPV2d3l2beb658MPRzfeH115vLL3ZWP7x8MaPO5u/P3r4553N3+9s/bCx9nZ58fnCzOuludeLsy/mJh+PD+1Nj72YGdubGt6dHHw+PfpufvLd4tSbhYl3i5PvFqd+XJn9YXn2/dLsL+vL71fnX8xOvJgdf7s0/2x64uX89OvlxV92jv+/d+7/6ZOzb7eO/nrys387f+VvV6//ePLE5z3N57uqLw3UXR1qvDPdcX954OHG6NPtyb1js0+OzLTH/RDOlEFEKUSUwHgpSpcRLOASyxi+TJSctg0Eg3gyAcXi5aFKZyRKJFJYPAmHwrg/Amnef8b5crcmRMLHj6999smaEg6VMdxHKFZKcxWsCxAkVNbLOFcJ5wJktcItgaqOGJZTVh1umRREv6okbNPkOAnDOBDiAEjCCJ9LyNp2dzxarek+GAsipB/EwwgVhakETKcgOu0k8wBVDdINMNuG8t2Y0I+7h3D3OCHOUsoCpa6QygatH2KtI4x5gtVP8/anguc0b53i7ROcfZgxVml1mVYXKGUWV2YJZQaX5wh1DpMWSWWNMw5z1hGXfZS1T7l8pwXfSZf3tBQ6KfiPs56Tbt9pMXDM7Tsieo9K/i2XZ42z5mlthtEnaHWcUkcotR+Xe3GpC3V3oFI7rjQj7gbcnYO4BMD0K9ZOwnu+uvJaS+p2R+5+b/X3A7UPBuseDTU8HWncHWvdnWwvHsD2loZ2N2ce7yzvfXL49Y3Lv7x5v7mwpPOiR9YSmpoxtZSupnU1qigeUTVFQ3Prhmzrqq0rtq5Yumrrqm1qXlPz/u5wFbtVYDbz9KFqdqNQjIIRGzl6PUev5z64EFey5EIa/+8I81KG/JBlLp7EMuR8ipxLErMJfCaBzyaJyTg2GUOmouhUnBiP4OMRfCgID/rhwQAy4EcGAmivD+r1Qb0eqNuGOm2w2wN1e+AuG+z2IJ0WVEwxt5tgmwm2GFCLCTUbYJMG1ivOetnZqIENGlhkN9TJQMbl4HHMWQGBTrjo0aioQJwAVpyuIJAAnJjTgUAgBgIYCBaVDAdAwulAAUdxkYhDAA7DFAwRQHG1CBMQRMAICcEfbB3FzrCifQMEf9suwgwMcwjiQlEXhgko6kIxESUUGBUBWIAwESEUlFIxWscZAyJ1hDEx1kvwAZwPku6wS09SUgQTQqQYpeQkraVoLcUbOU5Ll6PqRx9D+/YBH+0DPt4HHDgA7t8PlJZBpaVISQlcWoo4AYZgNBAVKcHr0qKUEIRpGyQtkDQxzguShmgmRTMlmimXFmfVGKfFGSXCqlFCrGTVuDfW6Ik0smpS9hQku4p0xxk5IZg50cq7rbzbzLv0tKAlBDXEiV7NiglygBY8nBxixEpGjtBK8RKWoKQYIUZZJS6aGUFP0a4QSpgwKDD7Kvh9pcaB0pCjPA45shRYK2I1IlglOqskR5UEFESgIIE50ZkVgKzLEWZAHiUZCKUcMFbqwEudKu2yOEklXDLGKwSn4KxCsDrj8rnVsGrZrEtwQkFBThh2zhOs8kfrw8m2dFXWG46q3krV65d0k3XzACIAWEhUmmLprmxNR6qmM10/UN0+UNM5UNvdV9XekWqoD+Wrvcn6YGqgumlteOzo3Py1E8e+uXyxp7a6NZsZ6+5qyaTuXTx/8+SxK0NNdyeabk+03J5ouz3Remey4/Z0z+3p3kNVobW0/dXC4HdrY482xp8fnn59ZHZvc2Jvc+LZxsTe5sTL7ZnXR+fuL/Z91lN4uDXxfGfu5bGFNyeXd7cmLy9PPr73/ZOvHz375vE31+99efGLzemFQ/PLfXWtBinEzVBtrJALpixWdwFM0hPrqe/MBVMh2d+YqvO7TB9v1Rp6k8K2GB9WiF1eqcMSihNYoyHUyFyChFMM1ua3u8L+9pDdFtDbQ3p31NOX9A9lQ+PVscma+Gx9eqE5t9iS2eiuPnSw/vhwy6mJ9rOzPZdWB7/YHLlzZOr+yflvTy0+/HTl2YWt55cOv/7i+Lubp3+4ffb9rc/e3fzsxzsXfrh9/qc7F369+/lP1z/76fLp12ePvDy99f70odcn1p/vLL3YXny1tbC3OvNibfblysyb1dlXK9MvliffrM68W519uzLzbnnm59WF368tvJ6bfD0//Wxy+Pn06Mvpyd2p8VeLs+9Wlv/66fn/7973f71w5fXmzo9HP/m3C1f+x43bj5cXP2kuXOypudRfd3Wo6dZk+9eLfQ/WR3YPTz0/Ovd0Z7ot6oFxthzESyG8BMRKINJB8rRmlVJcuSgBpl3h8bDZLJnKVIQqoVicTmXxWBLwBslAlPSGPyaFCkGHNcOKx7yJGCKpFQz7EYqVkmwFxTsZAXCJgFsuZfgShne4ZVDRQFl1SIrTLVOS4lWkhMf0CLxKES4IdMOISdMRWa72+foT4aGwJ81yARDzVSD+CiRQjgTKUX8ZGixDK8vRyjI0Wo6nHGTaSRcAugHiWlG+H3NPk/IyqaxQ6iFGP8Joxzn9JGecYPRTvHVa8HwieE6y5gnWOMLoO7S+wxg7jLFDa8c58xRnfeqyr0uBW3LoKyP2rR77Xos91GIPlPBDJfxIDT+SQ4/V8K4RfaqHnxjhR0b4WyV0XfBddXkvuwPnpcCnLu9x3nOIt1Z5a5E1Zmh1htImSHWIlGpwIQ6yPYK2E7PPFvzXmhNfdua/G6h9OFj/eLjpyUjzk5GmJ+OtTyfbn051Ppvre7Y2vntk6cnRlQc7K8+uX/7pzQ8zY1MaL5mynrbtrKVnTD1lqBFFtSXNkm1dMjXZVmVbVTyqZJmq19Q8huIxVM/vtgr0oSp6q8Bs5Km1LL6awday+EaeWs/R6zlyPc+s5ujFJLaQxpYy5HKWWkwTCyliPoHNxZCFJLaUIZfS1EKSnImjMwlsJo4VrfNTcWw8Ck0UEYiVyGAQHvQjgz54wAcPBLB+HzIQwPq8SI8NFSewTgvossEuG+604HYTbNWd7QbQbkPFLuZmA2rUgAbVWa8CjSpYr4I1krNGBmokZ0ZwuEkMdMIggEAgBjjRijIIcGIIRMIQCTgxwIEVS1UAJwo4MdD5YWdYRPr+nw8GSag4gcEEBBIIQqEo/WEhCeAoTCEwA0E0CFAwzBZp9MUsM4YJBCHiuIgTxfFLhDEJQiWEUNDiGYzSIEIFCR1lPATvJ/ggzgc4Jc6pCUKM0FKcVBKEnGSNLG/lGTXtIMx/3g999DG4fz+0fz9QUgKVlIAHSoGyMrisDC0vwwCQQQnJAbkgQsFYm5PDjBhyYBpMW6wcQRgvr8YUT1bz5QQ9TomVvBpjlAglhwkxSCkR2ZtXfAVKivJaymVkaCnBKEnBzMueat7KC1bebeYFPclKQZRSIUwiWMMlBynBx0hBlxZnlBirJlglwSoJWomzctylZwQjxYhhlPI4ATe9r0L4uNQoKfOWl0Sg8jThrBHRagkuSEBBchRkMOuuyLqdWRHIuZ0RxsGhBOmA8XIAK3WiJU4XTJmcJBOchHMSysg4q1KcRnE2LwVlw+tWGAfAO6FKSY1pVtLwpgx/3huuDcUThi+ieiOaN6QYflFTCIZxgipGpkxvW6rQmqxqT9f2Vbf113T213R251vbUg21wWyVJ9YQSg9UNa0PjR9fWDqzvvbo+pU75z8dbm06trJ0ZGHum8sXH9+4cW59/d7i0FeTLV9OdtyZaL8z1XFrsvPWVPfnB5s284FP2nMPNiYfbow/3Zp6tTO7tzH+YmP82cbo3ub4q+3pF4enbo63XBysf7ozu7cz+/zo/Ovji98sD989d/7x1w+f3X/y/e37185c+vrqnU82d46tbGzNLKfsoEWL2UC8PlEdN8MugNFJubO6LWaEg5KvPlHjdVk+t6fWNBpkpknj2+3fPPSW0GryLaaryRBqJSZNowkCatCkNp/V6tHbfWZHyOyK2L1x30A6MFwIj1XHphqScy3ppbbcalfVVn/dsZGWU5Mdn850n1/qu7YxfOfwxNfH5749ufDdqcXHZ9efX95+e/3k+1tn3tw68+7Lc+/vXvjhq4u///bqL99d/fX7az9/c+WHry68u3vu9a0zb25+8sPtM2+vn3h17ejLK0eeX9p+cenwm8s7ry9tv7q0/fLioVcXD726ePjdlaPvLx/78crxn6+efH/hyJuz268+2Xx+dPnh6uTu+uyrzcW32+u/fvLJ/757/39evvHTzsn3R0/++6Xrf79240pv5+nmwoWums/76q+NNN+ebL+/2P/9+vCTQxPPj809PzbfnghBOFvmREuc8AEnuh/AD8BkBcV/jFElnOCQ9XLDAgIhMBQu9wXAYNjpDZaZvgrNA2m+Cre+n3JXCDqmW4BbLuPcoFuu4IQSkinB6DKSc9KuCopD3ArkVvaTLCDIqGaCogKIMuBWaN0M6FrcNr2iS6dIEQYVDPWyXExV64LBwURkKu5rNY0QQnnLIH85HKpAg+Vo2IFFACIGkEmAzCJcBmTTTjrtIDJOKuukCyBT76RaYb4DdvWj4jAhT5DyLK2uksohQj7CaEcY/QRnHmf1I6yxQ+vblHaYUg/T8lFaOUarJznzktt3XfDdcgfuK+Fvlch3cuSxGn2qxp6okSdq+JHkfywHHquhR0rgoRL4Xg5cFzznePtT3j7FGidZ8whjrpLqLKlM4tIoLg4Rci/m7sKFWpSLA2wLIx9Nei7WVt5qz3zVW/h+oPbhYP3T0Zano81Px1qfjLftTnU9m+nZWzz4bGP62bHVJ8fWvtte3rt59d3Lt+2N7S6SVzg5bZpZS8taZtrQwoqsuxXNreuKpYqWIluaYmuSbaheXfFosq1K1u8288RmgThUxWwWPgjYRp7cyNFraXItQ6/l6JUMuZTGl3Pkco5cyuJLmWKQGV1I4vMJfDFNLaaphSQ1l8RnE9h0DJ2MoRMxZCKOTCbw8Rg2UomMhNHBADIUQIeD2IAX6fXCfT60z4v2epBil3yXDXVaxUZmoMuGOiywVXe0as52E2zSna0W3KgBdXJFveJo0IBGDaxTgFrJWaOABdGRFyGJwiAAgkAYgj5wNz54NwAccGDFvFfxEuao+CBazt/SzR9+/u0e9uEqBuLFwjAYIiGYhIqce5CAIRIEyWJHMwwzCMIhCA/DPAzzCMLDsAvBJBiTMEJBcQVC3BihoqRKMDrFeXDWgzI2xnoJzk/wAYTxUO6wS08xcpQQwpQcx+UEa2RdZp7XsiDl/egA8vE+sLQELSmBSkvg8nKkogIpKyu6OfAKBwkirgqQBzEJJHSc87j1KM55Ycr4/7l6z64o93XLe3+C3lsFKt0551h35QxVRWVyzjkKiGQEREDMOaCiYgazqMu8lq60d5/u3ePpc7qffr7N86Jca5/RY/xf1Kiq978xr2vOeWG8F2HcGOdn1WJKCuF8AGW9nBZllAgmBgkpiAoB1h7XfDnJlZJcGU4v5fQEq8c5I6F6ymRPmeTM8kaalEpIMcjKAYS0g7hK8h5ei0iOuOJKis4ko8UYJUorUU5P8PYkbyQVV4ZVYyDpBhAV2QuKey1ukyUE2SKQNUlBZRKclcAyBcyp+ckhmJaAlATEeKuEQJgZhAtMwF4TuNfEAJidljVKkHFGwVgFp1WCVQnWwYleUQkodhWn8EKTghFh1R5zuGOGu0RzxXRPseoMinpYc4Y0d1BzBFTDzcs8CPMA7KLFjC/SmChvSde0ZRs6ck2dZc2t6fqa4rIyX6LCF6+LpLtztbM9AyemZ0/PzW2dOfH58aO7F88tjo5cO378+a0bb+5s7W7dfbO19XRt7t5Y873R5ofjHffH2rZGW28MNZ1uyaw3JK4O1L9eGd89PPZm+cDrQ4NvFwbfLg7+sDj07vDI68Xhm0N1V/rrni6OvD5y4O3KwXcr41tTgy/vP3698/zDs7fnVk8eX1h9euvhxolzpxePnFw4MtrW66KViN1bGc1WRnMGpQog25StjzkjIdVXXpz1Cq6g7Ks09Oo/ANbh1zqDeqtHbnaLjU6x0SFXKWyOI5MUUmeozW5ntS43uPQWv7M16Ooo8fUkgoO54pHK+IHaxGRTeq6tfLGzcrmnenWg/tRoy5nxtvNTHTcWBraW928fm9g5Prl9fPLxqenXlw5/vnX8x60zH26d/HL33E8PLn++d/Hn7Y3fntz4/fGN35/c+Pbw0pe75z7cPPn+xrEvN09+vHb0/cbqxxtH319be3f5yPsry++vHvlwdfXDxsqHjZVP19d/vHXyy+1TP9458/X++a/3zn2+fer99aM/bKz8cHXl/bW1TzfWP28e/+3Jrf/49eO/7z7//ezFH1eP/Y9rmz8eXz9enTnfVHahtWyju/p6f+3d0eadme4XS8Ovjoy8XZ/4YX2qLRkmWMkMYFaIKILwQpAogIhChNoD4SZWgA23SXdY3D6zxw+HImgkCnmDJt0FGl7KG4E0z15CBFSXHk/x3iCs6IiiA7yMSJqF4s0EZyE4E87aaJHS3VZWKaQExulHFMMmqozHL3h9Hk2JOZ0BVXYxtIrCdhzzcVxU0ypDwf5E9EDU12TIMYINWNGADSuBySjCJFA2g7AZmMnBdA3K1WNCCy614WInIXdgYgcqdCB8Gya1I2IHJrYjYisstMF8Gyy2IXwnxHWBfD8qD2LiCK4cYOwHSP0AoU1S+ixln6PsS7RxjHGe59yXWc9NOXBfDT/Sip+oxY+VyCM18kAJPVSDdyX/fTV0Vw/d0gJbauCa5DvOuZcYxwFCG6L0fkLrRJVmWKyHhSqIKwfZHMhkATZlY0pM+LDDc6EiutWS2u4qe9JT+bK/5nlf1e5Q3e5Q3e7+xt3Rltdjba8Pdryd6dtdPvjm+OLj5aknK7Nvbl57+/JNVa5GE+y6oMftWtplJAy9VFeLNdWu2BXZLgt2RbRLol0S7DJvV0RDEQ1dcWqy8y+Hc+RCGstvvxayxGKWyi/A5hL4XJo8lKXnUuRMiphJE7MZciqBTSWx6SQ+lcBm09Rsms676mdSzGSCHI9hB6LIgRg2EsX2R9HBCDQQgQfC8EAY7fHDPQF4IIT3BbBuH9zpBTs8QIcX6vQhbd9HiH+00buAJoet2fm9ybfBDjQ4oToDrNWBatVWrQO1DqhKs1VpYIUGlSlATgYNGoMAELDYbFYQ/KM+CgRwwIKCFgyyYv+XWeNP63yeXvlvQBBHYBKBSRDAbfllGEygCI0TLIoxIEzYAAyCqPxFFcBGQlB+K8YiCIdhQn6WiOEqimsIruKkDuMKQmg4Y8CUARF2nPMQvA9jvQTvJ3g/wQcIIcjIxYxSQghhUi6hlDitlnJ6SjAyGB/eU4jv3QsWFCAFBVBhIWyxYDYrYiqCCgugwkKoyIQCiAAgEojJKGUQjBtjXLQUIAUfrQQJyYdyHoz3o5wXYbwY5yOEAKeVUEqYUiO4FJZcKc2X4+2lijtLKzHenuDtSU5P5UWY6MgwaikplVBysWTEBa0EwO2U6GeVECUFWbVYdqZ5e5I3ErQeZ7SkYGRER1p2pQV7KcEFYUw3FxLkHrOrwBRFwBLYluaQnARlRCCrADkVzEhAWgDSEpiWQAMHYLMNLjABewptfysirLBCcgrOSSgjYYyCcxrJqQSjEqxbVPyqbrACZQUIk8VOcQHFXmx3ltidJborKNnDqiOsu4KqI6A4g6ozoBpeWdcImrGCKkb7Bb0sVNqeq++qaO4qb+nINTUnaypDmZwnXu6NNcbKOjPVB1s7j0/NnJ6bu3B44cm1yx+3H94+e3ppbOziyvLTG9df37mze/vm7tbt5xdO3pvofjLR8eBA+72xttsjrRe7Ki50V13oqb450vTmyPjLxf0vD/Xvzve/XRx8tzT0/vDIy/mBjd7KC91Vj2YH3iyPvz0ycamrZq6r9dm9J++evvr08u36/JH1ueUXd7e3zl8+tXTk/OqxY7OLUcPv4rSkL1qbqCz1RFkrVeqOJn2lftmb8sWdrBGUfdUOrVZjGxxii0dp96l5gLW4pVav0uRSqhS2UqRzLNHo0Nq87nq7Vq2JdYbc4nd2hD3dUf9QOjJaHjtQXTrZkJlvrzjcXbPaX7c+1HhqrPXCZNflma7rh/pvHR6+vzq2c3xy5+TU9vHJZ+cOvd88+un2yc9bpz/fOfvt4eXP9y99fXTl92ebvz+7+fvTG78+3vj28OKXO2c+bB77uHnsw/Wj7zdW32+s/nD1yLsry28vHX5/9cin60e/3Dj66frap+tHf9w8/tPt01/vnv35/vmfts583Dzx8fr6+43Vd1eO/HDlyMdra19unvj12e3//Y+f/v23j78/f/jz9r1/vn52e2TgeFXyYmvFpfaKq12V13trbg83bE91PV8c3D1y4O3RibfrE92ZGMXJJhtqATErTBSBhAkizSizDyZsokK6/ZDTg/iDcCCMRaJULAH5QibNCehuIRTHHYEiWjELdsLpRzTDLMgWXjLT/F6EKMRoE0abMLYI5YpQ1kzwAKuaKMnCyJCsw4odVu2YZnerUtTQg7Lk4zkdQ+0YGhSEmK5Xh0MDqeh41NPhENsdcpqkglY4CuExjE2hXBZhszBbhrA1CFuP8S240I7yvYQ0SCojuDxO69OkPkfqi6xjiXUc5lyHGGOeth9i7RO0PsYaQ6TajYhdmNyOy22o0oarTYjQBPEtsNCOyl2I3I9rw4S+n1Anaec855mlXXOsa4Z1znKuacYxRRsztHFI9Mzx7lnePcO5DpL2/aR9gNS7CbWH1LswrYuyN+NKDSqkIbYUpONWOlyAtYjK9eqSrebMg47ck57K532VLweqXw3WvBqsfTnU8Gp/48uR5ldjrS/H21/N9O+uTr88Ondzou/52vz7+7e37z6srWjMJcqz8VzW4027HCmnkdS1tNedSWZSyVwqUZYszZUUJxTJYCiRJSVVNLzOoGH3/uVwjlzIYAsZYiGDz6fQ+RS2kCbyk8NDWTpvoJ+MIZOl6FQSm07hkwnsYBSZKsXnc9xsmp6MY5NxbKqUzANsNIqMRrH9JdhwCTpcgvQFwcEIMhjG+sN4XxjtC6CdXqjbj3T5oO4A0hVAunxIuwfp8MLtHrjFaWt2WFtdQLMDaHYALQ6wyQE2GlCTE2kwwAY7XKMBtTpYrVrLZUuFYitXgTIFLFcAH4fhMAJYbDazDbDCgA2zWmCbFQGsGGDBrGYkX8YB2vKJZgIEMBBA/+RZ/iizDUBhmERgCoIIECa+6zCIACECgsn8qgyBv/s4IJDCUA7DeBhiYJhBUQFGeBgVEFxCCRUjNIRQUVLDGQfJORHaCZIGwfso0U+JPkYOUVKIFIKEEGBCNyq9AAAgAElEQVSUYk6L8XqcUfPtgrE8wAgxus/C/K0ALihC83svixWx2lCTOb8Dg4ssGIiKMK4ipIaQdgjTIcIO006M9bBamLeXEGKAUSKiEWPVYtWdpOVw/jMph1g9ymhRV6SaNxKUHKWVKG+kOSNN6QnOmRHcOdGR4fQEo8ZYNcrKJbQYtmF2iDQo2c+oEcEeVz05wZFijQRtL6X0hODMyK6c6ExKjgQthgnaCYGcZS/I7ClygJAXRaMsUiZBWQFIC0BWAjMSmJLAJG+LkEWM1QwWmG17C21/K0BNgESwcp5eKKPgTF57aSRrMIJbUF2CIiIUZQFIC2inhYBqFBvuhDdQbHicrOiT9Kgz6JeNgOIMqi6/6vApdhev8CDG2RAHI4YUZ0Oyore6ra+6vbOsuSlRUxPJZT3xMm+8MVbWUlq+v67t7PzSuYWFi4cXb55cf3P39g/37949d2ZhePj0/Nyrmzff3Ln94sa1heH9VeHgocrYnf0tjyY67x9ou9pXfbazfHO07VJfze0DbbuHR1/M972c73011/tmof/94f3PZ3qv91Ze6Kp6ODP4fG7wfHN6qaNpcWrh0ebdjy/evnu6e+v81avHz+8+ePJkc+vc6vrF9ZNnl9cGmjpcrBaQ3WWRdEVJzk6qGqYkvbGg4s0Ek27OEdEC1YZaq3H1Bt/ilf8EWLNLbHbLDQ6hSmEanUq1wjUYSofP3ey0N9rlBkNp8RjNbr0j6OyP+YZT4QPlscna5Fxzdrmjer2/4cRQ0+mxlosTXZenu6/P991eGrq/MrpzbOLpyemd41OPT06/3Vj9eOvkt4cXvj648PXh5Z8eXfm2s/Hbs83fn9/89dnmLztXvz24+OPds59unfp068THzfVPN9a/XF//fO3ox43V91ePvLuy/HFj5fP1tY/Xj37eXP908/jnW6e+3T//y6OL3x6c/7J1+sON9XdXV/Lvw7W1L5vHv21v/Ptvn/7j149fXzz48dX2Pz/sXuprPVufutBWdqWz6lpP9bXemlvD9duTnU8P9b88PPp2deL9ienBsiTLK0UWuMAEFligAitSCOKFILEHxPdiVCErmWXdargtLq/Z4QHcAZvLv1fU9tJyEafZZGcBLZtFHdRdNtVhVTRQ1Qsodi9CFCKkCaXNOGclRBPKFcC0hRJtrLKP5FHNhelOSNVxu9OjSlGHGpRln8DZccSOI0GeiWlKVSgwlCoZL3YOB4yDUWePWyu2IRErHIPImI1Igd8jXzmQqoKZRlxoRLlOQhgg5QOUdoDUpgl1jlAXaGOZd66xjjXWuUYba6z9pOw5pXrPKN511r4uOtdF5xHOeZg15khtitKnSG2S0MYJdZox5ljHAu1coJzLvPcI7zkq+I4LvmOC95jgPSb6jku+E6L3nOS7Kvs31dCmGr4pB25pwVtaaFML35aCt8XgKc51kJX7KKkREyoApkVwXalJPWpJPu4qz08On/dVvuiv2h2qfbW/4fVo84vhhmdDDc/2Nz0fb38xN7S7Ontvdv+V/e2vTxz+/Oju5qUbZcnqslR1VaY26/UlDC3ltCftWi4YqCirKi+rqalurKyoKy+rMTQ3Q4kEygY8keqKhlyu9i+Hc+RiFl/MUYs5ajFHL2SIQ2l8NonPpojZNDGXpuZS5GyKmEnh0yl8Jk3MpIjxEngijk7GsalSYiKGT8Swyfj3KNhYjBgpwYaKkcEINBiB+kNwrx/o80P9Iaw3hPaG0C4f3P2Hj6PDC7Z7vsuv/MvftGx2AK0uqNkFNhq2JgfY5IAb7WCtZq21A/V2qFq1VSrWShWo0MCcDKR5S4CxkTBkMZutZitggwEbarMiNgucNxkCVgwA8PyZ5j9KEYk/ajgImxW1Wf/orQdwCMAhEINgAgRw23f/PQ7DJIbQGMogEAWBNAwxMMTCEAPDLIZy+VkihPAIKsC4iJM6SmooZYdxFSY0lDRg0gBwHWXclOhHGRfOexklzMgRSgrRSoTX4pwez+fAaCUuOjKiI0uI0UIrt6cQNlkIsxkrKACLTLDZCptMcGEhZDKhVhsFYRKEyiipEawLxu02WAIxHaUduODh7SWE6KPkkOQolZ0J0YgzSoTXo5xWIthjvB6nlRLeKGW0GKGUMPZS0ZnhXVlSK6X0JO/Kis4sb08zaimrxigpwmkltBQyIwpAOmRHqegolZxpwUgx9iSplZJqKa0neHtacqUlZ4oWwzjtBCHBVAAV7LEChRABkQGWzklQWgDSIpgWwZQAJnhbhLYyAAgXmoF9RbY9hdA+k4DRMsGKKCljlIIz+ZdnmMGKbkE1WJEFUMoC0VbYTgs+xR51+pK+sEELBi34JD3mCgY1h1e0+2VXUHPlASajFFFklRAyIBlZf7Szorm3ur2zvKkpWV0dyZYFkhWBRGOsrDleNlzXenHxyNWVlUvLS5ePHL518tjOlUvvHty9f/7c4dGRtYmJe+fOvr596/TcXFjXHAIfM+wHyhM3R1rvHWi71Ft1ZaD+xkjruc6yu+PtrxYGX873vpzteX2o/+3C4PZY+0Z32cWe2tsHuzeGm6fbmjPR1FjP8IcXP3x6+f6Hnd1rpy5eP33p2dajl/e3b5y9eOvClRtnL55bPdaQqdAJIeaMVMXKk764CLJlkUzcXZIHWNweqjHUGo1pMPhmt9jmVdr9aqtHbnbyzW6xySXW6myLR6vVxRpNbHMbLS57k0NtsiutLnu7197hc3QFHD1h53DcP56JzFYnjrRVrnfVHOupOdZXe3Ko8cxYy+Xprq3l/fdWR/NrsIfrBx8dm3x2buGH6+vfHl74+dHlnx5e+unRlW+Prv7+ZPO/vdz6+7Obvz3e+One+c+3T3++ferH2ye+bB776daJnzaPfb5x9PONox+vrX7YWPlwbeXLjaNfNtd/vHn869apr3fO/vLgwq+PLv26fenrvbOfN499uLb2fmP13dWVDxurX24e/7q98T9/+/y/fv/y88uH317t/PPDyyvdDafrUudbclc6qza6q671Vt0arn94sGNnpvfF0sjbtYmPJ+cm61IsK1gBdJ8Z2GcG9ppBEGcAkv+rDdmDkQU0XyiqWCCEBov36k6bN8BGkybV8V9wfi8loXYfbvgLOQVQHYBqtykarBpFFLsXxgsRqggmi2DajPNWUixC2UKUsbEKJBsWXkVUJ+bw0E63WxGihhpSRL/IumjCRWIhnk3Y1driYF+ieDbln04F51L+mbi7TmC9BbZQERQyIQELFrbgEQseMWMxG5kAqJSVKLORtSDdhPDtqNCPCAdweZ7WFxljOb/uouyrtHaMNU7KnpOK5yTvPCO5z6v+M6LrFO84yTtOMMZxxjjFu07xrguC56rkvyEHtpTQXTWyrZVsq8U7asljLbqtFO9oJY/1kqda5KkWfq4FXyr+13rxO6P4tRp6rYVfKcVPlMgOH9gQvZOCNsyIfRg7xOkXyhJ3G+MPmlNPuyue9VY87Sl/0V/1aqDm1VDdi6H6V/ubng7VbffX7Aw3PhppeTzd//TwwVsT/RsjnS+Pzn/buXfx5LlcoqosWVVWWpnxeBOamjC0tEPLBQPZbGVFRX1lRUN5WX02U2XoPpaWWUoKeIvralsqK5r+spQjFnPEYpZczFKLOXIhQxxKE/MZfDaFTZfCM0l0Lk3OpfMMI6ZT+L9MHDFkIoZNJ6jJUnIihk8lqfE4MVKM7i9Gh4vxwQjaH4L7Q/BAGO0PoN1+qDsA59s3eoNYlx/u9EIdPrDdA+QZ1ubO78DAFlfeRg82GbYGu7XJABrtYIMO1OazzJqtSrWWy+ZyxVqm2HIqmOQtJYyFhy1Wk9VistosAGCFAStis8A2CwzZMOCPlRj4vY8DBW35Vo7vmbD8LPGPwg4cAnEEIvPKDIHJ/MlmCCRQhEIgCgLo78W+CIsgLIpwEMRAMINgAkbICC7BmIzgan77hRAaiGoAptlwHSAMhHaDlBPlPKQYZJUIKQZJKUTLxbw9LjqTgiPF6cm8AmP0ZBEo7dkHFBVhhYXwvr1AYRFoMoGFBUDBPtBiwW0gAyICgikoqWO0gZA6hKtWSLBCAsY6JWcM5dwo62WUCCmFcN6PsF5SCpFSkBCDpBjmtJjgSDJanFZjtBZn9ATrSFN6krGneVdOcOQkZ050ZFitlBDCCOMXjTjKeU2wxigR2ZWQ3GnZnWG0BGNPsUaa0ROMEhccKdGZYuQIybpskFCwFyzYY7UUAAREBTk8LQAJHkhJUFqCSjkgRhXxIGgrsNr2Flr3FgJ7CxkQkUlOxhkJJWWM/hNgGsk5WMnBSgYrKjjDWGHCBLAgptOCR9KjLr+LlXgAdzCKh9eLDX9Id3l41SvY3YKWB5hGsrQFIk2AQUvFdm99oqKvtr2zvKk5VV0RSpUHk5XhVH00VxfJ9FTUHx2f2jx24tra2tWVI1dWDp+cm3l588a7+/e2zpxZHB6eHxi4cPjwg0uXZgcHQ3a7znEixYYMx4Hy1LWh5msDddeGGm6NtZ1pyz4Yb32zMPDmUP/bxcG38/07I01X29NneusvLC+/erBz8/L1bCxVm656s/PqpzefXt57cvHo2TuXNq+fvrQ8Mf/41t27V67fubRx98r1hQOTMsL4JVcunKpNVHoFTy6cqYqWp7yldkKN6cFah5Jv4mhyC+0+td2ntnnVZrfY7JEaDL5aY9qDzkaXUmdI7T5Xu8/R7NQaVLnNqXV6jJ6Aq8fv6A+7Rkv8I2HPeDRwqDw+Xx47XJNaayo71lZxrLPy3HDT7bmBR8uj22vjD1bH7hzef3d55NGJ6ZeXjnzaOvXzzuUv9y+83zr3Yevct0cb/3hx6/dnm7/sXP1458z7Wyff3zr+8eb65xvrnzfXP15f+7Cx8vHa6sdrq++vHnl/ZeXTtbXP19c/3Vj/tnXm5/vnf3148ZeHl37dvvTt3rlPm8c/3jj6bmPl3dWVj9fWPt849vP2tf/566f//fcff3n16JdXO//93fON3vqzLbmLbeVXO6uudFZu9FT+CbDnS/tfr4x/OD5zuLNW5EUQJgosQIEFLLDCRQBaCGN7AHQfThYxXCEvA04v4gsX6i7AHyJCUYvu3kNKe0jJyusWXjcJKmR35k+owJoBCkoRRpkxxoTSRShdiNAwq1oIYR/KAILG+cIFtACpTjZYzDmcAZmLGmpEkwIi5yYxD4kFOLpUl+pjkYFsbC7pPZQJLubCCynfWLE3iTGhIlsMwEpBMg2SKYDIAGQ5zFTCTAXIlAN0uY3KAVQ5SGcAqgJgGiGuA+L6IW4UlyYpbZpUZwllhdHXOedRRj/BGudk31nJc1bynBbcpwX3CcY4wTpOsc7zjPMS57oh+baU4D0luKNGHivFO3LkmR57qkV31OJtJfRYCT7Twy/00Est8EoLv7FHXumhXT2yq0efqyXbQuiq5J0SlCGCmlGlC+mSrbrow5b0TkfZs+6Kl31Vz/sqXw3WvBqqfTZQ+3yw9vlQw5OhhkcDdQ8HG+4Ptzya7N0+NLI52nnzQPfz1dlfnjw4f+Jceaq2IlNblqzMeH0pu5bQtKSu5kKhbHlNJlebyVSXldWn01V2zc+zdp5W/J5wXW1LTXXLXxaz2GIWX8ziizn6UBo7lEbn0/hcBp9NYTNJ9FCWytvoZ5L4VAKbSuKTfyTAppPkVIKajBNTpeREDJ8oJcbjxEgJNhSCB0LwYAQdjKCDJdhAMd4fxnoCcE8A7vKB+RBYlw/q8ucVGNDuAf5FL4e1xWVrdcGtLrhBtzbabY0GUG8H6nQgX0hfqViqFGuFYq5QreUqkBbNKdFayll1zAaYbBaTFbCAoA0CAcRmQWyWvBqDbRYkTyzgjyuXf758q2/+J5sV+X4DEyL/NHH8aceHIRJFaRhhEJiFQCY/PIQhBoQYBOFRQoYxAcIEABFBRAJhEcJVnDYozosyLiuu2XA7QrtBygApB875aCmE8T6U9WCcn1YigiMhudKCkWLUhGCkRUeuCFD27AX37gX37gX37QNMJthsggv22fbtA00mFAAYG8RBiARhCkxoMK5CuIJSOoirIKERggcXvSDlxAUfKQYIMYCyHkoKkWKQEAKkEGKVEkaLslqM00s5Lc7qpawjzRgp1kgLrjLRXS67cqIjy6qljBIFSQ8lRUQjjnF+kHRKroTkTiveLGekOEeGticptZTVkrw9yelxWoqQnBuAxaJCrGgfYCkAECvqpdAEZy3lgZQIJSUoJYA+1IyaANs+k+1vBbY9BYQVlAlGJTkJo8T/BLDv8osR7YxgpwUZoxkAIc0gBxIGIwc0R1B30RZIgCmDkV2sElLdEbvHzcseXvfKhk/WXbyiUwILYFiBlbEgXtFI+0vayup6qlo6yxurIpmKUKqmJNcQK68vznaV1fVW1F5fW795/MTmsfWNtZUjYyMnZ6YeXb748PLl68ePHxkfH2tvH2xs6Kiujnk9ToHXeUkRZV3RE6HwcGVqoab0Ynflzf2NV3oqH892P57p2p5s312Z2D62dGthfKGj+fGdR+9fvH377NWFY2faalpe3H/2y7uv29fvXl4/e//q1s6t+22VDVNDozcvXNm+sfX8zoMzy0dj7qCTUaKOcFWsrKKkPKj4ysKZuKPEQWqlRrjeqTYYXKNTaHZLHX6tw6e2euQWj9TkFmvsTI2dHUxHOos9tU6pxWfvinhbvY56TWy0ix1uvdfv6g+4B0PuA9HggWL/gWL/obL4fDa6XJlcq82s12SOV6XPN1Vu9rbc7mu9O9Rxf3/n/f1d13ub74x0P5kd/bi+9PO59U8njnw8sfLDiSOfLx775ca5bzfOfdk49eHS2oeLK58urbw7t/Th4pEPl5Y/XFp+c2Fh98Li20tLby4uvv9OpvUvt47/tHXm24MLvz/e+G3n6q/bl77eO/dh89iH62tvLi+/vrj07vKRj9eOfn208f/8/OH/+7evv+zu/PbmyT9eP7nYWXOhtexKZ9VGd/VGd9X13qqbg3X3x9t3ZvqeL+5/vTL+bn3q7Fi3XbNDKGWFMAuAFloRM4SbEKIAwswsB0gqqDmtDhcSCEP+EFEcp0pKEW/YprhMvGbi1SJOscg6F44gTpdZUiyiZOFEgBXNOGvCmEKEKkRoC8HTdq+JEkyMZBE1QDEssh12eHjDCEh01K4U61JE4XwM7sIhP4Mn7HJ9NDKQiS2kfUu50FIutJgNzsZdnYZSaoOSIJJBqRxMlUNUDco1YHwryrdjfAcm9uByDy714FI/rnSjYgcqdqFiJyJ0YmInJnfAQgvItCNCJ650oXIvzO/H5HHaPklqhxhjiTFWeOcKY6wwxlHGOMkY5xjHJcFzTfJvSoHbcuiOEtpSwrek0E01tKmFN7XwDTV4TQ5ck3w39fB1OXBNDmyI/nOCb1n0TvDOEVLpAOlhRjibDG3WlG41JB+25R53lD3vqXjRW/mir/LlQPWLgZonfVVP+qsfD9RuD9Y9HKi7P9jwaKx9Z2bg4dzw5mjn/amB1+uHvty7vb58LJeuqczVlSUq0i53qaaWampckbPBQC5XncnVZnO1VVXNZWV1DsPH0TJPy5FgvK62pa6u9S+LOXwxRyxm8byJ41AaOZTGF7LkXBqfTWGHst+vWc4k8OlSNO+kn0rkMUZMJ+g8wA5GsbESeDyGj5TgQ2G0P5T3biDDUaI/gveFsd4Q2h2A2t3WDo+t2w93+cDuANLphdo9QJv7u3cj/1qcQLMTbDSARrut2QE2OP51jrlGt1Vp1irNVqXZyhVrmQqkJUtSsEQ5s4cGYCtoMdmsJpvNDAJWBLChNhtqs6FWC2wxgRYTaLXAeaT9eeUyX4cI5dPNViR/xDmvwPIWfPi78/C7RxGCSARhYZixWrF8ohn6o94XwQQYFSCUhxARgAQYlQFUhgmNkQO8XgwzbhvhgGgnzDohxkkKAUoOEqIXZd0o6yXEIC0X80ap7Mrw9iSnJ0RnDqbcBSZs715o3z6wYB9QVAQXFUIF+8CCAtBkQm0ADSCcFeIAVIIJFSF1jLITrBOh7RjrxHk3LnowwU0rQVoJkVIAF/yUFKblCCmFCCFEqyWcPc7qMd6e4PQEayTy9GKNNOvIso6s4i6XXTlOT4hGkhAjNtzF61HBHgVoF61FBSMhONO8K8sYKUpP0HqC01OsVspqMUqKkLwHwdWiIqxgH2DeZ4MssINAEzxQKkClPBjngChlosxWyz6zZW+B9a8FSKFFwEiZYCSMklDqP8svlWB1itcpXiM5jeIklKIsEGWBBYQ2WDmoOR2cRJoBAaZ0SnRyckBxFhs+JyN7BHtQc/sUh4tX7bTEQSRhAvACqwTTJYa/IpLorGjoqmhuKK0sDybr4xUN8YrGWEV3rqHcFzk5PXfnzNnNE8evra+eW1q4c/bU23t3Xt+79+rOnWsnT6xOTbaVl3slyS0JTlF0SKpdVtx2w+1yBwPhsDdY6nW1p0r2V2d7crHDA+3z3c2vbl3/+vrVrfOnZ4ZGnt199Obxyx+e7T6//2RtfuXji/df33zZunDt2onzj67f2bl1v6+lsy5XuTg5c+XkqW9v3z26cWuovSsgO32CI+0vrU9Vl3pKysKZhDPuYRxpd7TRrTY5hWa33OyR8iPEFq/c7BEbXXy1wdS5hdGK0uFcrDXsbPbrbSFXW9DR5FIa7VKrU+n2Gr0+51DQM14SOBjxT0QDC7nSxVz8SEVyvSZztDx5ojpzuaXmZnfLra7mB/3tj/ra7/e03ulsftTX9XJ06Mv87LeFhZ+XFr4cOrQ7fuD1wQN/X135r6srn2Zn3k+O/zQ//fPCzO7owLup0c9zB78sTr+aGHw7M/JxYeLD4sHXc6M/LB78sDz16ej8x+OLP55d+ce1M79dO/3zleNfLx/7cOHIu/OHd88uvDg99+bC0serqz8+vPo/vr3/P//27fc3T35/++y3F4/Ot1XkAXa1q2qju+pGX/XmYN2D8bbHsz1PFwZfLY+9PzZ9a27IqekwRptsSJEF3mcGC21IEYzvARGQF0FFt6i62XCaXR4kXIJH41AwAnmDpC9iFvU9JL8HZ02SSgeCqNtTJMkmQSykub0YXoQzRShdCJP7QLwQYRiH38zIZk41iZpNdVg0h013CJoWkdmIyocVrljhQwLlpVA/Q2RcemNpyUA2vpjxL2WDy+WRpbLQoZRnssRTTbMJG5RFiAqUrULZGpStR9gWmO3AhG5MGiCUYUIZw5UZUp+jtHlCXSDtS4x9kTUWaGOO0iYJZZJSxyltBFcHULEXVzpRpROVOzClHZG6CLkHk7tRpZdU+3ClF5UGcGWI0veT+hhlTLDOac49QTunefc065pmPROMY4p1TTKuKdZ1kHQcIJ2jhD6Aq12Y3EUqrTDXTapHY/FrVaU3a5N3m9KP2rOPO8ufdVc+763I78Ce5unVX7PdX/tosO7BcOOD/c07B7tfLI69XD64PTu0c2j08+kjH2/fODg0noyXZVPVuXh50ulI6mpS15Kakg0GstmqbLa6rKyusrKpsqLeYfhYWuYoKRpONDa01da2/GUxl5dfxFKWyiuwhQwxn8Lm0/hsGp1L47MpYiZJTJdiMyliJk3Npqi8cWM6SU7GiYkoPhknJmL4eBQfK8FHiomhMNofQgYj+GAYHS4h+iJ4bxjrC2P57qi89uoKQF1+KN+F2Oqy/accGNSSTzE7wEY72GRATS6k3gHW6MD3ILMOVGm2Kh0qU2xZBchItiRvLeWtAQYkEdxmAc1FVqvJ9h1UVjTv5rCaIbMZMpthixmymiHAhgJWxGZFABCFISL/zz812Z8eRRDAYJBAIBIECZsNBfPLMJRBEMoGYABA2GwYAJAIwoEghSAcjksYJhGEQtIGRuoIoSGkjnNuTosIRpSWwyjrgWgHzLgIzo8wLlz0klKA4AOEECCEICFHGD0mGElOTwhGmhJDhSaioAApLITz7RuFhdC+ArCgACwqQk1W0gaxVpADEMmGiAAqQZiCUjpMahCp5x/COnDeA9NOiHEirAfj/JQUoqQQKYWp7528UUqJsvYE50zzrixrpFkjyxpZzpnjXWWSO8fbU5yeYNUYwvhRPsDpJQDtIeSI7MlInqzir2CMFKmVUnqCs6fyx8wYOYKxLghTCs34nr9ZTHutkAlyYFBChEslJM7DKR7QQZNln9W8p7Dgv+yz7TEJKCkTjIiSeYApOK2RnEqwCsaoBKtR3HcpRrIiQlEWkLRAAko7BC2guwQYp62QiNAaydtpwSvpxU6fg1Hcgh7Q3D7Z4RJ0g5EFmKKtEGkGsX0WBy2VekKNqYqOsrqWVE15INkQr6iOZJqS1V0VzTHVs7+x7dGlKw8vXrp37uy19bU7Z059ebz97eXLT8+evnn48M7Fi6eWlhpzWaco6AwrkbTKCw5Vd9kNv8cX8oXCvmDQFyr2BgOavSxcPN7Vdf3k8WvHj145vnr/2rU3O89+eL779unu7vbL989/+Pvn314/fL556uLW2Ssv7z9+dOv+ldMXTq4eLw1EYl7f5RMndx9un1873lZZr6FciT1QGS2rT9WUR7IpV9zDusq9xU1uudktt3qVVp/c5lfb/GqzR2p0C/VusdLO1Hml8frMSFVpV6mvI+ruSwT6U5HOsLvJKTcZcrfP0Rtw9QecoxHfgbB3Oh4+nCtdrUgdrUgfq8oeLU+eqEpfaq6+1dO62dl4q6PhXnfLVnfTZmvdVkfz0/3972Ymfz5y+NeV5a/LS2+mJt5OTfy6fPi/ra99mpv+NDv59dDMp+nx3ZGB9xMjn6YO/DQ/+WF85NPE6MeJ0R/GBneHe34YH/w2P/lh6sC7iQO/LB76t5XlX5bmvx6a/Xlh7vPc1NuJkQ+z4x/mDr6dH9+dHfvx9No/du79x+e3v7/a+f3t818f3r7QXHGhtfxyR9XVrsprPdXXe6uu99fcG2vZme1+eoFAnI8AACAASURBVGjw5fLY26OTT48ciDgdKMYUmIBCE1hohQthrBAm9sKoiaRNrGCW1SLDYfH6LL4AGIpgxXHQH7bqbrNk/BXj/4pzZs0Oe72w2wMaDkDXChl2L0aYcMaEMSacKUSoAoSysoqVV1GHD3UHTIrDbHdZNQcni8UqV6KJcV0sUZgQT/hoJCLQGbfeko7150qXc5Hl8tByeXi5LLScCy0mfSM+R8IGJmxoGiAzNrIMoCshpg5mG2C2DRN6cHGAlMdpfYrUDtH6Qn4HxjtXOOcqYz/K2Y+yjmO866TgOcm5TjDOE5z7OOda51xrnHOFdS6zzmXOucgaS7xrkTEOc47DrLHCOtZ41zHRc1xwnxZ9F9TgRT18QQmeFb1nRf8ZyX9WCZ6WgycE7xrtWqadhxjHBKscIOkxmj0aCV4oi29Uxm83pB60ZLc7ck+7K552Vz7prnjaX/24r/JxX9V2X/XjgdpHAzUPBut3Rtt2xjuezw29Whp/tTT+YvHAi8MTP549+v72rcX5tVy6pixVWZGuSjhdpZqStOtJXc2GQ2XltZlsVTZXVV5WX1Fe53IGOEbhaTkeSdTXtVZVNf/lUBo5lEYXMvhChlzMkYtZfCFDzCXR+TQxm8JmU8Sfbyr1rzKOiRg6nSCmk/R4FDtQgh4owQ8UY8NhdDiCDUewwTA2GMIGw0R/GO8NIr1BtD+M94Xxnvzw0Ad2+sG8iaPDC7a5bW3ufymw/EXmJgfQoANNDrDJhdQZYK3dVmu3Vf/RRp8v08vItpRgS3C2BG8L0jYKRiArYLMAgBUCbAgAYFYLbDaBNititSEWG2y2QVYLbDVD+VGhzYoAefllRUEAh78LMtxqRixmGARwEMTzV8QQhLICWP5mZn60iKIMitIYxqAIi2E8gnA4LuC4hGMSQSgc72J5t6QEOMnLyn6c9zJqiBKDKONBWTfO+1DWi3FeQvSRsh/jfBjnR3kfyvsJOczqcdGZkl0ZWgrvK8T37YPyACsqQoqKkKIi2GTCiqyEyUaabYwF4MwAawJYC8SbANYCchaQsyCiBZFtuIrQBso4rZhqIzSAsiOsG+N8+RpGlA8yajRvHhGMpODKSt5y3p0jtRStZRgjS+lpwZmVXTlGi9NKlNVjuBRmtCgmhiDWp7izkjsrunOskcbkKKUlWD1BKVFKLiaFAEw5AFgqMKF7/moy77GgFsSOIzEOjHJQnIejtI22mK17Cs1/3WfdU8SAuEywIk4JKCEi3+0b+cmhgjM6zesUn4+CaSQnwCRlASkrIuKsS7L7NCdlgWgrIsBUHnUeSSt2+u205GQUv+ryq04Xr+qUKMAUAyAsgMJ7TZQZCCiObCDWkq5qTJRXRdINpZUVoWR7rqGzvCnjKU57QldWjz3duH7/wvnV8bGeqoqts6e/vnzxy5vXX1+/fv/06b0rV9bm5purqoOGU2UYliB5mpFYzlC1gMdbEgymiqML45NXTp5amZwcamwYaqxbOTj2f/7591/ev3u9/eT1k5e7Oy/ePnn9y/tvv3385cnm/a0zlx5eufnuye7HVx8un7k4NjjiVZ1BuzMVCl0+cXLr8tVTS6tBxWknpZgzUpesrikpj2ohN+2u8gTafHKrT2n1Ke1+rSOot/mVZq9U5+KrHVxWxppC9smWivHGbG823BnzDGQjw2Wx4VysJ+pr9eqtbqXHb/SHXKMlvvGSwGQsuJCJHilPHqvKHqvMHi1LnKhKX2ysut7eeKur+U53893u5pttdZstdTdbG7YHun+YmfxlZfn3tZVvK4ffTE+8nZ74bWX5H0ePfJqb/Dgz8eP85KfpAz+MD787OPJ+YvTD5NjucP/rkf5340O7I32vRnp3R/s+TI69mxh7Oz76bXH+99XDvx1Z+sfa8u9Hlj7PTb6fGvsyO/F+YmR3bHB3dOjHuZl/njr7v27d/sfVK/+8ffP3y+fP1pddaq+80lF1uaPyWk/1Rk/F5mDtndHmB5MdT+b7Xx0ee3N08vWx6YpwAMGZAjNYaIYKrFABhBZA6B4ILaRoMyeCdgcSDIHhiMUXhEpiQq4CDcdshgfQ3YDk3EOJFruBBfyw20P4fKjTUcSyhSRlIVkrySOCWoTRhRhjYeUiRiLcfi2Vhb0hwO2HHT5FFMISHVG4lFMrlpkwT4Y4PKoIFQFPczLWm46vVpSsV8XWKopXy4tXyyPL6eBiwtssCMECsMSMlZixqAWPmckSExW3UBkrWQVQ9RDbighDuHyAkKdo/RBjrLGO44L7GOc8xjmOscZxznmCdx/n3CdZ1znOfVbwnOPdFwX3Jd59hfduCN4N0bMp+W7Lgdty8Lbsv6sE7smB+0rwkRZ6pIa3tdC2GtxWww/U0H0tdFcJbSmhm3Lguui7wrrP0a7DjH2ckUdJYsnjvpCNX66IXa+JbzWnH7aVbbeX7XSWbXfkdjrLnvVXP+6t3O6p3O6t3u6v2Rmq3xlp3jnQ/mSi5/ns0LNDI8/mR14ujb9emX53/vjm6trBicXxiaWq8vryVEXK5Y6pclSTo6qYKw6Xl9dnc3WZTHV5eX0uW2PYvSKvSZyWimWamzpralr/spijlvINUil8IUsuZon5FJpPNM9nyLk0OZciZxL4dAKbTuGTpdhEDJ2Mo5Ol2FQSn0wQ+Sr6sWJ8JIwMR9DhCDocwQbDeH8QHQhhQ2Gi348MhvG+INLjR3qCaLcf6Q2inX6oywflGdbmtrU4rX/UIQLNTrDJAJocYKMdaLCDTU64zg7k74HV2IEq1VqhWstVMKdaM4qtlDNHWXOcs4UZi4RCCAADZsBmBmwWKI8oswm05EWYDbFYYasFBmyYzYp9v9T8h3Ejb038HggDCIsZ/rNHEQRwGCJhiITz/b8QAcIEgtI4wTGsjBN8PteMohyG8RSl0JRC05oke0TRS3Mu2R7BOQ/KukkxiPN+nPejrBdjPZQYpOQApQQI0YexPlIKobyPkEKEHKa1Et5eymlRk5UpKESLTFjBPmjvXmDfPqCgACwsQk020gxQRVai0EoVWKgCM1lkoU021gQwJoA1AawJ5KyojNB2mNLNsGjGZCuuQrQjzzCU9SGMn5IijBpltBhnL+Ucad6VFdw51khzzhxjz5BqgjPSiruMVkoxPsxqMUaN0mqUNxIw46fkEs1b7gzWyO4yUkvQWoK3J1ktzqglGOcDcDuIKkUmonCP1brPwsGEh6WKWahEQKIcrEAWqMBs3WMC9popEJMIhkNwDsY5GOchXEJJGWMUnJUxRiVYOy3kh4caxakEKyAEaYZoAJNw1qc5DU6hzAhjw3iIlDFaIzm3qEY9QTslOijJLzn9isMtaDolciDBQbiEM4QZgPeaFJxJeCJVJemGRHlNSbY+Vl4RTHaUNdbHK7LekiCvH585tLt178nGtXNLi13luTOL828fPvj7+3e/vn/30+7uu2dPH928dXp1rb+tw+9weQyHoWoCzbAkJdKcxoshl/fMytrO5s2dG9c3T51amRg/tTB37+q5J1u3Xj3cef/yzceX73568+UfP/7+89sfdzZu3Tt76cnm3Y8v3/36+deD+w8mShJRfyTq8SdD4ZXZue2btx5e3zzYN8gDuIc30oFEU7o24Yr6BW+tL9QZ0DqDeltAbfep7QGtxSvXO/lqB1eh0WkRbS12TLdVTbZUDFZEO2Ke7lRgf0Vsf0VsMBPuLnF3RZy9EVdv2DVc4j1YGposDc+lSlaq0isVyZVc4kg2fromd6mp+np7w/W2+nt9bXe6mjdb6jZbGx70djzq63pzcPzr4qF/HF39urT4bmry3dTEL8uLvx1Z/DAz8X764KeZ8Q9TY69HB34YG34/vv/t6ODbsaH3B4ffjw/nL6p8nNj/bnLk0/T42/HRX5bm/+vayq/Lh/+xduQfq8s/zk3vjg3ujg3uHhh6OTrw6sDQx7npfzt58v+9vvnPs+d/PXbizcL86fqyi62VVzqqLndWXu2quNZTeWOgZmuk6f7B9u3Z3pfLo2/WJj+cmOtIRVGMMVkQkxUptML7AGQfiO4B0b0YYWJ4yHAKyRQZL7UEw3A0JldWU/GUzeUDDC8gO/dQAuL1kcURxOe1GbpNVwtZdh9BmknGjLMmgi3CGRPOWljFxMqA7iRDxVRxHC2Jc7rh4ciASIclJuNS4ypXLNPFEptyaHXRUFMy3p1OLGXCR6tjR6tiaxUla+WR1bLwciYwGXGX43TaipUhTAXMVIJ0DcxVQ1w1xNZAbCXAVIBsGcBUAkwVxDUhSj8qDyPSOKFO4MocpS8x9sOkvko7jtHGKdZ1mnOdZp0XePdlwXNV9G6I3k3Zvyn5NkXfLcm3Jfnuyr57kvehGnygBB6pwYdKcFsLbWuhh0rwgRq+r4buaOGbSuCmGrouBc4JvgXJcZAVFwz7mUT8Yi6+UZXYrEtsNafvt+Xut2Yfdea2O8t2eiqe9FU97qva6ava7q952FfzaKhhZ7T1ycGuZ9MDL+b3Pzs08mRu+PnC6Ou1mfcXT873D2ciyaG+0QNjMzXlNWmPu9SuxTQlrkkV0eLyyoZsRX02W1OWqysvr3c5AyKnSpyWSZQ1N3ZUVTX/ZSlHHy5nF3PkoTQ2n0QWM8RSllrIEPMZYi5NzKbI+TQ1XYpOxuCpBDpZik7E0akEPlmKTyTwfP/hgRL0YJQcKUZHSrDhCDoQhAfDyEAE7QtA/UG0P4T2hdBuP9Ttg3uCaE8Q7Q1hXV6o67uN/vsOrMVpa3VBbW6w2QHk3fONBlCv2Rp0oF4HanWgRgNqdLDaDpQr5nIVyCrWtGSJs6YYZ4lx1hLO6iQBFICAIpvNDFhMNsCKAABiMYFWM5SfKFptmMUCW8wwYP2eYv6zTepPjH3/YMX+r7BznmEQSMAImS+XygMMRfO19DQMMwQhMLSCoSyGiRRjEJTCSx7VUYKxbpT1YLwfotwo58M4H0y7Uc6Hiz5S8tNymJJClBRm1WJKLcaEIML5SaWY1aIWWNpbiBcUYXv2gHv3AgUF4J49tn1FsBmgLQBtslFFNrrQShdZGZOVsQCcyUYVWUkTwNoQwYZKIKGApGbDFCumAKQBUAbCukkxSIghjAvifIiUIpRSQskltBpjjFTex8E5s6wjTduTnJEWnVlWT1JKjFKirBpj1BhvJCkliosR1VNm91fZ/ZWklqDUfIl+lJDCCOMBcR1GlKJCtOhvFnCfhQYwO0lEOLSYxwMsQprNtr8VAH8rJG2QgNM8SrIQRgMIB2EsiPEwKSL5EBir4HmS/WslxgI4ZUFYiFBpMWh4ZIKjrCgLEhJC56WbW1BLnH6dEu2E4JMdPsXlkQw7LbEAwUGkSgsMgCD7zKQZ9Ir/P1Nv+RtXom+Jnq8jjeaeTmK7NjNTMTOjmZmZHXRMcZjtODHbIcehToccxxBOOg3n3DfzRnOfRvP+mfeh0uc+acvaKlml+ra01m+BJd8Xq4wXlkcKSoPpykhhc2F13OIv8ES9krmvtumXtTuPFhavjI+1FReO93U/XJjff/7s+97u17dvP73Z3n/56vbNW+XpfJfJWpIuqCgq7u/smjw5PnVyorulra+17ca5iyvXZ5evXJ0/f2Fmemrm1MTNi2dfPX68/fMv+6/fvnu9+23n4z8+//b++ZuNuYXNG4uvNp5+fvvx+8ffrl+cyY8XJEOxiMdXFE8MdXTcW1h8dufe49XbAbPTzGoBk7c8XlwSKYpYwpWeQHvA1BYwt/hMzR59o0erd+srrFKpRSjUs1EOaYk5TzSUHqsrHihPNCdcrSlPb0m0vyTaXxLtTPnao67umKcv6e+Pewdj3pFE4GRh/HRZ+nRR8nR+7HxR8kp5/s2a0rWW2rtt9fc7GjY7m+42195uqn3Y2fK0p/PN0ZGPk+O/nTvz9fT0m6OH3xw5/GVq4uup8bdHh3eODr8Z6d8a7t0a6tk7Mvh2uG/38MCbwZ79I4Pbgz1bA91bgz3vjg3vHO7fOzbyaezEn+dO/3H29K/TU99Pn/o+PfVlYnTv6NCbkd6tod7XQz1vjwx+mRr/8/Ll/1hd//3q9T9mZl+Pn7xaUXizoWShqWSxtWSxtWS5vXSls/ROf/WDI02PRzufT/VvnT2yf2XsWG0JgbEAQuVBRA6E52JkLk79hOA/EeQBmgMNRtTrw0IhnS+AR2NEPImHY5DTA5qdB1nlv9EC7HDQQT9ss4EmI2DUIFUPy3qQlfIoPofi8ihex4ioYszlZUAzoTYXE4yQkZiiqB5VDGhiSBPSNn1Ez0f0QkQvFbhtNcloXX66NZMYjbmm8n1nSyMXy2KXymMXSyNnCgKn0u4+h6kIJooJthTnKgmxhhBrCaGRVNoorZM2dDOGLkLpodROUmkj1TZSayKUZlRqQqUWQm0hpCZcakLEVkzuJtR+xjBEGw+z5hOs6bRoPy/ar6quq4JtTnLclJ3zimtJ8yxrnlWjd1XvXlFdy6prWXYua+5lg2dR886rnlnJeUWwX+DtY7ylhzG04tphWX8p5J3NxOaL4yuVydu1qXv1mQeNBZtNhY9aC5+0Fz9pL37aUfq0s/Tn7orHXRWPe6oe9lY/Gmh4MtL67Hj3L6O9T0/0/Hyy7+lo7/MzJ1bHxypjmeJYpjRZWFVaU1fdUBTwx63GmFGfsBrLEvF0QXkiXZJKlxYWVOanyyxmlyTo9bI5P11cVlpbVFz7t4l8ZiJDTxUwk/nMySQxliYnC9jxNDWepk4kyePxHzb64wnqeJI6miD+5UI8EqcOx6jhCD4cJoZC5GCQGAiTvQGsx493epFOH9LhQdu9eIefaPdhWRdimwdr9xKtHqzFjbX9FQVrdiF/Xb/QehtSb4PrbGidHa+1otUmuNoI11iQKiv6I8VsgksMYJEBztfDSSkvLgExCYpKcEgAHbSOglEEhCEAAfIgAIAhCAZBBAQwEMRhmIQREgAwCCRAHQ6DJATgoA7/z8EwgEAgCoGpf9EvGCJBkAB1OIYy2ZmV7APBJIxQKM4QJE+QPEXLJCViGI/ANIbQHM1zOE4gBAzROKGSnIXg7azipWUvIbho2UuKbpRz/HiXnKzm5fUBwRBSrTHJGqWVAMa5aMUnGiMwaTpwiDqUSx06ROTkYAdz0L8fRHN0FIQJMCYihAIRKoTKMCpDiATjIoyJICoAiAhhMkJqKG1AaCNCG2HKgLAmlLeSkovTAowSoCQ/KfsZfYg3RhktTCpBQg0zxrhgS3PmpGjLCNZ09uHNWZtGjDNGWTUsmGKsKYpKPsmakqwZvSOfNcYYfZTVIrwhSssBnHdhtBXD9EAODv4bgB8EGRDXSDIgkj4BN+EgcTAHOXCQzINkgpEJRsJpCacFlMzCmIRSCs5kJUE9xWukkL2KGSheozgOJBgdLhOcSVD9FpdGixyI8zAlIbSCM3pKtAhayOo2MoqRlt16m0ezOWWTkZVZkJBQ2sRLEkZRuSCRA0oIHbZ4CnyxsnBBiT9dHSutS5Z7BGuBO+ZXbRlXcPXy9acrq4sXLzYVFgw01N2fm3376OHX7a3vu7sftrb2Xr7eevJzXWmZQZDdVnvQ5Rns6nm4fufVo8evHz+5Mn16fHD46dqdV/c3Xt69uzF349bZ6UsTJ+8t3Np7/nLn5ZuP2/t/fPj2x4evrzef3J2de7KwtvP09bf9bx/efnzx5GVrQ1tBIlOUzBTFEod7em5evrJ49fqXt7unjpwUEcap2lKeeE26siBQUBsIdQRNbQFTe9DSFjA1efU1drnULBQb+JRIRBmorzA81lQ62lAyUplqiTsbY/auolBvSbSvNNadH2yNuToT3v5McKQwerQ4PlqaHCtLT1Vkpisy0wXxc4XJa+VFi41V99ob77bW3+9ouNtSu1pXudHW+LCz5XF3+4uRwe/nz345ferD1MT2iaNvjozsnTj+eXLs3clju8cP7xwb2js+/O748M7IwM5I/97hgd3DAzsj/TvDfdtDvXtHh/aPDb893P/26NCniZO/nZn+PDn+ZWrij3Nnfpue+nTy+MeTR/ePD28P974c6Hoz0v9u9Ni3M2f/5/zS71eu/d8LC8+PH71aUXirsXSxuXShuWShpXixtWSls+x2X/X9kYaHx9ueT/W/OXtk7/LYrb46BiNzADxXhx4C0FyMyiPov8MYKEo5HH9QlBCnEw+FyUSSyWTIRIpL5YvxNGhyHGCUv3MS6nLLiSjicAAmA2jS5whSDiMArJhLcLkUn0NyqKRnrI4cTsxTDIjFwfjCstVuZVi3InokJqTySbMS0fNRgxg3a/lue2U8XFeQ35xOHAnZxxLu6cLwxfLYterUlYrohZLghSLfZMLZIAj5AF6C0ZUEX0uJ9YTYSEjtlNJJKf20NkzrjzGGCd58SrBOi7Yzku2sbJ/mracF2yRnPs6bjwvWw5y5l9J6KH0HaWjBtWZMayeNbajWTRm7aWM3ZeimtAHWOMCb+xhDP2cYYI2DjGGIMQ5Q+kHaeESwDLHGIcY8xJp7aUMPY+ig1CZc6GCMp73+q0n/jYLwYllyrTp1uy51rz6z2VT4qKX4cWvRo9bCx21FTztLn3SVPukuf9JT+bi3+lF/zaOB+kdDTY8Ot26OtG6MtD482vHwaMetI4MZf9ynWaP2QEEklR9OdTZ3tVVWRMxaxKxFLVpFMl5UVJEurEjml2Xyy5OJIpvVo8hGTTZnUsUlxVX5BZV/G0+TE2lyPE1M5jNZ+0YWvcYz9GiKGk39FQJLUidS1NE4cTxFHUuQR2LkcAQfjhDDYXwgiA2FqIEg3h8i+kPZGxjeHcA73GiXn+j2k11eoitAdfmpNg/2o4bDh7e40RY31uxEmpxQtgKxwY402uE6G1RrhWsscLUZqjZDdTas2oZW27AqC1ZugktNUIkJKdRDaRVIybqYqIvKUFSCwwLkZwEWgTAYBQEoLxfQ6UBAB//LdgiCOAgTAICDAK7LQ0EAR2AKBH6QMAgkAB32L1oGQyQIEdkcNAKRBM7hGIsiNI6yBM4hKJ1dHUMxBkMZDGUJjCMJHoFojuL1Ii9ggJGnFYZHMAmnjYzopEQXpwYYxUeKHlr+4dpgVD+j+DgtwOkDojEsGMOiOSyaIrw+RKs+TgsysvunHOqnQ8TfD2IHDyEHD+E/5eB5IANjAoLLCK7CRNayLyOEhJIyRioIIcGEBKISSmo4Y4AIDSb1AKGHSAPOWwnewagBRvVTsp9SA5wxzBkirCGKq0FCCTHGuGDJkrCMaMuX7PmiNSNY06wxwZuTgiVBKkFSCZKSH6DsgjGmOjKaI58zJzhDlDdEaS1MST6Cd2K0Fdax4L8B6E86OheiAYJHKBtNWAhYAvPwgzkMgKg0J5MMj5AcTHAInsUwEaMklFYJVk8JBlrQSE4leI1kNZLVKE7GKEaHcCAh45xF1PvNThnnOJCQUEZEaAllNFIwcWrQ6jExipGSnIrZpVpcitlIS4wOUwnOKmkazbEgQuVCVC5o47WkM1gSTBX5EjWJ0vJIoYXS8t3xsMntVc2XT0693th8trY23tfbU1t578b15+vrb58+/nV35+Ob7VePnr7fenvz8pWY1++z2EMOd1dj8+z5i6uzNx6trj+/t/lkee3l3Y2tBw92Hz58PH/r4tHDRX5/QSh4efr0m+cvP2zv/v7u89e3+y/ubtyfm3+2dufj6/3fPv/++d3X/a39h/celWZKgi7f4d7+Fw8fDXZ01hQVbyyvvX32wsgrZt4QMPvKYyUl4ZKmgLcrZOoO2zrDtraAqdGjVdjEEhNfpOdjLBbn0Naw62hF/lhdydHKTGfalz2D9RdHB0rjPYXhjpSvPentTgeGiiLHylPjlQVnGssutlWeb64411R2qblspr1mqa9pfaj1dnfDZn/rRk/z7ba69Za6h12tz3o7Xw4N7J049uvpqc+Tk/snR98cHv48MfZ18uTH0WPvThzZPTa0d3To/fHhneG+3ZH+3eH+zyeO7A0PvB3ue3ds+PP4sf1jw9sj/bvHDn+eOPnt1OTXqYlv01N/nDvz2+npj+MnPo0f2xrqeTXQ9Xq49+2Rof0Txz6dOvU/bs7/j5vz/7Gy+uzIyOXS/FuNZQvNpYutZYutJYttpcudpeu9VXeH6jaPtj6b7Ht9enj/8ugvp0dssnIgD8kFsBwQy0XJHIz8CSUO0cxBmjvAi3lmC+ILYLE4Hk9isQQaiaNuf57B+nda+jsrQXYH6nYCVhtkNsEm40GO/4lkAFbKIblDBHuIYHMoPo+XDjFCrqTCRgukWSSCskuCW+a9Ehs1iAmzEjOIIYOUsJsLA77KZLw6P9OYivd7LUcjzvGU73Rx+HJFfKYqcb0qfrkkdLHIPxa0FiF0KAfJgEQhTBejTDnK1eJiGyF1kcogrR1hjKOsaYIzn+It53nLVdlxXXbMSM5Z0TErOm5Izhuy64bimlVdM4rzqmS/KtuvyY6LrOUia73IWS6w5su8+bpkvyZYZyT7rOK8LtlnZMcN1XlDcc5I9hnZfl1xXlecM6r7quK4IjqmedMxWZpyWi7HgrMFkVslseWKxHpt+nZd+n5j5kFT/mZz/qPWws2WgoethY87Sp50lz3sKnvcU/mwp/JRf+2jgYbNgYY7vfW3+xrW+xs3hpo3RnsSwSSD8kZWtUsmt97uNTkj3nDMaY9Z9RGLFjEppclYUVltuqgqU1yVKqhIpUuddr8iG/WyORnPLyurzy+s+dtkPjORocZS+HianMjQYyliIkNN5LPj+cxoijqZZscy3MkMeyJJnUhSxxPUsQR1LEEdjhHDEWIogg8G8cFgloHhAyFiIEz1BYmeIN4TJHr8VHeA6gpQnX6y3Yd3+Ml2H9Huy/ZIYc1upOkvCbHRATU5sWwdYp0NrLNDdTa4xgxVm+A6G1ZpQSotSLkRLjNCJQaoyAAXaFBGAdMqGJeAqASGBSAsACFOJ+E4CqFZMz2gg0AAxxK91wAAIABJREFU+RH/AnEIxCGIgKC/AEyH/7hyAdmeDupfu5cwTEIQCUEEBJIwSPw4gKEMijEIQqEoDSEUCBHwj91LBgAIDGEwlKFwXi/IPE4GbGaHJrkMKk2rGG2kBAfO2QV9kNMHKdlL/3UMY1Q/q/pJ0U1JHkbxMYqf0Qc4fVAyR0VLhNMCtOzOg6WcPPZALnkwF8vJJQ7kEjqYQ0kZJTWEUGFChVEZgAQQEWFMQgkJxkUYlyFMRikNow0wrqKUAaVNMGWAKSPGWEjJTcleUnRTqp/RQqw+zBqipBYi1CBtiHKmZBbDJHu+YE0LlrRoy/CWFGdKCtYkY4xSSpAzhCHWwWgho6tIc+QL1iRvivGGKK2GaNlPck6CMKI/Qdjf8+iDoJCH0iBJw7SG4xoCSTAkwIRKsBJO8QjJQAQH4xyMCxgjYrSEMwrOyjirEoKe4hWcybrqFYKRcVqACSoX4UBCIXmnavGZnFlFUUIZGedknNNIwcQqIbvXzCoGUrSLRqdidslmFeM4HaGRgkM2mXlZgAk6D8YP5PEgZhcNEbO7yBcrj+Qn7CETLqcc4aQ96BIMA43tWw8evbq/sXT50qmRoZ9Xl35eWX5x786n169/23/36tGTV49/frbxsKqguDxdcGX6zNL1mVuXLi9cvro2c+P+zYVHCysvbt99u7m5dffOnWuXx7vbG/MzrdW19RVVq/Pz3/bffd//8GV79+nq7YfzS1sPHn3f+/Lb5z9+/fB97/Xeuzfv1uZXL54+f2d59dKZs2XpTCoQ7G1p/7i921JVrxCiS3GkPPHqVFVbNNwXsfbFXV0Re0fI0uTVV9nlUhOfUegwhSQ4rDXg6In5hwujI8XxnpS/LeLsTvuHSmIj5an+okhn2tuZ8nalfX0FoZHS+Mnqgsn6orOtFWday8+0lV3qrZkdaVo82XXv9ODmmeHNM0P3T/XdHu++O9F3f3Lw57PHn18a37p2+vPKzOeVG+9vXd26dOrdzPkPM2d3L07unh/bPz+6M3l4e2zo3djh9ycPvx8d2T82+GF05MPo4d0jA9vDfbtHBndG+reHB75MjP37+XN/njnz26np309Nf5+a/Do19mV8dO/I4NZI34eTR3aPDu8eG/kyfeo/llf/1+Ly/7O6+mi4/2JpZq6+eK6+cL65eLGtZLG9bKWrfL238t5g/eaR1qcnu1+fHt69eGz/+mTa4/r7ISgHwPJgghLUPII+gBEHSeoQzeUI8gFVzXW4dP4gEokSiRQcjoIuL2RzH2CUv7MS7nDpTKa/CwJht1F2ew7H57ICyMkIr4CcdIhg82ghj5MOUBysGQmL4xAjKBTlUiSvKvpVPmFS8+2GuEmJ20z5HldhMFASi1ZmMvXJWKfbPBRyHIu7Jwv850sj16riN+szczXJK6XhixnXgC8QBshwLhIFiDhIx3VUQkdmALoIYithvhETOjFpgFAOs6YxznSOM16WbNck+4zkmFVcs6JjVrTdkOzzsmtess2LtiXVuaJ3L+s9q3rvsupeUV2rinNNda2rnrtG/z2j/47Be09z39Hca4rrtuZZ19yrqmdV9SwozlnRdoWzjXLKSbvpfNR3PT98qziyUBpdqYzfrkvfb8zfaMzcb0xvthRsthY+bCvcbC181F70uLt0s6v0YU/FZm/1w/66R4MNDwab7w00rfbU3e6tf3C4/Xh/fyxVEQzl2+1BRbHrBYNKiQqneA2GmM0YsRjiNkNZOpEurkkUVCYLKpIFlQWF1Q6bV+BUo2pJJQqLS+sKS+v/NlnAjKfpiQw1mc+MZ368jGXo0SQxmiJHU9SJJDWWYY8nyOMJMjsAdjRGjkSJ7HZlfxAdDJEDAXwggPX4kP4Q0Rf40UDf4UG7AkRngOjMBpl9eEeA/CvOjDa74CYX3OSEG+xggx3MBpkb7HCdHaq1gbU2qMoIVJvBKgtSZUUqLXCFCS43/RhizihAUtYlpbyEDEYlMMQDYQEM8oCZgjEYRQAEzIOBPFCngwEdCv0VXoZAHAKxrMkQBHAIJEAdBgF/nbtAEoJJAMJBmMiKhP86kmXNHSjKIDAFggSMUCBEQDCJESxJCTBKZ/+HxDmZpkUC81sMdlVwqCJGSARn4TQvKThp2UtKHlr2cVqQVQNZQ2CWjVGSl5Z9nBbgDCHeGBbNUdEcEc1RVvXjrCVHxx7MJQ/m4rl5xIFcIhegQZSHMAkmVAhXQFQCYFEHCTqIhzABxkUEUxBcRQgVITWE1GOUgeTMKGNGaDPGWHHBTopOnHeSipfWgowWprQwpQ8TSpA2RFlTgjcnRVv6xxnMls4exnhzirckWVOMVoOSJUapAUoNyNYkZ4zI9jRvjPGGKK2ECMGDM3Zax1L/pqN+0gk5oKxDaZAmIUZEcANBWQXRwssqyfIIQYM4A+IcTHAwycGkiDEyzskYK6KMSnAaySs4rZGsgv9QGrMAxiOUSgseg82jt/EQycOUhLEKwSsEL+OchdfCdp+ZUw2kaJeMTtnkEI0iTLM63EDLTtViFVQZo1gAJQ4CKsa4ZINXseR7IyWhdEjv1qNC0h4u8CW9qq0smrl/a/n53XuXxsZ66mofLt56vr72bG1l/9nP3/f2P715u/Xk2f6rN6dHx9tqGh6urr959PTh8urduVu3r8+tXLl+Z+bGk6XlX1bXHs3fWjx3+vzhwZ7aurL8krqquonjJz6+2f7t3fv3r149Xll/cWfj06u333a/fP/0+/ePv33a+fR599P2i625qzNdTc0ttbVVxcXpUCgdDJ0dn3q28cihms2cIWjxVyTK2wqq+mPOgaS7J+bsijiavIZKu1Ri5FMCEcCBAolu9zu7Q+7+hL837u0IOpq85vawc7A4NlKWHC6Nd2cCnUlvZ8rbWxA8XJYcrS0cqy881VRyurn0bEfF5d7a2ZGm5ZNdd0/1350euHt6YG2qd2W86870wOaFY0+uT7xaPPd2/dr7zfmvP69/ebKyf+/m/r0bnx/Of7x/Y2/t8v7q+XfL598tn3u3fPbz+sX3S2d2b03t3Dy1Mzf1bmby/ezUu+uT+5cm3l+a/DZ36d/Xbv2xcvO3xdnfF2Y/zV3+eOnM5/NT+6dO7I4ffnt86O2xoZ0jw5+nJv/nraX/tbTyH6urd3vbL1dkbtQXzTUUzTcX3WouWmgrWe4sX+upvDdYvzHS/Ph4x6upwd3zx77OTTckw//1JyBHh+ZCOIDTuTh1ECNyKCaX5XWSgtodgNMJh0JoLCaWlDCpDOIOUL5wnmw6JGm0y1fQVDdyss8Q8qFGUw7L5rECIqgALWYlRICVAEE5RPOY3iI6vRAvGzjOpyp+TfarQtysZuyGmEmN261pr6cwHKpMp2oLC+vTyWanqdtjHg7bJ/L9Z4qCVypic3XpWw2Zm3Xpa6XB6Uyoy2QtArFylKokhUqMr0TZMoQrgYVCmE9DTCHIFsFCMSRU4UorKg8S6hFSO8kYJzjTad5ySXZeFazXecusYL0h2W4pjkXVtaS6V1T3quZd03vWVOea5rqtum9rnnXFdVv1rMmuNdW1prnWVPeK6lrR3Auy65Zgu85ZztDGCZP5XNhzNRW8URi9VRJZKIuuVMbW65L3mgruNWbuN6UfNOdvNGc22wofthdtthc96ip92F2+0VX+oKfqfk/1vb7a+wONaz11Sx3VtwdapnvaYomycKQonq6MZSqjqYpIvDgYSDkdIa/ZGrHowyZ90mkuziTCmfJAoiQYK4qlyxOpcpvVK/GaWW9LJ4vyi6ozxXV/m8gnJzLkROaHcjiWIsZS1Mk0dTyBn8hiWJIay7DH4sSxGDGaYk8kmSNR8nCMGo4QAyF0MIIPhIksgPUHsd4AlpUQO31Ilx/t8qNdPizroe/0Ee1erM2LtbmzaTDsrxoOsMEO/LXL/BeGWaBKo67KBFSaoCorUmlFyk1wmREuMcBFBjijAikFSIhA9gYWFsCwAEYEyEHpcATFIQwCEDAP0uVCeTkQkIdk48kQiIEABuhQQIeBOhwEcBDAs8ohDJI/tESI/IFe2UFniPjPrqmsyR4kYJiEYBKCSQSlf5T/whRJ8gTGchSjcrRGI2aBFikKRASUMjGymxScOO8kBBeteARjkNP7acXLqgFOC7BqgJYDgj4sZVt9jZHsRrNkTdBKgOAdOQB3MJc8kIMfPIT//RB2SEfqIAZEBQCVQEyCUAlGZQAWdTAHIjyMiQguI6gCYwpMqDChYZSRoC0obUEoM8paMcFOim5cdJGKl9GHGC1EKSFKHybVIGOI0oY4bYiwxiilj7LGKG+Oc6a4YEmJtoxky3CmGKOFeVOUkH245BVtCcEUVe0pwRjjDVFOH6ZFH4abyYMo8/c8/gCo5kIGAJFQgUF4GWctvGwVVYVgBJRgYZwGcBrEKQBlIUJAaRFjZIyVMVbGOAVjNJJVCSbLvUSMElGK0SG0DhNQWmNEv9npVMwsgHMQKWGMhDIyxio4Z+HVsM1jFfR6UrBLBpdqMbMKB5IsSBgY2amYrILyIw2tw6y86jfarKzqVcyFvnjI5NEwKWYLF4fz/UZX1Oa7Nn3uweLySFtbdSa1eOnCz6vLT1eX3mw++Lq9/X3//a+777/s7O++eH1h/NTPd+593d758PL11ubjx0trj5dWf1m78+re/WeraxtzNxfOnp7s7e6rb6gsLK4ur569Ovv+9Ztvu3tbDx/9fPvux1fb3/c+f9798u39r79//uPbu2/v3+y/+vn5o3sbI719zZVVNaVl+bFoKhxpqqnd+uXF5NGTKil5DK6ML1WXqetKJQfirr64uyfqaPYZyy1ikcbFOcyP6Ur1QofP3htyjaRCw8lQh99Wb5XrHVpnxDWYHx4qiPalgj1Jf3fc25sKDBfHRmsKp5rLTrWUnmotO9tZfqm3ZvZI88p4193pgdun+m5P9a1N9qyOd92Z6n986cSzmanXC+d21q7t3p79/HD5y6Pld/fnPtyf+/Tg5od7s/url3aWzu4undldOrO3cu792oX9lbO7S6d3l87sLE7vLE7vLE3vLZ/dXTm3u3Luw8bMby/Xf3t57/dX9/94df+Pl/d+fbr8dfPmhzvX9hbOvZ2b3p45tTsz/Xn+8j827vyfJ4//nJ2drSm7Vl00V198q7F4oaVkvrV4vrV4qaNsvbdytbvi9kD9w6Ntzyf6d88f+zI7dbqx5OAhIEeH5oJ4LkwcQskcgjpEUAcpOocXIaMJdrjAQBCPJchEiowmIJcPcXgOCvocxUB7A71Huu7fu5KuKYNUPazodawI0GIuweUSbA7OgpwESmoOK0CynrY4BMXgUGSvKvn1UtiopGyGtNMYtRoidmvc48oPBcpTyZrCwubC/DqbocWu7w3ajye9pwr9F0rD16sSN+tSC42ZhYbMTHnoVMzdJChlIFpHcXWE2ERIraTSTipdlNZF67tItYtUmzCpAZVqcLkOk2swqRoTazCpFpXqCbkRFVphoYtQBgntGGuaECzjnGlasJwVbRd4y0XBckGwXpbsl0XbRdZ8RbRfFu0XeesF0XpGsp3iLZOidVQ0HxX0/bQ0JInTAcflhP9qJnijKHqrLLpclVirTd5uSN9tytxvztxvydxvyWy05D9sL3rYUXy/rfB+R8mD7vL7XWV3uyvu9deu99as9lQvtlcsd9Uca2rwBdIOZ9jpijtccZsr6vQkvMFMOF4eTVcFnJ6gUQ4a1bjdWFmUnyiqCafLfdGiUKI0FCux2QKqaLIYHKlUSTRdFiuo/ttkPjWeJsbTxHiaHE9TkxlqsoCdKOBGU+SJBHEiSR2LEaNpZjTFHE9QxxP00Rg5HEZHouRIlBwIoQMhdDBMDASwwQDRHyR6A3ivn+gJEN0BrMuPdfuxbj/R6cG6/USHB2v1ID8wzIO2upEmB/wvG322zDdrR6y1grUWuM6G1JihagtS/v9rQSwzoUUGJKOASUmXlICYqIsKuojwg4S5aR2BYCiAQnkApIMBHaTTwbo8BASwf/VIQQAOATgIYBBAgBCRBTM4C1cAkQUwCCZ1IJ6nQyGIhBEKhikIIgEQh2ASBHEQIlCM+YFhfwWfaUqkKRFHaZrkFFHlWJVkTDhjhHE9ztoo0YmyNpS1U7KT0/sY1S0Yg6IxIhrDvD7IaSHeEOH1EckSF8wxSg3SWjDblIFxthwdeyCXPJRL5OSSP+Xgh3QkAHMQIkHID/QCYVEH8SDCgwgPoQKMiRAqwT94mIaSBpyyIIQRJk0wZYJoE8rZcdGFiS5K9eNqgNJChBok1CCphUktQmohUgthsp/UQowxyhijojUp2dOyMyNYE5Q+yBrDlOKHWJtoi8vWhOZIy5Ykp49wWpjg3BiqZw5hwk868SCoz4VNACqhAodJEiHIBMdCBAWgpA6mdCgNYgxIsCCVZWACQssYK+OsiDJZP72C0xJGSRglYCQH4WQuyEKEiDMGTglYXBZeY3U4B5ISwsgYK2GshDIWTgtYXGZe00jBKujtssnIyBxI8BBp5lSHYrQKqkZyHIgxeSinQw0UbyQFK6NEze6gyaOgfNDsLYkURGx+v9F5sv/wg6WV1oqqglDgZF/vk6XFl/dub21uvHvx/Pveu9/ffdh98erDm50XG4/3n7/+vvv+6/bu3i8vdx492374ZHvz8duHj1/fu/9sdW3z5tzkQH9fU+PEyEjM5z03Pv5x6/WnN1svNh5sP3n66+6H3z98//X9998+/f7n5z+/7397v7X79O7mm6e/rM7d7GxobK6pKclkitP59ZXVY0ePv3u9E3dHDYwWsYbK4+UtBdW9UXdfwtMVtja69WVmoVDjYiweIMAaq77b5xwIe0bigeGYv9Nna7brG+1ao9PYEXR2RdzdEXdnyNkVcfUm/EP54dGq/KmmstOtFWfaKs51VFzqrZ071rp0smPtVN/tU/13TvWtjHcunexYmezdvHj8lxtTb5Yu7N2b3V6febdx88PmrZ07M3u3Z97dntlbu7KzcmF36ezuwum3C9N7y2ffr114t3J2d3F6Z2H67fyp7flTb+dP7S6e3lk+u7N89v3d678/X/vz1f0/X2788eL+ny/u//5s9ddH8x/vXNtbvrC9cPbt4rm9lYvfNm/+9w+v/vc/v35cvnGxND1bV3qzqXS+pXS+uWS+pXi+tWihrWilq3ypo3itt2rjcNOzsZ6dc0c/zU48nehmUeynPDQXInIR4hBK5BI0IsoHSeYgI+RKCmCxQD4/k8on4ikqmmTCcczlPyQZclUT5fZ5ClINPc2qzwspKqrqYVHVUUIOzuXgbA7GUJoF1Uw5jICoBsbiMKqKW5X8muTXCxGTmnZZ8r32uMua8HjiXk9+OFSaTJQnk7XJRLlZa7Bp7V7LYMQ1nvZOF/ovV8RmqhM3axILDZnF+sxMWWg85K7C6DIIq8W5BoJvJcR2Uu4ipEFGG+YMQ7Q6wmjHGMNxWj/KGk5yplHefJwzjdD6QVIboPW9hNKNSV240kkaWgilCZeaCLmZ1JpItZFUWlhDC6m2YmoHbepkzJ2kvoM0tBFqG6U1E2oTobTQaiMp1MDMiMV4LuK+mg7eKI7eKInOV8ZXquNrdcnbDam7TekHrQUPWgs2WvI32wo324setBfdbyu621Z0t6PkTkfpakfpWk/Ven/dcnf1ak/11a5Guz3AS3ZBsYuaS9TcktGr2YNGW9Bsj9hcUZ/NHjSpAaMat5urS4qLqlqKq9vyyxszJfWReJnF4pMFg9XkKiiojOZXBtNlf5vIUCeTxFgSnypkJ/OZsRQxmc8eT+DHoujxOJ5tQTyRpI+EsSNRYiSMDoew4TAxFMaHwnh/CO0LIQNhYiBI9AfJ3gDRH6L6Q1RfgOwLU51evMOL9ATILJK1u5F2D9bh+RcJQ1o8WIsbbXYidVbwLwYG19uQWgtcY4FqzGCVGap1EJWW7BYzVGoES4xwgQalFCAu5qYkMC4BUQGICECYB8ICEGR0KgqgIIoAEJAH6XSQTgfn5cJ5uTAE4iCA/eejQ0EdBmZvY2AW2IgsJsEwpQNxHYBB0I8hMTRLwiACRqgsBCIIjSAUApMYSuMYCwI4BJMkJZAkj+ECjCs0b2FFm6i6Sc6GsVactWGcHWXtKG/DRTujeQRjSDJFZHNUtcZZNcQoAVoJcIaIYIpyhjBnCGeLCnHemQcKB3LIAznEoRz8QC6Ro6PyICZLtiBUQjBZB7M6mAVRAUSFrIoI4yKCywiuwNlGK8qA00aEMsKUCaJMKG/FRQcuugjZS+iDpCFIGcJZ3CLUICYHSC2EiD5U8mGyn9JCsiUh29OiNS45UrTmJxUvpXph3soZg5ojaXDly5YEp4/QSgCjbQQksQcR8e+Acgg2AbgpD5ERlidkkRBokEBzICwHwnNhQodQMMFiFI9QHEzyCCVgtISzEsEpOCthlIzTEk6JGCURtEwwHIJTAMzBpEzwJkEL2bwmVqXyUA4iJJRVcE7GWAllTKziMzk1UpQx1iro7ZJRIwU6D+Uh0sxp2T57A82LMM7kQjyIKRilEYyRFLyKxSVbFVSIWAOl0aKkOxo0ebrqWp/d2Rhu70y43QUB/9WJiVf37r66f2/7yaPPb978/u79xzfbv2xsPrl9b/vp89/3P33fff/lze7751t7T5/vPnm2++TZ9oOHr+7efXnnzt2Z2eG29sG2tiM9XetzN/Zfvnj96NGrzYfvXr7+de/j93e/ftv98m3v2/f9X7+8/fjpzf7uL1vP7z98/fjnqWPH60pKywoKSzL5bQ0NteWV67eWVmYXNUrx6d2FwUxDQX13LNwdtnWFrU1eY6lJyChMiEKCJFxrM3Z67AMR/3DUfzge6PU5Wu3GJqu+1WXpCrp7I94uv7PVZW7xmFq85p6o51hpYrK26HRzxfm2yosdFVf66m4caV4cbV+d6L491bc+2bs81rFwom1prGvj/NFX82d316/u3ZndWr22d3fuw+at3Xuz+/duvLt7PTtlubN0dmfxzO7SmXer59+tnttdmn67OLWzeOrt/OTOwqm9pTM7i6d3Fs/srpz7/GDujxfr/9x68M/Xm3++3Pjny40/nt/+9nD+051ru4vn3t46s7twdn/5wqc7M/++/fT//Pfve3fnzxcnb9SX3mwqvdlUcqul5GZz4Xxr0WJ78UpX2UpX2Wp3+d2humfjXdtnRz5eHf0yN+WzGP7rATAHwPIQ8gCE5eAkwPB5NJfDC4cEKddgQHx+tbiEiMapSFyIJVGn74Cgz1VMgj9AOdy5ih7SDKCsHiSZXIrTkcJBhD2EMTk4D3IqwOtzGRnTWxmL06DKblX06WWXwoVMWtrrLAh4M35vfiicCYYKo7GSRLIqk18djxXq5Uqj3OQydQftR+KuqQL/hfLI1croTGX0Vl1ysSF/qT49VxYa9VpTh9DkQbgYICsxvh4XmnGxm5D7SGWQlIcp9ShjGGUMY4JhUjBN8aZp3nSGt1wQ7OcF20XRekm0XpGsV0TrBcFyQbRclOznJftZyXqKM54RrWck2znZeUF2XZCdF0T7Rdl5UXZclO0XZPtZ3jLO6vs5YVBVTwVd52PeK5nAbHFkriQ6XxFbqU2u1SbXG5J3mjIbLYVZ+nWvJf9OS/79tuJ77cXrbUXrHcXrneXrvdUrPTXLPbVrPdWzg21lmUJedWkGn6R3i6qL11yc3iUY3Jzq5PUeQe9xGsxhs+Y3agmntSARt/kSrkhBsqiuqqG7oW3I50tIvGYzOWPxolhBdbig8m8TGXI8Q4yniWwn/VgSHUsRWfHwRJLI3sCOJ+ijUWLQDw0GkCNRajhM9AfgwRA2EEAHQ+hACB0IkAMBsteP94fo/hDdFyA7PEi3n+zyY11+vMtPdPmITg/e4cXbPf/JwFpcSL1N1+xEm5xYgx2qt0HZNFi2C7HWCldZoAozXGVFy01wmQkuMyFFBiQj69IKkJR0cUGXkKGYCP4AMB4KcYCHzqURBAYgUAcBAKzLg/JyYV0eAmQbpCAiC2A/9lagH2llGCRBHZ49ZUEQCQA4AOIw/KOWHspaPGAKgkkQwCEwu8lCoQhFYAxF8jBE4BiLYSyO8zQto4SM4AqISCRv5WU3JThQxoKyVpg2QZQRps2k4GBVr2gMK5aYYomRoo8QvIwSpLUgrQWz7nbZkuQNUYR15OSxB3KIA4ew3FziQA5xSEfmQYwO5gCEB1EBxATgRyyMAREOxkQIFRBMRnAJxmUQlRFCRUg9ThsxxoQyFpg2I5yFlFy44CJEN6n4STVAaSFSDWUxDFeClCFEaSFEcGOim5R8rD4kmKK8MSzbEow+SKs+0RKhNC9vCjFaQDD9+Kmk6MUwIwryzCFUPghquahRh1sBXEN5FhN5QiRBEjoEIzkIpkMIECNhgsNoEWMElOYRSkBpAaUlnJUwVsAoiaRFnBYwUiYZmWBYGKNBhINJEWNNghZyePW0SAMYDeISzsgEK2OchDIGRnTrLRrFqwRv4fUWQS8iNJULSyhjFfQ2SW8VVCMjighB5YASQuoJTsFoFaVdksEuGFVMDJq9pdGitDceNPsqUqWPVu6vzcwVhSMZv+9kf+/Le3d3nzzZffb0w8sXX968+W3/3dL1mYWr15/e3vi0tfP1zd7X7b0vb95+fb398cXrvae/7Dx+uvv4yd7Tn9//8vyXO3du37z56tHDFw831uZubK4sv3/9+uvu/q/7n7+///XXva/f97/9tv/t29tPn7b23r/c/vnOxvONjbW5ucaKisJ4rCAaLUmlhnt656/N/q9//I+O2lYFl2L2cH1RXVd+YV/c3R21NXlNxUYuLdFBCgozaK3d0BfxDiUChxOho8lwf9Dd7rQ2mfVtTkunxzEQ8Xf7XJ1uW7vb0uI0tjiN/VHv8eL46fqySx01l7trLndXz440r030rE/1rk32rE/1ZBnY0ljXxvkjWwvn9m5f212/vr12CbpeAAAgAElEQVR2bX/j5qdH8x/v3/y0cfPjxo13a1f2li/8teZ19sPahQ9r5/eWTr+dn9xdnNpdPLW7OL2/fGZ38fTO0tm91fMf78/8+fLOP7c2/7G1+c+tzX++evDHL7d/fbzw8d717YWz2/On386f2Vu+8OnOzD9ebf6//9f3zSvT54vis/XFN5tKbzVn9cOi+bbixfaSpY6SLIzdG6z9+WTnm9ODH6+O/rl4vjni/C//7VAOgIE4fQjCDiD4AYzMpZhcTvqJ4XP1BtDpIsNRPBhF/SHY4c012f+NU37iVMzqwCw2UDWQVjuiGPIoPpfkAFKAKPkAyh5AmFxKzKXEHEbCjXba7LAovEsVnargUsWIzZT0udN+b9ztTPh9+ZFQYTxSkojXFBTUpVMJVSjQhAqr1ua3DYSdJ5LuU4X+C2Xha+XhuZr4fF1ypbFgrangZnm4224P5pEJgIzqyBRIZQC6CKQrUbEBEzswYQiXh0j1BKONcYZx1jDJGk4LljOC5SxnPs+ZL3DmS7z5kmC5wluuitYZyXZDts8pjpuKfV62L8iORcm+rLqWNe+C6lqQnbck+6xkn5OdM5J9TDQMKMqU330hGbycCV0vCt8oicxXxBYq44vVibX6zHpjZq0xc6e54HZz/p2mzO2mzGpD+nZL4Xpr0XJzwXJr0UpHxXpv3Wp/w1JPzdLhrsaqOtkaMdpDJlvYaA3prUHVGlAsAcXil81+yejjDR6b3uzTKz6jPumyx0Mh0egVDV7NGrK6YqF4mdMRkXm9zxmobujyxUuDmaq/TRWw41kXYlY8zFBjSeJEgjiRJEdT1GiKPp6gjiXo4wl6JIwPBbCRMJmlX0NhciCA9waQgSA+ECD6fHh/kOwPUb0BsjdAdQfwLi/R5Ue7fHi3n+zyEV3eLIZh7T6ixYU0OaBmJ9zkgJrsyF9t9FijA6u3oXVWuNoM1pihaitcaYErzHCFCSk3wSVZ/6EMpmU4pcBxEYjyQEyEfrgQeSDIAz4BMBG5OIiCOgjQQUAemJcL5+ZAWSHxB4bp0H8VSmVbpgAAA3U4BJFZqRDIwyAo66enYPjHfhiMUDBCQTAFZTNkEI6gFIEzLCNhP1z1HElINKtRnBFnjCAmA4SG0xaUtpCCg5XdBG+HSCNMmXDOSktOyRiWzBHRGKZkPyF4aTXIGcK0EmT1YdmSlKwp1hRDWMdBHXMwjziYgx3MQQ7k4rkAnZUKdTCrg7ks8QIRXgez2c9BhIdQEcYEGJVhXEUIDSY0lNSjtAnnbARvR1krKbqy/VW06qeUAKkGaUOE1EKUPkxqIUIN0GqAlL2Y4IRYOyF5ScVPyl7BHKYUH6sFWC0AUBZa9XHGsMGVr9iSnD6MsU4EUQmA5XMwvQ41ALhRh1vyMAVmaURkCJHBeUSHITkIlodQME7DJAuTEsHJJMcjFP8XjEkYw6OUgJIi/tdfjGQglIUwAaVlgrPIhqDdq5A8DWAsTAoYLRNZBkYZaN6tmVWCVXDOJGgaJbIgTuehMsYaaElPiQZa1EhORAgOQGWUNFC8hZP0JGvlFCMtq5gQMvtKIgUZbzxo9qa8saWrcy/uP+ppbCoIBacOD7+8d3fnyeOdZ4/3nj/78PLllzfb209/HuronD4+uvf85eetnV939n/d2fu69fbTy633v7zce/rL/rPnn169/PJm69Obrd1fnm0sL63Nzhzt6Xm0vvZ1Z/fb7vtve59/e//tt3e/ft//+tv+ly/b7z6+3vnwanvn2fPVG7MXJ8fHDw8n/L6o21NXUvbm52fLtxZWby69f73nVO0O2VoSKWwvrRvKBDsjtraQtcwipmQyQINRgaxxGPsTgcP5kcPp8FDM3xt0tzotjRZ9i93Y6bb3+Fw9fleP39XhsrY5TR0uc7vL3BNwHs2PnKkvvdpRfa2rZqa/bmm0/c70wO3p/tun+lYnupbHO9em+jcvHt9avPDx/o3dOzPba1f37899frjwfmPuw/0bH+7M7K9c2lk6t7d0dnfx7N7y2U/rFz+tXdxbOrO3NL27eOrtwtTOwtTe0vTe0pndlXN7q+c/3L3+58s7//3t439/8+gfLzf+8erBny/u/PZ48ePd67vL53cWzu0snN1ZOv9u7er3F/f+9z++3Js+fqk8OddYcrOpZK6xeKG19FZr8Xxr8UJb0XxrwXxrwUpX6cZQ3dNjbS8nevYvHv1j/syF1rJ/+ynvYB6SCxE5MJ5DUAcw8hBB5XEipBoOiHKeyYy4fEw0QfgjuSY76vDCRscBXiVsLsrhxiw20uYg9OY8WgBoESJFkJJ+MDBWATkVkoy80696/MXJaNxrc6i8Q+NDdlN+OBD3uYMOW8TtzI+Gi5Ox8lSypqCgNpWMqWJcZAv1crXd2BVyHIm7x9Ke0wX+K2WRa+WRmzXxpfrUWlPB3Zbim+XBfoulDKCrEaYaYatRvhLji2G2AOKKQLoEYksAtgJg6zCpCVdaCaWbUAZJdZQ2TJHaNGs4y5kuCdZLovmabLsuWq9LtlnJMac651THLdl+S3QsyM5F2bmgOOdlxy3JfkOyXxEsU6xhkBWOmg1nYv7LmdC1wvD1ovCNkvBCZXypJrlSl1xryKw3ZtYa0uuNmfWmzHpTZrUxs9qUv9pcsNxcuNRcvNxWttResdRdvdxXvzjcdv3KTH3PCc0aNLliZmfM7IyZXXGzK252xcyumMUTN7vjZnfcbbZ7DarHoKU8jqg/wMpOVnOyqpMS7bziEmSrLBh8zsDo9dtDV+8GM1V/y5oPs/VR2WeygD2ZpkZT1MkUczJNn0jS2dPXSBgbCmGHo9RIhBiM4P1BbDCID4axgRDR78MGg3R/kOr2Ib0BojdIdvmxLh/e6UN+9HH4iE4vniVhbV78LwBDW1xYswNrtCMNdqTRgTXYsUYHVmuBqoxArQWutsJVf7XRl1uQYgNQqEH5KpxW4JQMxQRdVACjIhQRobAAhnkwyAM+Ls9D58goCIMomAfo8iBAh+bmQLpc+K+JSxICMECHggAGAJgORPMARAdgEPiX+RAiIZAAf5TZ/+udzAIYjFDZikWdDs1+G0XyOM5AMIERPEFIKCGQjJ6THTRvoXgrJ7s41Svo/bIpxCqePEzLQ2WYMjCSQzIGswuTvD7MKAFGDbFamJQDrBYWjHHeHBesSZCyH8pjD+TiB3LxQ4eQg7lYLshAmAgiPABzIMpDqADCPABzIMIjP2z0Px4EU2BCBTEZxGUYV2HKCFEmjLXhnA3lbKToJkQXIXtI2c9oYUofzqIXrgQw2Ufqg4TsBWhLHmkCaQvC2jHeyRtDtObDRSfEWPJwI6cP0rJXscYFS4xWgwhlgyGJADhOR2Xbq0wQZUVoBeEohKcRjsF4AqLQPIwACAoiGIQUcEbEGQlneYTKohePUCLKiAglIqSIkAJCigTNwTgLYxyCixij0aJdNQXtbpnkaRBnYVJAKRlnZIyWUEpPiw7FlE2GGVhZxFlKh+I5EAeRMs4qOCciNA/jHIhyACohpJ7k7KJmE1SHpDdSkoywAZMn359MeWJhqz9qD5w5PvFq88nxvoGiaGS0r+/lxsb+s5/fPn385smjvV9++fR6648PH9dv3mqvrbtx/sKn129+3dn7dWfv29vdz1vb75+/ev/i1adXW5+3tj9vb++/fLXzy/OHa2vnx8fOj43tv3zxeXvn8/bet71P33Y/fXn7/tvOx287Hz+/efdpa+fjq+0Pr7bWbsz1NrdcP3v27uLCtTNnr5w+Mzo0fHH6zNGBke2fX08fnxJRLmoPNxXVDhUlhjL+3rinyq6mFCpA/39UvVVznHmeLtgf4MxMlSVl5svMmW8yM4NSzMzMzGZGWbbAUOBykYtsS0oQGmWorurp6pnZPRuxJ+Js7BfZi1R1zEb8rzLy4r174vcgXKQXOkKuqcrEUmP5bGXhRCI4EvX2uK2tZl2H3djndQyFPL1ue5/HMeC197nMvQ5Tt8M44LEOB50LpbELDaVXGsput1Wv9zTc72v6bKT989GOe0Mtn012PVoc+u7sVHbt0tuv7+48vPF89WLmwfW9L2/vfbl88NXtg0e3du5f2l47n9k4v3v/QvbeuYPPLr388tr+gwuZ9dPp9dOZ9dOZ9TPZjTM7985l71/Y+/zK4VfLH59+/vfMkz+yP/6+/f1fN7/99dmjo+83Dr9c3n1wJbtxMbt+YefepRefXX/7w4P/+fHlo6mh67XJO62Vd1or7rSWrXVUrnVWrHWWrXWWrnUWr3eVPOgt/2qk/ofp9mdLfXuXp94un/z25DACE5/kQ/kqNA9E82D8BErkE5SC5RHZoNJoAaOZ8gY18WLGH0WtHsLuVWnMCrURMzsQow3SmxWSVslLCpJTEJwCZU5A5KcwmYcyKkYNcLKK14KSwRSItNZVVSXDNq1o10o+izEZ8ofcdr/DGvW5i0LB4nCwMh6rSxbWxyIhjRTgqIRGqDLrWl3GoYB9NuY8U+K7XBG6VhG6VR26Wx++31L4RUfZo46SO1XhXtHQCJBtON9FSt2kuodUD1DyMKntIzRdmNRBqJtwqQ7ma0C2FuIqYb4OFRshvhkWWlC+FeW7SLmX0g1Q8iitG6N0k6xxRjBPs8ZpxjhDG+dZ0zxvmmQME5xplNX1UWILxvWL0mmv41IicK0kuFwevl0evlMZWquNbTTE7zclHjTFH7YkP2tNPmgufNCSe8mN5sJ7rUVrLcWrbaVrnZXrPTUbvXX3xzqvTox3dQ5MLX/mDJdpLH6dPWxyxYyumMERNTqjFm/C7ElYPYX2QLHXYnfrNG6dnHDa4uGY0RE1OiIme1itcws6t6i2SILebvdGK9squ6bDZc25HBh9sphZStJLhdTJIvpkEb2QpBaL2KVifr6QXkiys4lj78ZoEJ6IUmMRciSEjQSwYT82GsSH/dhogBwL0IM+fNCHDgXIAR/e58MGAnifD+12IX0eYsBH9XnwbifS7cK73HiXG2+3w+12rMUKdzjwNgfWYkOOmzhs6LEGZobqzGCNCaqzoLUWtMoIl2qBEi2YlKFCESqUoLgExkQoLAAREcxhWJAH/Dzg51QmCkFBDFbBKgWoUsK5IwxQoblm+n9yiYASASBMCSBAriMxZy8ECRgkc0QiCBIgTAIQAUKECsRzFg8QxAEVAgAoCGIQiKMwieMMjJAIyuC4QNBqXm3RGr00b2EEG692kbyNEh281ivofCChVyISiMs4bWAlh6D3q00R0RAW9GFGGyQlPyb6KDnI6cOsISJaEijvKlAyBQXEiXysoAApUGAAQEOooIK53INQAUR5JcSCCI/g/w3AMDWMaUBcDeFqEJNQUguTOog0oIwZYywwbSIEZ86OSEhuWvazhjBnipHaICkHKV2I1AURwQXQFiVpLEB1CkwLM2bB4OcNXkrtAGmjktCzOj8pugR9kDeECbUXxI0IJOKQyMECD7KiipYhWgczGkygEIGEOBYXaZQlIJKCKBomGIjIHV4cQnEwyf2JYQJCqzFGRCkBIQWMFHGGRwkeyT1SQ/IuvdVncUkER4M4AxEcTIgIqcYoNUbrKN6m1osIqcZpLS0IKI3lg5QClgnOyEpmXjYwkpbkJIymFRAPonqKd8oGl2x0aY1GWi1CtEfrSHpicWc4aPJEbf6J7sHNb588XrvX29g40NLy7OuvX25u7v78084vPx88f/46lX6/t//x8PDMzOxYd0/mx59zAPYmnX25lTrc3H6xuf1iM/VqO/sylcn+8vTnx19vfv/k7tVr6zduvkpnXqczL1OZ15m9V+m91+n9t9mDN+m916m9w+fp/WdbOz8/S//407cPPvv50eM3O7sPbq9UFSZrS0qaq2oe33+4em15bzPTVFZnFUxVsarh2rrpsvBQ3FNv1xXJTIjHa13G/sLAYnPljZGua4Pt06XRoZinJ2DvcJranfouj2Uw7BnwuwZ8zkG/o99l7XWaex3Gfqd5NOBcLIqeK09eqyq+21i10VSz0VS93lBxv7n6YXPtel3lw7aG7wa6U7OTmcWZnTMLqYXZ7aXZnfNLL66cObhyZvfSUubi/NMzk5vnpjKX5/ZuLB3cOnVw+/T+8qnszYXMjfnM9bns9YW9lTPZlVM7d8/u3ru8/8XNN082/pb+/u87P/575od/Tz35bfPxux/uHz66vfPwSnbjws76xZ17lw4+v3705P7/+eHw69nhazWFuQvsblv5akf5elfFRnf5elfpantytT15v7v0y8GaH2fbny/1Zi+Mvrg29+L2UtRh/tcTQAGAfqqElRilIOk8jMgnmTyaz+fEfEmL2N2EJwiYnIDerpQt/0JK+aKetLkYpxfQGgFZr+AlgJWUJF+A0DkA+xSmMMmgYjUFjFolGizB2FhfV1kiqBdZg8C4zfpkNBTyuoIeZyIULIvHKhLx2qJkc1lJYzIekNUumgzyTJFeU2/R9boMY0HrUtJzttR/sSxwozq0UhtZb4o/bCv5qqvyq66y1Zp4Lyc2gWQ3Kfbi6mFKnqC0M6xxjjXO0tp51jDP6mdp3RQlT3L6UUo7SGn7KbmP1PZR2i5S20Xq2glNO6FpxdXNmKYV03QQchcpdxPablzbxxj7GEMPpevmDG2U1ISzTSQ/bXNcSgSvlYRuloVvV0RWKsOrNdH1+vi9pvi9psT95sL7zYmHrUX3WwrvtxTeay6811q00VK01lpyt7X0TlvZSkfFenft/eH2tamhppKKoCc8cfvzir5ZyeST7RG9M6p3RfWOiMEZNbpiJlfc4im0eAtdJqtHL/sMukKXPRkrcodK3aFiT7DY4St0+JN6s1cSDXZHoKF7PF7V7k3W/WUpSS0VUYuF5GIhuZAgThbRJ4uYXA/9YhE/X8jMxumpCDkdpSbCxHgIHwthw0F0wAePhPCxEDnsx0YD+FiQHg1QQx5sxE8NBYgBH9bnRfv9eM5G3+8lB/xUrwfvdiJdHrzLjXW60A4H0uFA2+1ImwNttSHNFqTFhrbYsGYb2miBGy1woxmqNYM1ZqjOnOMPwVJZlZSURTIcF8GYCERFIC7BMQnOsYgBThnkVD5WGRBAB6XAIQQGMVAFKhTHMphSAUN/CmC5qt9cya9CBasALIdeAEhAMImiDAyRMEggMA3BJADiAPSnxQOhABBXAqhChahAHIIJFKUIkkNxmiA5ihFJRs1LZklrJxgjzhgJzgJRRoQ2M2o3J3sR2gJgMoBISljEaD0tWlnZrbPGZUucN4ZpOUio/aQ2yBpjrCHCGWMw51YomYICIr8AVyhwpYIEQRZCeBDhAZgHcgCGCMcWREw4NiKiAoyKECKBmBqldAipRSl9busSYy04Z4UZCy44SdFFiC5ccrK6gGCKsqYIY4hQ+hBrjHKmKK0LkmovyFjyEPkELCpJHSHZGdnJaV0Iay7AZFLtQlk7rwvwhhDKu1SoHsdkElFzqCRgogDzIsSJMCfhEotLBCrQhESiPA5SBEgyKMWjVO7wYqHjKNixlQNjc2kwAaXUJCfhjIASPEJwMMGjtJYW3Uabx2QXcZaBCA7EOQjLuRZlgtFSnJnXCDAhoqSaZDmYJAsgHsIMjGgVtVZJm1sX01E8o4JZFaIlGKsgO9R6l2zQk4IIUj6DK+GKxOyBsNUTsXqH23qef/Pk4PnWxvUbo52dTx8/fr29/eLZ091fft57+vTl9vaH3f2/vnjx9b0H4z19mR9+erez925n7yi7e5TZfZPeebmVfZ3aeZ3a3X+6+eyb7+4v335we+XereU7V64ebG2/ymRepbMvt7Nv0rvvdvaPdvaOsvtvUrv7T7f3nm7u/fL84Hnq5Xb64Nnm1ndPnn/3/anJqfqS0s6GhqXJqafffP/9F4+/XH+oo8SoI9RR1TRTmZgoCTU5DUkNE1VTDV5rV8wzVVd6ZbhjZbLvSn/LXF3RcDLQHbS3uY2tdkNvwDkc9Q1HvINBZ5/H2uMy97rMfU7zqM+xmIicLAxfrSpab6tbb65Zb6pcb6xYb6y831x9r6nmQXPdN72d2ZnpzOz07uJcZn4mMzedmZ3eW5h+fXJhd2ZqZ2o0NTaQGR/IjPXvTg29mp88nB1Pj/fvTA7uTAzsTg2mx/sOZ0f3Z0f35sa2p4cPzy28vnLub2t3/niw/o/P7//+2cZvn61/vLecvX46dWlh5/rJneXTuyvnXt2/+vabtf98k926sHijpuhOa8XdtvK1jsrV9rK7HaUbXeXrnSVrHUXrHUWf9ZY/Hqz5aab92UJP6vTg/qWJo9Uzw9WJ//GJogBAPymAFAipotgTKJFHMAWMkM8KStlA+8O4yw9ZXbjdp9JZ/5VW50l62uEVvUFAbwC1OhUv5eGMkuByAHYCoT5FGFRtUrJyAacB1CaNw1dZnAh6HHqJUzOk22IqjsV8drvf6Qx7vcWhcEVhvL6kqLmspDFZGNLLXoHz80xUzZcbNK12bb/PMh60LhR5z5V4r1YElmujdxtiG82Jz9tLHnWUfdVZulYbbaPYZAFaCbPNuDiIq6dY/RJvXOCMi7xxkdEtsboFRj/L6GZp3SyjX2QNp1jjGd58hjed401nBdMpVn+S0Z3kjadF82nedI43n2ONFznTFdF+VXLcFO3Lkn1R0A8J/LRJdy7svVoSuVURu10RvVMZvVMVWauLrtZF1uoj643R+83xf15dG83J+63FG60lay0lq21ld9vKV9or7nbWrPW13J6e6qhtdFh8LnugfWyp/+Ka2hLU2CMaa1htCWptIdka0tgCsjWoc0T0zqjTYPLqZI9OjrvsoWDU5IwZHCGDI2T3Jz3hUr3JK/AGi83f0D1V3jzsL278y58NUsRSkjpZRJ9M0guFzGycXEgy84XMTIyaiuCTYXIiRI76kbEgPhrARvzocAAfCZBjQWrYhw/78LEgPRZkRgPUkI8Y8GIDPrzPg/R6kT4fNuCn+rxkrxvvdeO9HiKHXu0OJNeC2GaHW21wqx1ptsHH55cFaTBDjRa4wQTVmeEaM1xjgqtNcIUeKJWVxRqwSIaSGjghgjERCvNAVACjInisgXEqH6v0cUovU8AjEASgMIgoFZBKiea8iLnzC1ShgBLJbYOBIK4Cj28pCCJAkIAgAkPo/x4LgyAC/BPAcnimBDAAJAAQByECIxgMZ2CUOv4DyuCUhhPNrGjDGSPOWjDWgjI2UnAyag/OOQBcByCSAuIhXIMzBkq0aS1RgyOpNsU4XZiUA5g6QGkjrDEm2Yph3pOnoPMK8BMFuEJBKlUUjAoAwoMwB8AcgHDgMZhxAMSqIFYJ0CqIhREBQSUIkWBMg1BalNShlB6m9AhtxFhr7nsQxoYwVkJ0YaKDVHsYQ4gxRgRzIpcDk6xJ3hRl9SGUdypJYz6iyUOkAlRCGCPBWVDWBDMmlLMijFU0hFltkBS9MGnGMB2Ba2lcy5OygGkEROQRnkNEGleTmMjSMomJkJLAAJyCSBajBZzhEYqFSRYmeYQUMEbE2ZyfUINzEs7qaFFD8QJKMRDBwoSEcwZG9hgcTtkiojQHkTxE8BCuxmgtyWlJTiYYIydxEE4DiIZiRYyiFLAaY4ys2ipqzYJGzwhGVtTTAgegPIjKOG3hNWZe7ZB0epwXIcpncCTdsZg9EDK7Q2ZPd23TkwdfpL774dHqaltl5cPl5aNM5tXm8/1nT/efPdt/9uzV9vaHvb0Pe/vr12/88PkXH/cP3+/uv989+LB38Daz8zqVPcruH2X3959u/vzoq+XzF09Pz5yenjk7M3e4uX20s/s6nX25nX6T3j3K7h5ldo4yO68304dPt14+3375bPvweWr/2Xb6h5+3v/9p+8lPW9//MDUwMD00PNbbf+/WysF25lVmb2ZwXM9oqhMVEzUVEyXBzpCzSMsVatnWiKs97h6rK7441LY82XtjrPtUe/VsffFEeXQw4e0NuXpCjsGoZzjuGwy7+wP2Ho+lz2vrcZiGPLa5SOBkPHSlomitufp+W/29ltoHbbX3m6s2GioetNTdb6n7prfzYGk+Oz+TXZjdWZzbnpncnpnYXZh5e2bpxdJcZmo0Mzm8PdaXHh/ITg4dzk2+nJ/cHOpOj/XvTg3vz45uj/bsTA4czIymR/ufD/a8mJ95d+bU365d+/3atT+Wb//t6vVfL17+/crV14sL6dHhvenxnanR7NRIdn5y7+Lpv33xYO/ymRu1JSstFSstZXfayldai++0lax3lW10ld7vKv28t/zxYPW3I/U/TDQ/m+vaXurbOT/2ennpdl9NwYl8FUKdUCL5IJaPEHkYcYJgTlDcCYorkGTS48dcfszhUxrsSq31X2npU15L2FyIyQobLajRAojqApIDKEGFcwDB52NMPsErWI2CVeNGG2JwGLzhypIir8OmVwt6UfA7nYXhkN/hCLncYZc7GQyURcNl4XBNIl4ZDtk5ziPwAVH0cUxczZebdW0uQ5/XPB51zscd50r916rCt2rCdxsiD1uLvmwvfdRZ9k1P+VpdrBxnfQVYXEVWAHQzwnej0hCpGablUUozQcoTlGac1EzQuhlaN0vr5yn9ScZ4mjWe5YxnBdM5znRBtJwTTOdF8yXRelWyXxasl3jLZc58TbDcluyrkvOiYJw0685HvVdLwtfLIrer4ner46s18dXa2HpDdL0hslYfWW2M3WtO3GtKbDQXrjcnVxsTa02Fq81Fqy2ld9vK77ZX3O2qW+ttuDfeO9TWJ+u8RqPP7YyEEpW9SzfswTLRHBCNfsHoE4w+Xu/m9E7J5FObApLJZ9ObXDq1SycXepxeX4g3ekWDl9e5NKaAzhYWdE5Rtto8UU+sxhWt8RU1/mUpSS0licUEvlREnypm52PEXJyaS1BzcWouwUzHyKkIORkiJ0LEWAAf8WEjfnwkgA/7iRE/ORqghvzEsI/IAdhYkB724wM+dNBPDAaIXJa530/0++luL9Hrxvu8ZIxjLuMAACAASURBVKcL7XShXR683Yl0uLF2J5pzcLQ50BYb0mg5HgNrtCBNVqTeAteY4FozXGWEK/RAiUZZqFYVqoFCCYoLYEyEYyIUE6GoCMUkOMgDQR4IcoCPVXqZAhmHYAiDAQRUIYAKVSmR4yMMxEEAU6kQlRIBcj8CSM7WAeaqfo89isRxNSJMgjCpBDAViB9HweDjTBgAEkoAgxESRigEoXPxZxilAYQlaK2gtnNqOyvYccaKsXZKdDFqLy25YdKohNUFIKeCBYzSYbSRUbsM9kK9Pak2JxhdBFMHSG1YMCc1jjJSDhWouHwFcSIfVygJFUBBMA/BPACxCohRwRwIsgDEgggPgiwAMjDMq2AWggUM1yK4DBMyQupyDyL1MGXEuVwozQbRJpSz4qIdFR0o76C0AcoQ4k0x1hhjDDHRUsgYIrQhzOpCKO9QoPp/UdAQqcNYUwEsngB4jLMCpJEUXYI+zOtChOABSTOM6jBCT1NGjjExpI4hZRqVSIjDYZHAJI7R06QGUGBgPowqURLCWYTkEIqBCBYicvyh+GexoYbgNTinJQU1zgkwxUEkC5MSzhpZ2Wt0WgS9hDI8RLEAxkO4hFJaktVRgkwwBkbkUYqFSZkSWJigVKhMCSZOtgg6s6A1sGoDI+koUURIHkA1GGXiJDMrOQRZj7FqmPbqbHFnMGLzBQwOv8HWXFb14Pqtnz/78uv19Y6a6ome7v2nz96kU69SW6/T22/Sqdep7beZzLudnVfb2+kffvz14MXH/YMPewfvd/dzp9j73Rfvd1+83M48ffzN1ZOnR7t6rp4+c+vcudfbqaPszptU+k0q9Xp7+8126l0683Y7/erZ1stnWy+ebr3ezLx8nt79ZTPz49O9p1t7v2xmfnya+uGXMzMLDWWVPc0t+1up//j4296zbb/VFbT6equbxksjvTFfkcwVGfjOuK+z0DdYGT/d13hjqvf27MDFgea55tKJ2sRIWWiwKDBWGp4sj02WxcaKQwNRd3/I2Ruwd7tMAx7bdNi3EAteLC+601T9sKPxs/bG9abK9Yby+001D1sbHrbUf9HeuL80u7c4l5mb3luaz85N78zP7C3MvD1zcn9+Ojs9mhof3B7t2xzuOZgde7kweTg7npkYyE4M7E+P7E0NpUZ7slODezMjW8M9W8N9+zOTb06f/OvVq3+7eetvt5Z/v37j6PyFjxcvvlxayE6MZSZGshPDmYmh7fGhg8W531duvbh85kZNyXJz2XJzyWpbxWpH+UZ35f3uyod9lV8OVD0aqPp6qOa7kYYnY02/TLdvLfbsnB3ZvzLz4+lhjmLyVFgegBZAhBKnCnBKyXBKXlSwYoGoxuwuPhhjfBHA5IQMjgLJmK82UU4fYnPCJhtudRbw0qc4XUByAClggjYPo/IpIZ8R81iJsrlRs8PsC9eWl7kdNp1G0kti0ONJhCNeuz0R8JdGI1XJRFUiXh4JN5YUFbtcJoKwkqSXF/yiEBK4Ip2mzqrrcBn6/NaJsH0h6Tlb4rtcHliuDa81F37eUfJVd8W3PZVPeitXqwJVCJ5UUJUgWwYy5SBTAXIVMF8Jc5UgXQXR1QBdj/KNMNeBqjtRaQCTRnDNBKmdIuUJTJqhtHOMfpaS52l5ntbOs/o5SjtNqOdoeYHVL1G6BdlwJuy+nAzeKIvcLI8sV0XWauNrdfG7NdG1+kiOPNxoLtxoLlxrjK82xFcbC1fqo7fr4ytNJSstpSvtlXe761b7W+6PdDw9tdhb0aSR3Xqd1+EIubyxmq6paE2/xhyQrSG12a+xBNRmv2jwaox+2RSQDD6rzuzWyT6jPulxOZwBTu+VzH6NNaixhGRr0OSKO4LF7li5r7DGm6jzJmv/crKYWiwklgqJxQS5lKQWE+R8gpqNkbnKqJkYMx2lJ8Nk7ggbC5KjIXLUjw/78SEfMeTBh/3EaJAaCVBDHnzYiw964EE/PhykhoLUYJDsD+B9XqzHg/f4yV4P0eMmcosqXW6sKxcCc8ItNrjJAjVbkGYb2mRFmqxIoxltMCH1BqjODNeY4HorWmWEyrTKYlmVlFWFalVCVMUEVVQEoyIYEYCIAEYEMCSAQR4MsCo/C/g5wIarUADJjS+r/qQQlQoYPHbPYwAA5wAM+OcFBhIARIDQPwlGAv4zCgZBJAgRIEQAf1ZJgRDx36nF3MbKscsDYSBMIFkDI1h5tUNQuznJTfAOnHVgrANjrSCqVcKCEuRhTINSOpw2ClqfbI5qrQlOH6G1YUITYo1RwVTI6aIKUMrLx/PzcKWSUihIAGAQVIARQQVzSohVATQEcSDEQRAHIzyC8CqIBREOwdQwqkbI4xwYQulhyoDQJpyzkYId4+woZ0N5O8rbEN6O8E5C66d0QVofofUxxpRgTQnOGOeMccYQYXQBhLV+CgkwpUcYfR7IFUCCitDCtIVWexk5wMoBUvBAlBUlzQRlpGkTx5hZ2kCTWgpToxCPIyKOiBQh06QWUhLKPAgugHElToEEAxG5RDMH0SJMi8jxk9DjXRU1xgoQyR/XTdFmURewuC2CTkAZDiY5kOAhXERILcnqaUFL8jqKFxCKQygNJdAAxoKYjhHNvNYiyGZBa+TUJl42sJIao0SY0JGciZXMnOgQZAPBaRDKq7dGbL6w2e3XWYIGS0tJ+dqlq9+ub3yzvjbS0VYeDl9dOvni+bNXW5tv09vvs5n32ez7nZ2jbPZtJvP86693f/nl4/7Bu539dzt7OQx7v3v4cf/V+93D1+ns1rffL41N/PTlV4ebW0eZzIednffZbO69S6ePUqk321uvN7dePN08/OX5q+fpl8/TL5+lDp+nXm1nX6d2X6Wy+89T209+vrJ0Zu36jdXrN94fvniV2b2wcMoi6BqTVROVpe0BR1LNVprlrri/LerqKwktddVdnei+Pdd/baLzVHf1dGPRaFV0oDQwUhaZqk7O1hbP15XM1xZPVybGikODEXduoHk+EbpcWbzcWLnaUrveUnu3oWytoXyjsXKjseZBc91nrQ2bU6ObE6PZhdm9U4s787OZmanszMTR2ZMvFqYzk8PbowOZ8f7NkZ7d6ZGD2bH96dHs5OD2aG9mYjA91rc92r0zObg/PbIzMZQZH9qfHX99cvH3a9f+Y+XOHysrf7+1/Pu1G79duXKwOL8zNZ6dHN2dHt0aG9gcG9hdnPlw7fK76xdXm6vvtlVudFbf66x+0FP9WV/d5wO1Xw3VPB6s+Xqw+pvB2u+G678fafh5snVzvmv3zPD+5andm4shm+XfCsATAHpCheShxAmUUDCckpcKWLFALavMNm2yVB1LglYXbHErZUue1gxZHbDNoTRaVAaTUtLkM3wBxedj9Kco9SlOnyDZT2n+hCBBBgvh9Ljjhcl41GG16GWNWaeNBYPxYNhjtYYcjpjXXZVMNJWXNpQWt1VWJB0OPQwbUcyMYD5OCElSQpYqDHKjTd/pNvUH7eMR13zcebbEc6UqtNIQ32gp/KKz7Oueiu97q34ZqLxTFqhU4hUg242JE4xunJLHKPUILQ/Sci8hdaJ8MybUo0IdzNVCfC0k1MBSHaKuQ9XVCF8DC3WIUAOztRhfg/E1CFeHirUoXw0x5RBXhQkzDvu14tD1svCNsvByZexOdXStNnqvMblWF11viN5rTuTQa70psdoQu9sQv10XvV0fv1Ufv9VQtNxavtpVvz7QsTrcuTl78n+dffRg8Ize7DMa/RZrwOVNFDUMxRomRaNPYwlpLEG1OaC1htRGv9rgFXUeSeexyEaXVuPRa5Nel8cT0drCZnfcESy1B8scoVJ3tNwZKffGKr3xak+82hOvOp5TWSykFnIyWPwYwKYixFSEmI7moIsYD+LjQWw8RI4GiGEfNuzHR4PUaIAa8WFDXmwkQOWiYCM+bMhPDPrxfg86GCAGgkSvB+3x4F0erMeFd7uwzpwA5kS73HiHE213wG0OpNWOttqxVgee27FstKD1JqTejNRZjms4KvVAqU5ZJCuTsqpICyXUqrgajElQTIQjAhgVwBCv+uf55eehAAc5CBUJIjBIwACmUsCAEvnvShh0nGVGARUKQsdzl4AKAyAMgnBQhYIAfuykB0kUoVGMBv4ELRAicximAjCVClMBGAj/twIqmAIAEoBoGJMIykDzFk5y8hovo/aSgosSvKzGh9JmFSIpIF4FCSCqBjENQhlpyS3og6IhwukihDrIGKOSOcnpYkpQysvDC/KJ/Hy8oIAAAAbGRAQVlBCjAGmligJBFgRZEGRAkAUhVgWxKpiDUTWMaZA/LzCY0CKUEWUsBG9DGTNEmWHamvMWEoIL5Z25/BmlCzP6GGOM89Yka0owhhhjiHKGMCm5QUIHUXoFKuZBnBJTA5SOlr2M1s/KAVryoawTJKwQYcRIE82YWcbM0iaG0mGoBEM8goo4oaYpLUMbYIBR5sFgHgTnw3ABRKgQSoUe+wn/hC4JZdQYl2s4FDFGyIWdUVpN8BbBGDB7zLxBgFkWov6pgekoXk/zWpLTUhwHEyxMijhLKiEBJvW0ZBZ0FkFrZDUGRjQLWgMranBagkk9xVtF2SFpXZLOSIpqhPHp7VG7P2B0emWzX2+uiSSWz5z/cmXl3rWrMwN9FZFwY2nx4/XVV1ubb1PbR+nUm1TqbSr1LpP5sLf386NHMwMDu7/88uvBi/e7+3/eYYcf9l5+3H/1fu/lUXZ/95dnP335VfbHn96kUu8ymaN0OgdgR6nUUSr1LpV+8fz5/s/PXj7bfvF0++XT1Out7Mut7JvU3lHmxdv03v6z1MvUzr+/eb969Vp3Y9OVU6d/ffHm6TdP6osr/SbXQGVNR8AVF5h6h6m/KNIasHcnvKe766+Pdy3P9N6c6j4/0DDfVjZeEx8sCw6Xh8er4zP1xYvN5QsNpTPVhZMVsZFkYDjqGQ44Z2KBS5XFqy21d5qq7rXXrTdX3a0vW2+o+KKz+aue9q97OzLzU4enFg5OLR6cXNhbnNudm9mbn35xcn5vbnJ7fOCXga7s1NDmSPfzoZ6dyZH96bGn/R2bw91bwz27U8NPBzoz4wOZ8YGdyeGt4d7s5Mjh/Ozfb974x+3bf7u5/Nv1m/9+4+bHS5denlzcn5namx4/mBnPTg5vjQ5sT469unD2j7Xlz3ta7rZUbHRW3+uqfthb+8VAw+PB+q+H6r4dqvtuqC6HXj+MNv443rw51505Pbh3afL17dPdcd//+ESVp0IUMJ6HkgqSPoGTn5DMCZo/IUhKswX1+DG3H3Z4VSbHCUEPWN2EL4j7fKDNDlntqMGM60wFFHcCo/Nw5gTJAYIWlI0KjRa3OmlvwJcsjocjTptdL8t2oykeDMcDoaDLHfN4En5vSSRUnUw0lpa0VZaX+XwGGNWpIE2eQq+EvBwXVUtJjVhl1LQ4DN0+83DIPhl1zBe6zpb6rleHVupj91uSX3aWfttd8WN/9dPByisJXyyPakH4GVwzxxnnBP08r5tj9XOMdprTT1C6SVI3RekmCd00oZsldbO0bpbVz9DaKUqeojQzrG6CVI9R6nFSHqY0vaTYiTHtODNqNF2I+q8Vh25VRpcrIyuV0TtV0bXa2EZD4b3GxFp9ZKMpvtFcuN5SuNoUW6mPrDTEbtfHbtZGb9UnlptKVzpqN/rbVoc7n0zP/N+nP//fJz972H/G6oiZrUFZ7xa1Tr07qXUmeb2X1bpZrYs3eHidm9U4WNkh6j1aU8CsMzk0klsnF3p93kCRxZ2wegsdgVJHsMweLLWHyuyhUnuo1BmpcMeqHOHyvywmyIUEsVhI5TSwpQSdoxBnosRUmMih11gAHw8SYwFsNICP+HOPHAvSOe/GSIAc8ZPDPmLETw778EEf3u9FB3x4vw/rccM9LqTHg3e6kU4H3OlEOl056II7XWhHTgZzwC02uNWOtdjxZhvWZEUbLWitGam1IHUW9BjADGCZXlWkURSqlUkNEJdUUVEVFaCoCEVFKMwDIR4IiXCQBwM8GBBgvwC5GYhBEATAYAADlYhKiUAgDqhQQIlAAJYbaz5mC0EcUKEqBfJPfwegQo81MIA4HmtGaQgmc0WIAITnJLFjQ4cKBSBCBeIgRIIQAcEUBNEQxAIgg+EyThsw0kDzDlbtE7QhXhPg1AGcc0C4DkQ1SkhQQDyISBAuw7SR0/okY0QwRiltiDFEdY4yjbVYAQh5eXh+Pp6fjysUpEJFQZgAorwCoPNVlEpF56ALAv+UwSBGCXIAJGKUDmcMKKWHCS1CGFDaBP9po0cYK8LYcN6Bi05CdCGck5L9jC5I68O0PsroY6K9mLMUcuZCwVIomGKM7Cd4K0zpEdqAMHoFpgFpM6sP0NoAow3Saj9E2wDcDJNmjDQStInhLTRjxnEtDAsQLEKIGsFlktLTjBEG6YJPQcUnKtUnSqgAQBQQCaA5R6KA0QJGSyijxlkJZyWCVZO8RHD/jIjlAMxvcps4HQ/RHExxEMEjpIjTWorXM5KOEmSSZ0CMQ0gBpUkloiE4PS2Zea2J1xpYjZHVmAWtkZNlnJUQUk8LDrXeodG71QYrq1GjtEdnTbhCIbPbp7X6ddZyf2jl3IVvVjc+u3nz7PRUVSJaGgqcn5t5mdp6vb31ZnvrzfbWUSr1LpN+v5M9eP5spKNjsq/35fb2x/39j3uHv+6/+Lh3+H7n4P3OwfvswVFmd+/p8x8+f/T0q8cvnz9/vbX5NpV6n8l8yGbfZzLv05l3mcxRKnWUyhylsm+2Mm+3d15v777c3HmT2n+XfXGUefE2fXC08+LD/ssXqfTpqenuxqarp8/9/ubd4/WHPoOjOlrSHAgkOKbRaesM+5tc1vaAc6mt+uZ41+2Z3uXp3quj7Wd766YaksMV4cHSwGhVdLI+OddcNt9SPlGdmKxOjJQEx0pCUyXh6ZLwudriGy1Vd9prlxtKVxrKVmpK7jdXP+5t/26g+3F327PxoRcnF/bmZ3Nvd25md37m5cn5lyfnt0YHfhno3Brt3Z0ZyUwO7c+Mv5ib2J0azkwM7E4NZ8cHt4Z7MuMDu1PD+9Nj2cnhvdmJw8X5365e+/ut5T+WV36/sfzbteu/Xr7y5syp3amJzORIenxwe2xgc2Rga2LkxdlT/3Hv9tdDXXdbKu911dzvrvmst+bLgbrHA3XfDNV9P9L4/UjDDyMNT0Yafhht+Hmi5dlMR04Ge3X79FJbzb/lgXkAqoCJPJRQUkwBzeUx3AlGgExm1OUm/CHcGyT8YcjhPaE2gFanXFyiLkziXh9qd4GyUclpFIxYQLAqRswjeUQ2owYrqDPhdifp8QcShVF/0Gm1mbR6l9laGI0lguGoz1cSjlTEEyWRcHk0UpVItJSVl/v8BhTXg4heCcv5Kj0ABQUhoZFKtVKtRdvs0HV7zCNhx2TUvlDoulgevFkdXm2MP2hNft1V/qS38ueBml8GqufstsJ/hbphdoaVZ3jdrKCbFfQzrHqclCZIzTQlz9DaOVq/xBhP0/ozvOmcaLksWq6Ilqui+YpouiJarvDmS7xpidGPspo+kh6T+HMh99Xi0PWy8K3KyO3q6O3q6FpdfLU2st6Q2GgqXG+MrTfF15sTq03xtebCO42J23WxW3Xxmw3JG40ly23VG/1tGyOd3/SP/n3y9v+7+PAfozc/GzxvsoX1Zp9a72Ikq2TyS6YgqbZTajstO3i9WzR4tdagyRExO2N2d6HT6nLpZLdOLgz4feFim7/Y5iuyB0rtgVJroMTiL3aEy52RCke43BWt9MSr/3KyiF5KkgsJPLcEtpik5xLUbIycDuOTIWwihE+EiPEQMRYgx4PUeIicCNJjfmrYiw/7iJEANewjRgPUaIAc8uJDXnTEj4/4qaEA2e/FBrxYjxvt9SC9PqLXT3Y7kQ473OVGe7x4twfrcqMdTqTDibTagBYb3GJDmixQjkJsMCO1ZrjWjNRbsWpDrkEKKtWpimVloVpZqFbFJWVUBBISHBOhqJjjD6EgDwZ5MChAXhbwMCoXDfIojEA4AhGAElEqEECF5RLNEIjDIA79CVcqJZI70UAAg3PbKwCW4w8hiMh1cGAYAyOUUoWCIA5AxD+Zw/+fPAYdp8dgiIZhFgRZEBYRXIZRGSGMBO/gZD8rBRh1gJUDJG+HcF0BwJ1QMiqIV8GiCpUo0a4xRURDhDdEGV1YMhcKxkS+ii9QUAoFqVCQSgUJQCyMiwDCqWA2d4EBAKVSkSDIQBADQIwSYhQAC8AiSmhRSkcwRow2wKQepgwoYyZ4OynYcd5+bKMXnAhvR3kHpfHRuiClC1G6MGOI8NZEjkjkzYWsIcboAqzWy2vdBkdEtgRg1kRILloO0LKf1YdoOYCxDpiyoKQJJY0EbaJZM07qAUhUgTwISzAu45Qep/QkbQRBRlWAAHkg8KkKyQfhApAA/rzAUDoXC1MTvISzIs6oCU5EaR6mBIQSUVpD8GZe59Y7DIwsIEzOu8jCpIgxOlo0srKeUasJngZxEWc4mKQBTE3yekZtZDVGTjYwagOrySGZluQ1GGWgObukdcl6l0ZvE2UtRvuNtoQrFDS53GqzX2su8QRunjrz48OHPzy4/8XtW90NtVXx6GhX59b3375Ob71NbR+ltt9l0h+y2Y97ux/2dlcuXqiOx29fuPB+Z/fj7t6vu3vv0zvvUtmjVPZoO3OUyr7eSr/eTr3c3Hz5/Pnb7dS7TPp9Nvshu/Pr7u6vO7sfsju/7u1+yO69z+y+S+++Te2+3t55vb37Nn34NnP4JrX/Nn34bufF0c7B314f/fT48VBHZ29z+4+PvvnHu7+Odw+GLL7qcFlCVDe7HC0eR43FUGczTFUnbwx3rM70353puzXRdXGw+WRn9VRt4VBpcKwqOlWXnG8pX2yrmG0smWkoGquIDJcEJ0rCs1WJq73165NdX8wMPJzsvtvfeLujaq277lF/+5Ox/m8Hu38c699ZmEnPTmVmpjJTk5nJiZ2pyZeL8ztT49vDA1tDvdtDPdmJ4b3J0f2p0YOZ0d3Joa3hnuzYwN7k0P7USGa8f3dqeHdy5HBucmdqfHdu9sOVy/+1vv7HndU/Vlb/WLnz29Wr7y+c3Z+byk6Obo8NpMYGM5MjqenxV+dP/8fG7Sdj/XdaKu91Vj/sqfu8p/ZRf+03g/XfDNY9yUHXcMMPI3U/jjb8NN7ydLo9tdSXPTv64ubivam+fAXyqQrJA5BPYLSAoBQMX8DxJ1gBtdpInx/3BQlfkA5HcW8wTzYpLQ4ulmAiUdznx5wulUb3CcnmU2I+xSlYsYARVZIe1Boxi4NweXCvP5ws8jldNpPZpNX77K6SRDLo9oQ9nmQgmAwESyKhikSsprCwuawsZrXqENwAEwaY1KlQHYCYETzIC0lZKjeoa8xym9MwELSPRuwzccepYu/5Uu/NmshGc+GXnSXf9ZR9313+U1/VL/1Vcw5r4lOkWok3IFwTqW4mpAaErYeYRphrRsUOTBzBpGlCXiDk05zxvGi5yBuvS7brkuW6ZLmpsS9rHdfUtlOsbpjhhgTupMd6tTh0szx6ozx8qzJ8uzq6UhNZrYmu1kbW6iPrTYUbzUUbzcm7jfGVxvhKQ3y5NnGzOnazPnmrqexma82d3tb7Y70Punu+Tnb+1n/l/5ha2Wk7tze7XmyKcpKNFqwYY1SbA3pHjJGdrM6ltgS0trDeFjK5ojZ33OZO2N1xp8Xp1GnsarEo6A+ESyzeIpu/2OortvmLzb4ik6fQFiy2BUtsoVJnpNweLv3LqWJmsZD804VIzSfI2Rg5EyWmQuhUGJ+OklMRaipCT4TIiRAxEaLGAuSonxj24aMBasRHDnmxET8x4seHvfigGxnxYUM+rN+HDwfIwQDZ7yP6fGivD+/zUz0utNMBd7qQHi+eYxE73Vi7E2m1gy02qNWONNuQZhvabMMazWi9Cam3IPVWtNoAV+iBcgNYrFMW61QJtSImKmKSMiqq4iIQEYAwrwrzQIgH/awqwAF+HnRRChejctGgBkdgCAcBLKd+KRWIogDOhZoRiEByUbBj+waeW11BERr+c9My5+DIdXDk9K2cTRH805QIQkTO0JEDMBDEQTjHLpIgSMMQB0IcgksoqUMpA86aKdFJSx5OG+B0IU7rxxkbgGjyVGyegskHWBUiEYyRVbtEfUBtjnH6sGCIMnIoTyXkF1AFBZRSQSmUVM52qIJYAOEVIKNQUgoloVASAETDCAciHABzAMyDkAhhaozWk5yZYIwQqYcoA8ZaaMlJiQ6EseK8A+cdmODERTcuuiiNn9YGMLUPV/tpfZgxRRlTnDZEGUOM1kcxtZfR+jmtV2uNaCxBVLAweh8p+2k5wOpDtMaP0FYAN0CYDiONJG3EST2IqJUgD8ASgusIxkhyJoIxUZwZQQRAgQEFMHAChPJARAFiSpgBcQYiGIjgEErAaDXJqUleIhiZ4iWUEmBKgCkJZWSCN/Nal95uYGQeOu5RZCBCQGktLRoYtZ6TRJylQVzEGBYiWJjUULyBVRtZjZmVjYzGyMlGTjZzWgMlyjitIxkzJzok2Slpraxah9I+vSVmD/gMDodkdKv1RS7f1cWlHx8+fPboy2ePv1i7fqWhrKStpvLL1TuvUluvtjffZdIfdrK/7u1+PNj7sL+3/f33nbW1vY2Ne09/+e3w4ONO9iidfpfOHKXTb7dS7zO779O7R+nMm+3tV8+fv0unf93b+7Cz83Fv76/7+x93dj7s7Py6d/BxZ/99Zvd9Zvddeu9NavdNev8o8+Ioc3h8gWVevNs5fJ3e/fXFm6dff9dd39xR2/jtg8+3nzyN2oMl/qIam6vV7ejwuhqtpkqdOBD3n2uputHduDzQemes6/pQ2/nuhvmGktHS0GhZeKo6MddUutRWOd9cNttYNFoZGSwOjJQEJyojF7trV6e7Hy4OPVgavDvVuTLZujHf/ejs9Fv69wAAIABJREFUyJMr099fnvrxylx65Wz6zvndO5d27l7au3v55erVwzuX0lcWn5+feXpm8ump8c3TEzuX5vcuze9enEudmkgtjmaWxtPzo6npocOlqYP58ezU8PORvvTk6N7c7NGFC38sr/zn3Y0/bq38+43l/1xeOTp9Zm96an9mKjsxnB4fykyNZWYmDk4t/M/P1n6ZGV5pKb/XVfOgp+6z7pov+2q/GWr4drDu+6H6J4N1TwZrfxyu/Wmk4afx5qfT7Vvz3ZkzIwfXFp6cGqYR5N8UyCdK6BMYy8PIApot4Pk8QcyXtZDDSQTDRDAC+wKIN/iJ2nDCaGaicSIYpiNRNhRUaOQTNJ9Pi6isV/FSASuqNHqFWodYHLjbi7k93mDI63DaTGaDRuNzOhPhsMtiCTidUZ8v4fcVhQIlkVB1YaKtoiJituhh3ISQBpA0AIQBxPQAYkXwEC8UyVK5QVNvM3T7rENhx0TMNZ90nyrxXKoIrtTHHrQVf91V/m1X6Y+9Fc+Gap8N1KyURodlU6MSbUPpdkxox8VmiK2HmWqQLgepaoBqBNgmkG2FuC5M6EHFflwapORhRjfKGkZZwxCl6UT4NoSdMRsvRb03SyO3KqO3qyJ3qsJ3ayJ3qyOrNdGc+rXWEF9tKFxrLFypi96uiy3XRm/VJq7VxK7XFy23193ta98Y6V1tbL/mKl2xlP1cMbLZfDLTcvb/Of/VpZJugTerDV613iObA3p7xGCP6B0RvSOSCzIbnVGTM2p0RC3OmN1sd2plt1ZOBIIuf5HJGbP5klZfscmdNHuTRm/CGiiyBoosgSJbsMQaKP7LyWImt798sog+VcQsJpiZKDEdwacj+Ez0WAmbilATIWIyTI4FiLEAMeLHRwM5CpEa9eMjfmw0gI8E8CEvOuRBBrzogA8f8GJ9HrTXg/X7sX4/0ecle91YjxvtciLdbqwzZ+JwIn8uqsC5KvpGK9xsQxvMUIMRrDdDdVa0xoJWGeEyHZDjDxNqZUKtiklgVFTFJCgngEVzKWYO8HMqHwe4aKWbBZyUUo3DEIBBKjSHYYoCqCAfKsgHlQoYhggUJoHjjkQSBHBQhUEADgI4DBEQgOXGViCYRGAahql/ghagwlQApgKw3KYlmKueOjbW4xBMQjklDKIhiEFRAcZEGNUghBYh9ThrwTkbJbo4rV/QBWjJg7E2FSLnA1wByBdAPIBKOG2gRbtkCEumqGiKCvqIApTyCqj8AqpAQSkBWgUf3145trAAJPNVeL6KUIAkgDAgwquO7fUiTGhQSnfs4CB1CG0iBTstOSnRCdNWlLWRoouUvITowQU3IXlwyQMJLkT0EpoAqQ/Rxhipj5DaMKWLoJKX1HhJyaG1x7SOGMRbCZ0PVXsJ2cfogrTsR1kbgOogTAfjMoSqIUQCYRHFZZzUUYyJ4s0UbyFZE8kYMUwClQSQDwN5IFwAIgoIUyEUgFEARqkQBsR5hBJxRiI4NclqSFZCKR6ieJiUMEZLCmZB69bZ9LTMgSQPUzlzh4BRMiXoaF5L8wJKMxDGIyQFoBLO6hm1gZH0lGRiZBOjMXFai6Az8Vo9JahRykCzJlawCZJdUFtYSYfRfoM15vB7dTaboPdoDIVOz6nR8R/u3998/OjnLx5ePblQVxKvTsZvnD1zsPnsVWrrKJN+v7fzYX/v4/7+x/39D3u7V08u1RcVXVqcP0qnft3d+ZDNfMhmP+7sfshkj1LZ95ndD5m999ns21Tqw87OX/f3f93d/f3w8PcXL37d2/vr/sFv+y8/7Oy/z+x+yOweZfbepHffpvffpg/fpg/fZV++TR8eZV6833n1YjOb/en576/ePVxerSksaamoPdjMbFy7E7H6OyLJTo+7y+dpMBurtFJf2Hu+sfJ6S/WFupIrbdWX22suttWcaiqfKIuMlUemqgsXmspPtVUttZbPNRVN1xSOloVHSoPjFaHT7RW3xtrvLQw8WOy/M9l2c7RxY677y/Mj316denJ95scbC1tr51P3L6ceXt1/dOvw8crLb+/uf3Ez+/By5t757bXTz++eSq2f2X14cf+zy3sPL+7cO5+6ezq9ejq9cip9++Tu6tm91bM7K6fTN5f27pw7XL3w69f3/+vpj//X5tP/evrDH0++/cf3X31YW35948Lh5TN75xe258bSC9O7p+b3Ts//497trYWJW43F97vrHvTWft5b+2VfzdcDdd8O1n8/VP9kqO6Hodofhmp+Hm34aazx6VTr5lxX+szw3pXZrYtTJoH9l3zwUwD5FEJPoLiKFxSikMdzBVotYHewsYSYLFa53FQoClic/yLr8VAYcnsAu53yeZVq+f9j6r2ao8i3bd/1Ac7eDZKq0vssl+W9r8rM8iWVfMl7JCFvkAOEFwjvjRDCdNM0rhtojKQyEshL0PRye6+1zj5mHxNxX+6nuA+l7nUj/g8ZFfX+izHnmGPsoRUFrBrmdAWsKp/lpBpDAaeXaI2Q1a4UguFIyOuwW/Q6k1bDu1wRQeCdzpDPFwuIRUExEQqUhoMV0UhtoihsseoB2AzjJoAwgrgBwA1SRC+BbAgRUnIJvTZpMTZ7LN0B53DMO1HoPVrsO1HCX6gKzTTFH+0r+aGj/Fln2Yv95a97qhaGGuYHGu+VCCdN8lEWG6HZEVo5TKsGKWUvre7EVW24qo1Qt+CqFkzZRnJtpLqT0Xcx+i7G0EHpOilVK6Ho19umI+LV0tCtZPxWVex2dfROTeRWVfhObWymLjZTF52pj9xpiN+qi92qj12riV6pjlxKhi/VxC/VJ661Vd/uap/p73rQ1nPBXTYucx6V87esVen6w/8YuvL/nnywcOyW3R60OUN2V8TmjuZypMyuSI5hekfQ5AqbXWGjI2jzxOwWl1uv9ZuMhYGg219o9cRd/oTNnzC543Y+4QgU5+hlFxOOQLEzWPaHY0Wyo0XssSL2aBFztJA5HGXGw+R4mJqI0BMRejREHghgI0FyNEQfCJDDIpErXx4S6UGBGBbp4QA9KJIDPN4vEgMiMSAQfQLR48e7vVivH+/yoj0C2StQ3fxuFmKnG+vw4rlNWKsLbXJAOXrt81CNdrjOCjTa0VwSR40FrjIjNTai3AAmNNJiLVikhQo1YIwDomo4rAIjHBTh4JByNwgxxKGCEuSVkF+J+pSQnZEoMQSDCRjcNdBLCxBJAQJKMQBAc1mIyD93YAQEkhCAgyABQxQI5DQZDSMUAv2zACw3UUR+U13IbjoiDSNkjnC/uzlQTAbDDIGrMILDKR2CaxBShzFGjDHTKpdCL2hMIYVWIOROjLEhhEGKqCSwogCSSxElTOpYtUdpCOhscaUxCJOGPRI6T8LkSWgpxOZifKUQKwEZKcxKQLoAIPOkuASipDAD4zl9pkBwDqVytZbGnP09d8LMcC5W7cnJL1LpIZQeivNiCjeqcBGcF1V6EKUHV/O0IUjpQ5Q+ROlCrDFCaHha49c6InahjNX7Ca1HbgnBSg+q8jA6gdUJKGsFUA2EaSCUg1EOJ7UUa2TkZlZuYWRmWm5hlDaZys7KrQTBwVISkWCIBEMkCCZFKBinEYKCcBpAaACVwZQCY9SUTEvLtIxcTbIqlFEiBIezeoazKPVuvdXAqJUInVNmSpThcEZPq4wylZ5VKFCShTAZQtAgoiFlRoYzspyRUZtYjVmm/m0HpjEyKg1OWZUqi1xpV6ntKrWRUWgJljc7wg6fV2ezKw1etTFqcx3rH3p6e+bZndtT4yM9jXVlYbE4wNeWJC5PnVydf7+VTW1nUtuZ9HYms53JfFleXnz5sr2men993dN7s1+Wsr8uL/+SzX5OpXcWUzupzOf08uf00k468zmT2U6nt3dVV/brx49fl5c/Z3LDw/TmfGpzPrW1mN3IvYWPm4ufcm8rtZJ7rx8/f37/289L6xeOnR5s70q9fv/f/vT3tmRLko/2hyNdQbHBaknqNZ2853hF0eXG5KXG5KWm5Ln6slM1JQdLwv0R70DcP1oaPlJfeqyp/ERz+dHG0sm6krGK6FBpYLhUPNyYON/fMHN4/+yRnhvjrVeGG+8c6vh++sCPVw7/eOXwT1ePvr9zemH2/Id757KPrqw8ubH6w83M/fPzM1Opu6fnb5/4cOv4/O0T2XtnPj44tzQ3vTQ3nb47lbpzKjMzlb47lZ49vXz/7PL96cy9M9m5sx8fnNt+8+iPK/N/3Uj/dX3xTyvzX9Kvtl49XPn+Zub+hfS9s6mZM4s3T2duTa/cu/S3+R/nr5y+WBO/s6/yXmfVo66ab7urH3dX/9BX/ay/9nlfzYveqh/7a172V/80XPdqpOnNeNvC8d7s2bHs5SOFdv1/KYD3gtheBN+DEnsIKk8m2yuX5+t0kNPFhqPKeBHg9qJ+UWp2fGOyyGLR3hOHLYkYYrfjJkuBXF0g1+TTqjxGBSh1qNEqURtAvQW1Og2hcGEs4nM4zHqtWaeNBMR4MJDDWGEoWBwNlcTDlYXx+tKS+pLiMj+vl8J6CazLgzV5kDYP0u6FtHmgLg+0QFhQoSo16Gusxna/bTDqGY17Did8x0r8p8rFK7Whuy3xxx3lP3SWP+0o/ak7+XN/7fuB2oWhhg+9dQ/KhWmHdpSVD+LyYUo1zurHWcMYo51gDQcZ/UFSO8kaTigsU2rrWY3jgsY5rTRPKrWHbfpzUf5qafhmZfR2dexOTexObfRObeh2bXimLjZTF79TF7nTELtVH7tZF71eG7tSE79UGz9fGz9fV3yppfp6Z+tMb8+95v0X+YoDCtcAZbmuDi3F2v9n7/T/M3Llfw9eWjhxKx6r8vgK3b4ij7/I6YtbvTGLJ2L2hK3+mNkbtXijFk/E7A7b3BGH1e0x6P1mc1wMWZwhgyNkdkWsvrjVF7fzRXYxYROKfmeYM1jyh6OFuxGIk3FqMkZPhMmxEHEwSucwNhLERwLYaJAYCzEHAuSwSA4H6EGBGBKp4QAzJFIDIjkQoPoEfEAkh4J0v0j28Fi3D+vyYd1+vIcnegSyWyC6/Ph+L97lITrdWJeXaPfg7R6izYW1OOE2N9bsQFpdRKMdqbdBTQ6syUnUO7BqK5I0I1VmtNwIFmulCS1QbICLdHBcDcbUcISDArKCsAoMyKQBuTSghIJKWFSAfgXokYNeFeBkpXIMwWA8dweWGyECUgwoQKUFcG4TlhshglIUBgkIJCCQgBEagUgQwAEA29VVEPl7yyWMUBjG/g4wECJAmAQgHIKJ3HfubxjOYrgcQVgUVeKkOpfqhNF6nDHhtBFlzKzawxmDnCEoU/tIhQOlTBCuBTF1ASQvgORSRAVTBkLp1FjCnDlMKx35AJsnZfIkVAFAg6gcIVRSmJVAjBRkpFJKAlAFACmBGABhQVSOEqrcUg0mNBitx3ZPmC0Ya83twEiFk1K5SaWLUvlIzkuqfZjCjSnctIYnVF5U6SG1Aq7hcbXIGMK0LsQaw7jGLzcGtI4oZwkpzAFS76MNAqRwYZyX1QdojU+K6aUoB+WEF6WlWD1Oa2iZgVVYKZmJYI04YyRlZkZupSgdAtCoFEckKFwAYVKYgnAaIWiYYCCMATEawFiIUBGMhmI1lIzDGRVKKxFCjcsMDGdR6Nw6q55WqTBGhTJKhFYilBqj9bTKxHI6Ws5CGAOiLETIUUJHyw20wsgqzXKNiVWbZZxZrrVxBptKa2SUelpmV2kscqWD0zg4nYlVGWgFb3IFrV6PxuJQGtwqY9TqOto/+MPt23fPnR1ub+lpqisNiQmRr4xFGitKr+QYlkltZ9PbmfR2Jvt56eP7589bqiqrC+O9zc0v78/9eW3lSzazvbDwOZX6kl3+nF7eXsx8ziz9srS0sbiwPj+/ubCQk2Jfl5d30umtxdQuwBbSGwuZ9YVcwn02p8B+B9h2Zm198ePPT15uZ1b/svV1M7uy9C715vuf5q7cLXSKA4XFfeFIg9laqdG0OO1Hi6OX6iouNVRerK84V1d2KpmYLIkOhb1dvLUv6BorDh4qjx2uiB9Oxo/WFB9KFh4oDQ2XBA7XFJ7ZX31rrOPuke7bhzqujbXcOtT+eHr4zY1jb64ffXX96M+3Tr6fmX5/92z64eXVp7fWn93K3L/w/vaJhZlTi3dOzt8+sXh3Kjs3/enh+aX7Z7Nz0+mZqaXZM5nZ06mZU+m7p7P3Ti/PTWdmT2dnz3y8f27rp/t/XH7/b+upf1tb/Ovqwq+pVzuvv1v59nrm7rnUzJmFO6cXbk2lZqZXHl75U+bnhUe3z1WEbrWWz3YkH3ZVP+qqetJT+0NP9bPemue9NS/6qn4cqHnZX/1ysObH4frXYy0fjnRlpg98unqkxm/7L3ngXgDNg/G9KPENRn5D0Xtlijy1Rmq1QS435hdAt0/q8hQYrPkWm72q6ursxaLWRthux0wWUKMDVbp8RlkgU0GcATc7AK0JMVkxq9MSjRZFwx6H1WrUW/X6aEAMeL0eq1V0u6OCkIiEyhPRZKKwrqS4oay0XAyYUcoIESaQMIKEESRMIG4EMAOAGaSwDSYiKq7CpG+w67tF+0jcezDhO1IiHC/lpyv4a7Whey1F37aXPWkv+7G78nVvzbuB+vnBxvn+xoX+pne9NY/rS6c9ngMyZSdMd2Pyflo1LNeNygwHZaYjjOm4zDKlsp5RO6aV9pOMcUzNnQn7rpWHr1dEbiUjd2qiM7Wx2frY3frc2DBypz5+uz52uzF+oz5yrSZyuSZ2Phk+XxW70FB+qa3+Wmfr7e7O6ZqaIRvfyhgGcfNDY+yjWP/HZP9/6zz+l5Yjm42T33UfjYYr3J6Y2xf3CQmHJ+bwxWzemMkdMnnCZk/Y4g1bPGGzO2R2iFaTw23Q+83miBixeqIGZ8DoDFt9hU6x2MYXWYUiZ7DEFSrN0csRKP7DsQSby5E6FCUOR6jxEDEWwici1EgAGwuRIwFsJICPh5iRIDkSIIcEYlAgfjMikkMi1SfgQyFmQCB6eayXx/tFok8kevxYN4/2CHivSO33od080e3HOz3ofg+x34N3urF2N9ruwVuccIsTaXOjLU6k1YW1evBGB9LkRBudWL0Dq7HCVRY4aUHLzUhCJy3USBN6qFALxdVAzoUYVgERDgzKpUEFEFSCogIQ5CAvB/xyqVcutdMSBoUhAIFBFAIwGCQAKSYpQKQ5gElROGemh8jdgmaQBKQYBBEYwkAQKQWwXZmF0gjG7H6gdM5J//sUEYQIKYiDMAGAOABiMELCKIViDIbJCUJFEBxGqnFSh5BajNZjtA4hdShtJBU2pV7QWsIqg0hzHkJuR2gjSGgBjMv5EkFcC9FGhnNpLGGlzgdi3Df51J4CqgCgc5NDEJUDiAxE5ADMSEBKAlISiJbCbO4BsBzBNCipxWhdDmC5FERcZsNYG8raSKWL4rw05yc4L6Z0owoXpnATKh+m8mGcj9QKmJontAFGH5YZw5ROJDS8zBRUmoMqS8joL1Y7YgpLhNQIhNZP60VGywOYLl8qy5MyewvoPAmdD1D5AC2FZQCqQintro+fNpCsmaQMKLgLMFSCoBKYggkWpeUIJUNIFiIYEGcggoVJOZpLkCJVCKVCSTXO6GiFRaFzasxaUqFCGQ5jVSilQikOZ7SUTM8o1CTLgCgDoQyIKzFaR8sMjNLAKI2M0kArjIzKrNDaOJ1NpTMySh0ps6t0dk7rVGtdGr1dpTPQCr/BGbB63RqLS2V0c8aIxT3R2f3d9es/3L4xPTHaUVNZHgkmRL4sHKyIhnuam94/f7qZXtxKp3eymZ3s8k52+d2z563VNeWRcGU0uq8q+eP9uV8/Ln9dyv66tPQ5k9laSO+ksr9kP31OL628fff6229/fvx4a3FxdxmWzu6kMlsL6a2F9MZCamMxu76QWZtPbyws5dC1nV7bXFzZSq3sZNc/L298Xd3+urr9p40vf9r65eaF65MHDn948Xaora8hnBiMRButtiq9ocFiPhwPXqorv9Zcfbmh8mJd+XSy5FhJbDwi9Pvsw0HPoUTocHF4NMofiPlGCoUDhUJ/2DMQ9U2UR6baK68f2Dc72X1vsuv6aMuNg23fnhn68fLht9ePvb529O3tU/Oz0x9mz2UeXdl4MbP9cib76OL83anU7On07NTCnZOLM6eWH5xb+/ZiDloLd06m705lZqdSM6dSM6dSMyczs1OLM6fSs6c/Pji38XL2j8vv/r6V/ff11L+tp37N/Px1/tn6D3eycxfSs2d3AXbnzOqDy5/fPftl/qfLdUXXGopn9lXc70h+11PzfU/tDz1Vz3urn/cmX/QlX/RVPe9NPu1NPh+seTXW9OFIV3pqcOnyZGdx8F/2AnukSD6E5SHkHoT6hmAkCjXpcEJ2B+r2kUJQESukAmGJ2Q44XIpotLyzSRMJIDZ7voKTcBpQpclnlfmMElDoQLVRqtajZjtudXrj8XiId9vNDpPBbbEUhkNBr5d3OkW3O+TzxwW+KChWFsaSRYX1pSWlvGAlGBNGWxDGCNMmmLagjBEijSBhhkkzgDtRKq7iKo2aNo+5P+waL+YPl4pHS4RTFcL5pHitJnSvJfFdR9nTzoofu5Nv+ms+DDV8GGxYHGp611v7pqfqTU/1901FB122YoCM52FlIFmFMo2kspVQdeGqMUZ7UK47SGuPyDWnfY4rJaEbycitqsjtmuhsfeG9hvhcY+G9xvjdhuidhtjthvithviNuujVmvDFqvCFquh0Mna+ruRKa921/S3XujuOlJQ1qHQ1NDfAWB8bop/42q34vj8lB3fqx1+XD81XjaZ7T5WFKlyeqNsTdnrCDnfY7o5YXUGTK6Cz8VqrT2/nTU7R6goZbbzF7HAbDD6LVRAiVndE7wiY3BG7kLDzRVZ/oZUvtIsJp1jsEIs94XJfrPIPx4plx4oUkzH6aCEzGWUOhqnxMDEWIkYC6GgQzwFsIiI7IBIHRGJIxAdFbEikhkRqUCCHQ8xgkB4IUIMi2S+SvTw2GKT7BLzLh3T50R6B6BHI/Tze5Se7fGROfnV68X1utM2FtLqRVjfa4kRanEizC2lywk1OqMmJNDqQWhtYY4VqrHDSDJebkRIDUKwHEnoooYcTOiSuhaIcFOHAmAaJqqGoGgnKgYAcCCohQZbLkZL65VILJSERDAIQGEJBAIMAHARwiQSRSlBAigISFIEoDGVyTWA5+QUCuBTAEJjKrbX+f1ZDCkJ2U31/c8xTMEqDMAmjNAiRAERIAFQCICCEgzABwRSCynBcSRBqlOBI1kjJTBhtwGg9SukQUkswZrnWq9QLanOIMwVpzoPLrBBlgEgdiHEAqgIxNYipMdog1/rUJhFnjfmArEDKFgCsFJbtXoAhchCVAwgjAak8KV4AUjmq5Wz0OYChlJZgjRhrQmgTylhQxowyFoy1EwonpfLSGp7S8qTajyu9hMpHcH5U5SU0AUoXoLRiToExhhCh5jG1nzUFlaYwrRdpo0ho/YwhgCg9lF5g9UGK8xZA3L/mUf/yDfYv32D/uhf9lz3Iv+xF90jIvVIGwjiU1MGEFsLUOGOkWBMKMyiAY1IcLUAwCUzBBINSMpSWYzQLkzREMCBOAxgN4nKElu/mRREcRmspuUmmcWrMOkrJYawKZTmM4TBKjTMaktXSco5kGBBlQJQGUI5gdbRczyiMrNIk40yM0sSqTDKVWaG2qrQmmUpLsFaF2iLn7CqNU603yzk9JffqbaLZ7dZY7Aq9W2UMmx1jHfuf3Ljx0+zMjakTA21NyXi0OCCUBMWycLChrOTb2zc3UoubqdR2JrudWd5KZzfSmdsXLzVWVFQVFtUUFp49fOhzJv11eelLNpNTV5/TS1+yy58zmY35+ad37547fPjl/fvr8/PbqfTn9NLWQnpzIb2Vzm4sZjZTS5uLS5up5Zzq2sms7aTXt1JrO5mNz0ubO8sbXz5tfvm4uZle+XXj89Lb9ImDx8+fOHvn0u1kIH6gqKjR6awyGevMxomweLG2/Hpr3aW65MXa5OnSxOmK4sl48ADvGg35jpcVHimOTETFiVjgYGFwOOLrDTh7RMdQ1Hu8oeRKf9Pd8c57k123JvbNHOp4PH3gpyuTb64d/fnG8fd3puZnz6TuX/j45MbWy7tbL2Yy98/P3zmVnZvOzk0vzpxauH0iM3vm04Nz2XtnUjOncr+kZk5kZqey93ZfauZU+u7U8tz0xvM7v2bf/m0z+7fNzL9vpP+Y+fnX+edbL2aXH13OzJ1Pz55Nz0ynZqY/3r+0/erxf/9lc/HmxZNF/K3mstl9Fd92VX3XVfWkp+pZb9XznuTz3uTT7oofuiue9iafDVQ9H6p9e2hf6tTAx0sHR2pL/jUPzJOieSCaB5F5KLMHp/MYBaDVw1YH7vFSYgD3BzCfUGCySW1OWhRht0cZjbB+f4FSDWr1uN5MmxwSOQepDLDGJOH0rMuPmGxl1VW1pUUOq9Fm1Pns9sJwiHe7eKcz4PEUioHScKQ0EiqPhquLClsrK6oCIRNCWlHahtBmhLEijA1hLRBjAigLRNthygHhXowq5LQNDlNP0DIQdo3EPIeL+eNl/HQycKEqeKUmONMYe7iv5FlX8qfeqle9VW8HaueH6t8P1r/tr3/TV/Omp+rn3qqZyniPxlgBUWUQVQFTJRBRBODFIJ6A6HpWeZw3XykWr1eEblVF7tRF7zbEZhtic42F95uKZhtis03x2/XRW3XRG3WRa7XRy9Xhi9XRC9Xx8/VlV5qrr7c33enqOBNOHFBYBhWmw0rHQ0M47a9aizZ/Ltm/Utb3tqR3oXD/esXgL0PnyiKVbm/M6426XWG7M+hwhWzukN0dMtkFg10wOASzK2Byinqr32yyu416weEIhoutnqjJFTK6Q2ZvxCbEbXzc7I9a/HGrv8gVLHEGS7zRij+cKFYdTyiPFLKTUeZwmD4UZcbCZG5+OBqgRoPkaJAYD7MjQWrqWwxSAAAgAElEQVRIwA4EiOEAlRNhQwI1GKB7ebxPIPtFqk8g+gR8IED2CFiPgPeKRJcP7fJjPSK534t3eckuL7HfQ3R68Q4fsc+NNjvhVheaa2RudePNLrjZhTQ6oCYn0mCHa21wtQVKWnIAkyb00kItUKSFEnoktmvigKJqKMKBEQ4MqaCQCg6p4IAS5BUArwD8cqmJKMBABAJgGERhCM9F0f+exyGVooAUQ2ASRWgYJKVSDAQJGCRBEIdAAsdYDGNyU0EYpnIJv8hv0Rvwb1IMgAgoJ8gQCoAIAMSlAIagNIzQCCLDcQWKKklKQzFGWmYmaANG6xFSh5BanDHSCiujcCr1vM4aUeoFmcZLKZ0Ya0UoPYxrcgBDSB2ltHFGnpSZ9kqYfCkrAdgcuiQgky+lJAAlAUgpRBUApBRiAUQuhVkQVcCoCsHUEMahpBZnjQhtQGgTxloJuY1QOFCZneI8Mp1Ia3hKwzNakdIKtD5AaHhc7ad0v7eCBWh9kNQIuNqPqjyU2p/rtKT0flzrp3QCwDoJNa80hkmVJw9S7ZWyeQXMnnxyTz6+V0LsKcC/KSDzpKwUUcKEBsTUIMrRrJlVWHBUvgswCYpJERLEaISQ4bSMYOUYLUMoFiJoAKOA3RtnGUIpUFqFs1pSaWDVDrVJRykVMKVAaDXOciilxmmOYjW0TIlRDIhSUogBURVOayiZkVGZZJxJxhkZpYlVmWWcRamxc3qLQqMjWSOjMLFKm5JzcFq7QqMjWJ/BwpscLrXZLtO5lIaIxXmgrf37a9dfz9379vrl8e725sqysnCgLBwsDYkV0fCp8fHNxcXtVGorld5KZ7cyH7ezKwsvX7dV1VXGCyuikVNjo58z6c+ZdC6243NmaSed/T2GY/H589tnzw63t7+8f39zYXF7MbOdym6ll7Yzn7bSHzdTyzuZ1Z3s6k5m9XN2/XN2czuzsZ1ezwFsK7OxlV3bzq5tZla2P67/ceOXb+88HOjov3XxZm9jR1dJRZPAl+j0lUbDWDRwpbHmanPtxbrkueqys8nS6WTZ4XhwVPSOBfwnSuPT1WXHS6LHEpHDUXEk4BkOePpEZw9vH475TjWUXd1ff2eoZWakdXa8/cnp4ddXJl9dnfz51omFuXML988tPDi/8uzm5zf3t368m5o79+7WifTcmezcmfTdqfTMVHZ2auX+2fTs6cWZk5mZqfTMVOruqaV7U6v3pz/NndltBbs7lZ09vfLk2i/ZN3/fWvrbZuZvm5k/L739deHF9o9z2QeXMnPns7PnFm+fXrg9tTR3Yfv1479tfvrP9eW5zsYLycjsvooHHRWP9lf+0Fv9pLvyWU/ls57Kp90VT3sqn/Ulnw1U/TTa+O5w+/yJvqWLE8daqvIk6F4p+o0E/gZA96DkXozeQzBStRax2nGPlxaDsNuHennQ6oKcXlkoQvK8LBhQBkSJWgvpjLjeimpMgEqPcEZcb4XURsxgw422xpamfbWVTrvFbtLzXndI4J1Ws+B2BX2+qCAkwsHKRLwiFqkrLt5XVZUUg3oppJdAxgLYJMUsAG4BcBtImiWYIR8x5MPGfMiYj5lBWZnJ3hV0dQecfSHXWBF/rDwwXRM5Wx06WyFcrBBuN0Yf7it+3FHybH/5q56qtwO1bwdq3w7Wvh2o/7m/7nVP9auu8ifNiUthfwMhq4CpakxWiTGVCNXAaA56HFdK+FtV0Tu18Zna6GxDdK4x/qC56EFz0VxT0WxjbKYxfqeh8EZd9Gpt5Ept9EJ19EJ1/GJ9yeWW2msdzTc7902LhUfltmMy23mV64E19sxd9oO34rE/+TzUkoq2b8Q7/lTc+z8bD632nigUij2eiN8b9fuiXl/U54+6fBGXL2J3h2zuoMkhGuy8zuxVG5x6g81itLgdHi8ftXrDNm/Y5o85A4nccwdLvOFSm7/Q6o87xCKnWPyHYwn5sYTiSJw5HKUOhajxEDEaxMdCxFiIHA1SowFyRCRGRDIHs5EgdSBA5eaHAzzRx5N9AtUv0gMBZjDIDgSYPoHqEfAeAesNEF1+LJdJ3+XbXX11+6gOL9Hp27XRt7nQ3Aix1YW1eYg2N97kQHIirM6OJk1gpRkuMQDFBiChB4sNUJEOjKuBQg2Ys9FH1VBMDYtyyW8piKCoAEUVzCukPplUTcIogqEwDoMIDGO5UmYQwKQS5Ld9GJqzGkIADgFEzrgBAnjOQw9DJATsbrZAePfSC4CI33Prd9OkkF25BkKEFMBymgyAcAiiMUxOEhzF6AjagFP6nPyCCQ1CamFCg1I6gjUxKqfOHNZZImpTUK71k3InQpkQygAROojQwrgGpfQyjVvGOfIBNk/CSEBWCsuksEwK0RKQBgBaKiEAkAIgBkQVACKTgAyEyiFUBeNqlNIRrJFgTRhrwlgLLrMynJNSOlHWTnFemVaktTylFWhDMDckJDTCbpeKPkhoBEorEJwfk7txlRtVOBktr3PE9I4YrfUprGHWGEQ5H6UWZPoAoXJLMZ0EkkshuRRmJRALwnIAVhRAcgmskCBKEFNjlB5njDKlnWGNOCxDAQKTErgUI0CUhDAKwhiUlOEMi9EsRrMoxUAEDeI0gDEgLoNJec5tiLFaSmFTGfS0SgFTKoxRY6wKozmC4QhGTbEyBKcBhCgAZTChJmVaWqanVUaZ2iRT5QaJFrnGqtJbVVqznNORrIlVmmUqq5JzcFqXSm9mVB6dxau3uTiTXaZzyHRhs+tA877HV6/9/OD+m0dzV45PtibLkrFIaVAsCYoJkW+rSqZevNhJpbcXU9vp7Hb20/bS6nb20/HRgxXRwoporK2q6sPTp1+Xl79ks78sZb9ksluL6dW3H9bfL2x8WFx59y776tXjmzdf3p/bWkx9yXz6ZenTl+yn7fTHrdTydnplO722nV3dya59zm5sZ9a3Mutb2fXN1NpWen0jtbq+uLKV2VhPfVpZWNpa2tj6uHXy0ImDgxOH+sfbKuq6yssqHY4Ks3EsJF6sqbjcWH2xPnm1ufZ8TcV0ddmxkthowDsiuI8Whc/XVp6uKD5WFJmMimMBz2jIdyDo7fPbBwOugzHxQn35jZaqWy3JG83l3/e3vjnU/+ro4IuJnsXTB5cuncxcPLFyffqX725vPbi6cP3E28uH568ezdw+sXR3avnumaWZqZX7ZzMzU+mZU5mZqczMVGbm1PLc6dVHZ1fun1m+N7U8dzp773R27sz60xu/Zt/8Y+fj37ezf9/O/nVl/s+ZV5/fPPr03dXs/fPp2enF21MLt0+m755bfX7vr2uZ//MxvX390nRJ4FZD8f19FY86K590J5/0JJ/2JZ/2VDzvTT7vq3jaV/l8oOY3gPVnzk9c6mnIL4ALYGKvBNkjQb6B0L0o+Q1G58uUgN7E+AVlOIZ5eJIPwjYP4vYrwlFWEFG3m3B7AI1BotJCKkMBw0lkGkCuIw12UKEDOQNttLe1NiciosNutpkNAZEPiLzX6Qjx/lgwEA0GisKh4kiwPBapTSTaKiurQxETjOslsD4fNkpQsxSzSDErgJslmFWKmwtQiwQzFaCGPNSNyhqc9na/rUNwDITdBxP+E8ngqQrxVCl/poy/XBW83Ri911r0aF/xs/3lL7orf+qpet1f/XN/3fvBxrcD9T/31rzqrnrVVXGvOl5PyYsKkBKIrKXYY37b1bLgjcrQTH1spj52ryF2ryk21xifa4zfa4jPNRfNNhfONBXdaiy6Vhu7XBu9WBM9Xxu/2FByuTl5ZV/jpZbGw97gGGM+pLQd4ZyndL4L5uC0OTJtL7rnKZ8P1G+Gm7/G2v8c7/pL9cijroNRMSH4o8FgoSjEeT7q9YY9vrDNLVqdvN0dMNl5g8VrsHhNdp/D6Xd7Az4h7BFjTjFu90ccfKE7VOINl3kjpZ5QiS9c6hITdj7mFOJ2f/QPR4uow1H6UIQ8FCYPhcmJEJnzH46FiPEQMxakRgRiLECNBaiRADkWZoZEfCTIDInUoED0C0QvT/YJVI+f6BPpfmE3ir5XJHtFspsnunKlKrkmMDfe5f0nwHK1ls0OuNWFtrqJFhfR4sSaXViTE21yEnV2tNqCVFqQUiNUogcTeqhIB8Y1wG87MGBXfqmhgAoIKABRAQaUYE6BCUrQL5fKcQSBUAREIQABQUQqgQEpmnNzgFIUlKKAFINAPDc5zGHsdyvH7wzLOTUghIRgEoKJHLFghPo9jCP3cisxECJyqRy5rHoYZjBMSVBqgtYRlB6nDQiphXE1hKtBVAViHEbrGaVdofFqzUHOFGA1PlLhwmU2lDFDpBHAdTClh0gdLjMrtC4QV++R0PkgWwDSUlgGogwAMSBIAQAFwwwIUCDEArBMAjFSmAVRJYhxMKHGKB3+u4ODtVIKByG3o4yDUHgolZfRCqwhyJrClC6Aqry4mic0AmMIkVoRUXhIjscVHoh1ECoPoXIxWp9M51MYRFRuZ/UCpRdxNU9xPKMRKbUPwPUSSCEFZQUgnQ9QBaAMgJUAqoIJLc4YKYVVoXExCistM1GkFpZSsBTHAZIAcBxACBCjYIKCcRohWZRkMZpBKRohKQgnQYwCMQYifkusZ3S0yqLUawi5EqE5nFVhDEcwKoJRETRHMDIYp6QwJYXkCMWRrJaW6Si5nlaYWJWRURhohVmmtii1FqXGIuf0lMxAK0yM0iznHJzOzRnMjMqtsfj0dqfKaGe1LoU+anEPN7Z9d+Xqz/fn3j968O21i8eG+i4eP3ru6OTw/o6hzvYTYyM/Pny4tbi4k0rtZDI7S5++LK/9srLx4cWrpoqqimisPBy5cOzYn1ZXf/306evy8k4quzmfWn+/kFuGbS2mNuY//LK09HVp6evyx68fV79+Wvu6vLqT/bSd/rSdXttMrWxn17ayaxup1c302nZ2YyuzvpFa3UitrS+urC182sqsry+uvnj07IcHT/78+c+vn70+OXny/s25hkRld1l5tceTdDtGK4qu7Gu41d12qanmYnXFpdrkdLLkTHXpidL4eMh/tDgyXV16sT55siQ6GRUmwvyhqDge9g/xziHBNRr0nKlKXG2qvN5QfqO+7HFnw/vR3p+Hu171d3wY6f905GD24PjSoUO/Xji3M3ViYbT//XD34mj/6rHx5aOj2SMjn05OLJ8cf3+wf/7wYPr4SObk2IdjQ++PDX28OLl69Vj63ETq3MH5sxMLZydWrp/afvrob9n5/7o0/7fU+7++f/3rT092Ht9dv3clff3UwrUTH64df3/1aGrmzOr3d/6eXfjPtz//3x9fvjs8eqEsNNtS/rCj8rvOysddlT/0Vj7tqXzem3zeW/G0r+L5QPVPI43vJjs+nOhLnx+dGW6BACgfxPOkaA5g3yD4Nwi1l5ZJNHrc4WL8IuUVEadPYrSDVpciFFFHY6jTBduclNkJcgZArpXQKimjBmQ6ld2PasyQ2qh2+irKEgGvw+EwO522aCQsCLzH6RA9nmggEA0GCkOBkni4sihWU1TUWlFRE445SLkFocwgZYFpO0zbIMoGUw6U8eAyN8q6EMYNM16EcUNYmKLrbOYmj60r4Bgp9E6WCkdK/cdL/afK+Oly/kpN8G5L0Wxz/GFr4nFHyQ/7y37sSb7ur3072PB+qOHDYMOHoeb3ffXvupI3kiVtOlsRQI64rFfLvLeqQjO1sbnmotnG+L3G2IOWovvNRfeaCu+3Ju61Ju42F95uKrzWEL9UG7tUV3ihvvBSU8ml1qor++pP11V2W+xNtLKD0vQyhjGV7Yjed8kee+Apeewte+Op/BisXws1Zr01r3y131b397QORoIlAT4u8DGPO+hw+u0Ov9sdsDn9Nqff4RYdHtHm4h0e0ekRnW7Bw4e9QtgXLPQEEy6x0BNMeILF7kCRN1TsEgsdfMzBx+y+iEssdPqifzhaxBwKkwfD5KEwPREkJ0LUWIg4GGVGg8R4iBkPMaMBavcjSI9FmCEBHxKpoVwyfYDuE6g+ge4XqF6ezMGsT6D6BLJXoHp4vJvHe3iqy0fu9+CdXqLTT3Z4iQ4/tc+N7/PgrS7k9zuw3UB6J9bkRJtdZK0NSZqgShNSvEsvKKFHirRwlANiaiimhuJaNKqGgiogyAFB1S69AkpQUIC5OhUFCkJSEJCAoBQCgN1KsFwiolSCSAtgqQSRSnatHBCIAyAGgTgEEwCAASCe4xMIk7mNVw5LuwBDc8KL+qcOg0kAxHMjxNwHBJMAQIAgi+McTulo1kSyxt1+ZEIDokoJLIcJDSUzM0qbSu9XmwIqY0Cm42nOQ8gdCG1GaBNEGQFCB1N6UmmllBYJpMgDGAlIS0BaApISgARBGoBoEKRBkIZhObA7RZRBiApCORhXo6QOow0YY8RpM0aZcMaC0maIMpNKD6Fwk5yP1QVpfQBXCxjnxzg/oRFofQDj/KjCjSu9MOtEWAehdFGcW2HgtbagyhTAFE7WIDCGAKry0RpBbggxWj4P4r4poPbkUXvyyL35VJ6UkSJKlNQRjJGUW0ilnZJbEFIH4xoYUYISApHiOEDgAIYDKAliBIhSMEYjpAylGJRiUJJBKRLEKJigYZyFyVzdpQyhtIzSKNdwuEyF7DY4KzGaw2kVTssRgpLCpASkpJAcJVQ4zRGMjpIbGKWRVe2OEOWcVamxKTVWhUZPyfWU3CxTWeS7CszKcm6N1aOzOZQGK6Oxs9qQ0THc2PrD9as/z919//Deu2/v/Xj/7t3LF6+cPtXd1Li/qeHq6an3z55uLM5vp1I76fTn7PKXj2u/rGz8srLx+M5cX0vb0L6Oc0eO7GQyv378+CWb3V7M5K7BvmQ+fsl83E5ltlKZ7Uz289LydmZpJ/vp8/LKl49rn5fWdjJrW+nVzfTKVmZ1I7WytvBpM722lVnfTK9tpFbXUytrC58+vs9m3iyupVa+v//9uZPnNpY3/vLlL5/XPr99+ba5ora9rLTS60l6HEPVpWcH2m8c6LrZ33G1o/HyvrrTteUnk8WnkkUTYf5oUehSY+XV1pozFUWTUX6yUDwYFcZCvpGAZ9BnP+B3niiJXqoru1JXeq22+FFn3ZsDXT8Ndb7s25eaGF4+ejB1aHTt5LE/Xji/fmzyw1DPwlB3ZrR/eWJoaWxwfXJsdXJ0+eDwu4HO1IHejweHMuMD7/r3Lwx2rU6OfD55aGG4Jz3alx0fzIz2L00Mf7109b8/evqPew//MfvtP+4++vO1m18vXvp09GhqfDR9aDR16MD7sf75g0NLp478+eHD//zpzf/58dV/PH5ys67iZl3Rg/bybzsrn/QkcwB71lP5rKf8aV/l077Kn0Ya3x3umD/Rlz0/fn+sA4XQPCm2V4J8I4H3gOg3ML4Ho/No+TesAtSbMYsLs3sgqytPbcrTWeSBiKGwGHN7EKujQKWTyDSQQidlOCnNgayO1FhRzohprQYPX1FaxLvtdpvJ7XIEgwFOq9Xp9W6Pl/f5Ba8vFhDLIqFkUby+tGRfVVVtOG5CKRNCWmHGgcrsEO2AaRfKuhDGizI8JucRxo8wAirjUYZHiSKVosZuaecdQzHPeLH/UAk/WeI7XsZPJ4MXakLX6yN3mgvvNhXea4nPtRZ931n6vLvydX/N676atwP1CwdaFgZbPvTWv2qvuJNMHPTYL8RcN8rFO3XRe41Fc02F95uL7jfFH7QWPmwrvt+SmGtNzLYmbjfGbjREr9YXXqxPXKxPXG4qudpWebm9YaIwUqVQlmNMu1w7prCcNfivW0Jz9thLf8Vrf+lLe/ytp3TRV/mTu+ymvfCOWHWm9WB503gkWO7zBD1u0eUU3C7B6fS73ILHG/D5gx5fwOsPujyiyyO6vQGXV3TzIa8QFcMJjxBz+WPeYMItFtp9YQcfdfIxhz/qEuIescgjFDq9kT8ciTOTUeZwhD4YpsaDxFiQ2PUfivhYkP6dYSMBaljER0LUUIAY4IlBgejnsX6R7BfpPoHu5ckeP9HLU/0i3ctTPX6ix0v08lSvyPT46f1ufL8H7/QR+3lqv59qdaG5CMScC7HVheUaVVqcWJMdbnKiTQ68zo5VWdByA1hqgEsMSIkRK9LBCR0c10CFWjSmhuJaJMKBITUYVAGiEggoQVEJBFQQrwD9cinPSlUEBgMwKIUACQSCKACgueGhZBdduw8GCRjEQRADQAyCcAgkdouYIRKCdmeD4G+ejn86O3JRHRgDwxQEkrnTMRDAAQAHQQIECRAmIIgCQRpFFTmAMXIzKTNhlA7COQhTAoisAGIBVIVSOlJu4Yy81hqW63hW66c5Dy53oIwVokwQaQBwLUjoWM5Byc0FoDxfSudLyTwpni/BpVKyACABgAQBCoZlMCJHcBWE5jKC1Sily3n/cMZA0GaCtuCsBaaMKGOjlF5GzdNqnlYLlJonOIHSBWh9gNAIuNqPKD0E54VYO0BbMZkTlztpzqOxhI3OuNIUIFQuhTlIanlE6SXVPK3mSZUnD1LmSdkCQAbAchBRQpgaxtUYpYdJnRTXSlCtBFHng4oCUAFIGVCCwRIUkWKIBMEBhADQ3BqMRggKIhiEZDGKQUkaIWiEYiBCBpMKhMpNEdWU3CDXaGil/LcOTI5gVTjNESwLooQExPKlpASSo4SKoNUko6P+aUTM7cDMMs4iV1uVGiOj1FPynLPDodTaWM7Kci612au3OZR6K6uxMeqg0dFdXffdpYtv52bePbz384OZ6yePtlSW1xYXlUfCJaFAWSQ8OTT44fnTzfn57VRqO53dya58+bj25dP65+W188dOnBifmH/xYiud/uPKyi/Lyzvp7E4q+yXz6UtmZSu1vJnKbmc+bqWXt9JL75+9mH/xaiv9cTvz6fPy2s7S2mZ6JQewzfTqRnptM7O+kVrbTK1vLK6tL6yszX9anV9e/OnD8vullYVPK6lPXze//mnnz3/55d8e3n3UXtvcnChK8u5Kj6OvInGqt/XyyP6b4z03J3puje+/OtB2rqN2qrHsWEXsREX8XEPFtbbaS/WVp0pjxxKhQ7HAeFQYDfmHeOcw7xwLuE8Vh6/VlV6rTjxsr33Rv++ngfYX3a2pieHlIwezk+Mbp45/nj69fGj8/WDP276OD4NdmbGBpfHBT4dH1o6OLR8aft27721/R3a8Pz3e/6Zv3+Jwz8rkgZ2pw0uHhlJj/auTox8PDS8fHv3zjVv/8fDJ3+89/Mf97/7rve/+fOPWH69cXTl2NH1wbPnw+PyBvld9nR+Ge7MHRzcvXPqPH178r5ev/++PP388c+5KZfReW9nDzorHXckfeque9iWf9Saf9VY860s+7Uu+GKp9e6h9/mRf9tzE08luhiDzADxPiuaDeD6MfwOhexEyj2D3MApIa8ItTtrpxx1eQGfL05gpr0i4/JDNiVocexkun1YBrBqRawGaKyA4TGFAFDrG7HaIoZJY2OOy2a1mn9ftdrsRgsQUCrnRpDCa1Tab0eP28b6iULC2MN5RVlEfiukgXCtBzVLcBpAOKekGKTdEugHCAxE+iPKCpA8ifSDJw7QfJgWMLNPpm93O/YJjMOIeSwjjhb6DhZ6pyuD5uujVuvDVuuitpvjthuidpvhsa+Gj9pIfOiue76982ZX8ua/+fW/DfF/j4kDTu/3VsyW+6wn3rcrAvfrog6aiBy1FD5qLHrQUPWwrerSv+GFb8Vxr8d3WxM2G2PWGoiv1iYsNpZebym+0V13dV300EuwiuCGZ6YjaecXAP7CGH9si39nj39lj39kLv7XF5gzBm5xwWSNcMIa+85U/LW7f3zgRqp0IxWq9bsHvDQp8WBQivD/k94V8vqCfDwlixOsL+vwhry+QQ5pXiPjFmE+MesWYyxd2+UNuIeLmw05fyC1E/cEiX6DQH0y4hZg/mPhDjl6HY+x4Ln4+TI0GibEgPSISOe01EWEnQuxYkB4N0aNBaiREDQnEgA/r4/F+gewX6D4/3ePH+3i6n2f6eHZAlPf66W4v2eOnu31kt5/q9lNdXqLDg3V48Q4v3ur8XXX9HkWPt7jxZgfaaIcbHWiDDa2zYzUWrMIIl+jhUgNWbEATOjihR4r1aJEWjWuQmAYJc2CQAwIqMKiCAwpAVACCEhCUoKiCPIxUiSEohIJSGAIQEIQhCIVA7J87sN2VGPp7rSUA47u1YSCOogwMkhCI73o0QPz3uI2cIMulTCHoboRHzouPwBQCUzlvPQSTCMpAEANBLEKocErLyM2U3ISQWoTUQDgHoopcoReEczChZdVOziiqjAGZVmTUforzYjIHwthAyiTFdVJMh7ImhrNDuHqvlNkrIfdK8XwJBkjJAoAsAEkQokGQBmAWQGQFAC0B5RCuRik9QuhQSo9SepQy4LSZkFkBXI9QNkzmZjVCDmC0WsBVflIrMIYgqRFghRtRelCFW0pZAdqK7ALMiysclMot1wsIa2N1PKMTKY6nOJ5R8zTnAzCNBJJLQLkEZPMk1F4pkw/KYFwD4DqQNECkASQMUkSTD8ilBSRQgAL5CFyAYACao1cOYLmLZhomGJQiITz3IUMoOUIr/okrmZ7lOEKWmysqMUaFMyqMUqAkBSBEAYzsKaBBRIGRHMmoSVaNMzpKbmRURlppZJQmRmWRq81yzqpQW+RqHSkzMkqzTGWVcw65xiZXO9VGt9bsUOgsjNrKcILe2lFZdf/c2dd3b76du/PT7I2rxw+1JssSoq84KBQHxeKgWJMovDp1avnNq/XF+c3FVM6CsZNd2VlavXHuYldT8+yVq5lXb35dWf28tLSTXf689Gknu7KZWt5MLW2mltfm05uppY3F7JvHT2+fv5z68c3GYnYjtbw6n11bWN5IfVpb+LiRWt1Ir22m1zZT65upjY3U+trC6vrC6kZqbW3h0+rCp43sxufVnS/rX37Z+OWvX//t2eMX+xs6WkoSVbyr1GnpLI2c6mm6OtZzY6L3+njX9fH9Vw60X16CyKMAACAASURBVBnad7mv5UxH1bn26us9TTd6m2/sb5iuK5ksDkwWhyYKhYlCYTTqGxIcI4LzSIw/n4xfrSl+2Fb7pLvpZV/by+62+dGBDyODmYNjGyeP75yZWpk8+G6w+03PvoXhntRI7/LB4ZXDo6uTo8uHht8N7n/b35GdGEiP988f6Hk/1LVyZGTr5KGVIyPZQ8NLE0OLI73p8aGdC5f/4+GTf5+5//fZh/8x9+1fbt7+eunS2skTixMj2YOji2OD8yP9i6MDmYOjK6fP/P3bJ//j+U//49mrf3/w+FZtyWxL8YPOiu+6ko+7K5/0VD7tS/7QW/FDb+Wz/qoXw3VvD7cvnOjLnht7fWpIq+C+KUDypGg+iO2FsG8g9BsY3YOSeylWotAgBitucaEmZ4HK9K9yHWxzQVYn5vSxXiFPxuUzHCjXYko9wGgkpBqVGwBGDauM/mg8GuSdDovTYeX9XoPJKCUISKFAODVpMGEmI2I2ohazwm71eT2FYjDGiwacNsKUSUIY8xFLHmLLR635sK0AtufD1jzElofY8xDbXsiej9jzIHs+5IXRMq2u3e/cz9t7g66BsGs47DhSwk8lQxdro+eqgueS4pWa0I26yM2GyO3G6IO24icd5S+6kq96al93Vr/aV/mhtyEz1JYebpurDs1UBe43RB40xr9tLXrUVvSwJf6wrejRvpIHbcVzbSWzbSW3m4uvN5Vcay6/2lp1fV/dlebklCCekJmmlbbLOs9No3BD653Reu+YA6cN/DHOfUThOqpwnVR5p5TeizrhkTORibccKWzxl/eIVQdiZftEPuLzhkUhGhCjwWBcFCOiEA6GYsFgXBAighjhhTAvhAUxIgSiPiHsFcIuX9DhCTi9QYc34PSFXN6Qm48EwsXBSEkgWuILxAORkj8cibOTMWYsTI7ltl9hNqe6xoL0aIAaDVKjIXosSI8EyQMBYiRIjUaYnAjrF4gBgegXqEGB7uOpfp7q81M9XnJAlPXxTK+f7nIT+91YL8/0+KhuH9npwds9WLsHb3WhbW68zY21urBmB9Zog1tcWKuH/P+YeqvuttJ0+7e/wL8ria3F630XkxhsS7JYS5KZHU7Midkxx2FmcNihClaSqlTIMcrMSVV31+6Cpr3/e+9zcb7HuZBTfcZ4hy4k3c/xPHM+v1nlpau89I4McmcGvS2TrnAQlU6qxEoWmolCK1loJVNXzHlGItdEpPKHcSMe0whdJWIaEVXxiIKFFSysYEEBMQMsNYGRGIVjFI5TOP77RTOFGigCpwmCwlJUDpLFcIAgFIYBFKUxHFIEh2MAIyCWOnbG6FT/8jpQivzCnic5kuJTECksdfhMsugXSwzHOYIQKaBS0Ag5GxTsgLelBIwAGkKICMYjhICQCsVaRc1jdOiaM6bYdMEUhrKPFj0460IZBwJtGGvnNQ8QnJsQYUM6TEMZA8IgCGPA2E0IRHCOIASMFFFSQgkJJRSc1kjGTLFmkjGTjIVirSRrAZyd5pwk64RSNm8MCeYIb4owWgioQWgKMeYIMIYo1Q9VPyl5U+pFih5KyBLMAVr20JJHceisMaA445JN580R3hRm1ABnCqZT2h/T2I0GbpOB24hwGxD+K4OwEZU3Ylo6aUojjAbKjNNWnDKiCETTKdxA42k4hRAApRgcsCRgcZoj1x9PQY6EHEHzFCuQjETzIsEIKcUCglXUjIzEY1AkWQXwKsOpgOMJmkZIYhNKp2ESyaiAVQFnhLyFXbfBbJxi5xWnaHSKRqekuWRjhmy0sqJDkB2CnCEqHtnsUS0eze41OjJlU6Zo9iiWqD2zqrDkxtEj39648ubO9bd3rz+4cLqtemdpLFwQCRXq4cJouEgP12+rfD50c37k4/LY2PIXDVtLzr16+KRxV83gmbPT74eXxiY/T89+np5fS86tTEyvTMyuTswujEyMv363OJZcnpiefj/y9M69j69er07OrEzMLE/MLU3MLU3ML08uLE0sLE0srEwuriZXVqdWlsYXliYWlyYWV5LLy5NLCxPzi8ml5emV5ZmVtflPP33+eezteEt1Y3Vh8faovyw7c3cscKB2+5W+5luHOm4OtA72NFzprr/SWXe5o/p8y47zzdtvdNUO9e29t79pqKf+atPOkzuLD1Qk+ooivYWRntxAVyy7N+Y9VZa4UV35oG7bs8bdLxqrvm2pG+3tGOvrHO3rXDp+5Iezp5K9Xe9b935sbxxpbxzvapnq61g5NrB4uC/Zv2+4fU+q0DLZ2zba2TTV1zHZ0zp/sHuqr2Nq/76xzuaJzua5g30/Dd74+4Onf7//6Jfb9/754OlvQ/d/vn7jx/Pn5w4fnOzvTvZ3Du9r/tjZMtbTMXX40N++fvZ/X735n1fv//fVuxdte27tKnjYUPFob8XjxvKnjeXPm8tftFZ801Lxom3zd107PgzUjxxrmTjTPX6hL+x2bUCoTQi5CaM2oNRXOPUVRm0gwVeQw4026MgiLBnAlU07s/8oW4isbMrtxzO8mD1zA6+l8RommtOAms5oCGemFRsumYHFlVNQGA75gv7s7GxPKBySjMZ0yBgEkTAagdUmezx8ViZht1FOB5OZybjdkjNDIxk7Dr2k4CMEL8pmY4yfYAMYE8bZMM5ESS5C8mFSCOCsDwFeA+VBKC+Cl5ot9aHshlBWU8TTGnP35vsOFgeOl0XObImdKoucLg1f2hK7viPv2tbYze05D2uKv9lT/qqh4lVN6bMdBW8bNk/uq53b3zS9f+/z2pK72+P3dySe1hY+qS16VFP0qLboUV3J/dqiuzVFt2uKb9eV3aopu1m35caenZd3bzucFTogOo5qruPGrOOa+5w1cNqUfVxx71fd3VLmcSHzkuobcujfZOR8m5nzMbvwfajsgL4lK7rNX9IU3dxZsrMzJ14cDudGwnl6NC8SydOj+QF/NBpOJGIF0Uju+lgWikWiOcFIwh+MhSIJXygeCOdEovn+UI4vEA9F8oLh3FA4N6IXhPT8YCQvEiv8w8F8bn8u1xsDvTGmL872x4W+uNCrc91RpifK9sa4FEeqW4fdOuwMg64Yuy8K2kOgNUi3hOjWCNOu8y0hpj3CtYSYtojQEuQafbDZzzT5YHMAtgS55hDXFGD3+pmGAKz3gTofqFtvs4Q1XlibDWu8VHU2qPLSuzzkDhexI4PengUrbUSZDS+1EsUp9TKT+SaiwEzmGYkcIx5X0biKxk14TMV0FddVIqpgUZUIK1hUI0MSagYEiVEYQpAYReLrRSopGwxHaQyhMIzEMApDaAIDOA5QHGAYjeMQxQGCUCQOCRziBERxSBBMqqwZJxj8y2qRXKcgsv/mdHwB0uMEg2AAwyFJ8iQhkKRMAAVyFk50cLITpswwoCGkiJFyamzCKBUKdl71CqaAYotqjjhvCjNagJQ8GJ9B8JkE5wJSpmjKRkhlg4FNQ7l0hEFQBsFYA86iJI8S63ApEmg4bUwNdiRjIaAZo40Ua6U4K83ZSGgjWCcjZfPr41eENUahEqS1AK0FKDVAKT5a8gHVR0geWvZSspcU3JwxCFQfIXpYY5DRArJdl206Z4pIVl2wRERziGBtaZiIkgoBjBRjpgQbLToo3kHxTiBmEKwdCC5WctOMHUVZNJ0iEEAhFJGOUwjJ4IAlIIPRXGoCI2mOBCknjCMZnoIixYoEk8rTKzRv4hQVigIBBYKRaE5iBInmIErhm1B0IwIMpJTqWAGCCYpmRjQzgoWVrJxq5xW7oNh5JUM2Zioml2y087JLUp2SmiVrWaIxSzZnqRaP0ZapWDJFS5ZkitgztuiJ/bVVX587+frW4Ju7178bunaks600HinSw4V6OC8cKNRDlfmx/tbGj6++WRofXRobWx5PriXnPk3Pv3v+qml37Yn+gyuTM7PDo2vJuU9TC6mI/PL43NLo9PzwxMT3H+ZGJpbGpxZGJ2eGR6eHR1cmZ9em5tem5tdmllZnF9dmlpcnF5cmFlaSy6vTq8uTSyn1Sr35sfnkx6nZ8bnF5NLS9PLKzNqflv9jMbky0LG/pqh0Zzxc6nXtivr6dlec39dwfaDlxkDz5e7aC/uqLnZWn+/YfbG96kLb7sGumtt9DXcHGu8daLo70Hi1o+p0Xfmp6rLju0sPbc7rL9a74t6DBeFL24vv1259umf392173rTvfbeveby/O3mgb+XU0bXTJ2YH+kc7W8Y6m0c7m8d7Wqf3dy4fG1g9fmBmoGu4Y+94d8vIvr3DHXuH9zVO7e+YHeiaP9Qz2dM6d7An2ds+2tE4vb/7P67d/OX2/b/f/fqvt+79evvh3+9+/fP1m3+6cHH15Mmx3s7h9qZ3bXtHu1rfte0d39/3442h//nu/f98+/7/fTM6dfLU7V1FDxsqHzdufry34mlTxfPm8hetlc+by583l7/u2vF+oG70WEvyTPfEhd7NCX8aDjeiVBpOb8Sor3BqA05/RYGNkMdVC2V2EmYX5fAgZlea0cn4Qqw/THv8INPHuLzQlkGoNoQzG1gNak5TVhiXzII9q6yiPOj3eD2ZAb8vEAqQHItwPCorqKrhZhOXmQldTtRqoex2JiNT8QfkLLcsmck0yohyPlIMU2KYEHSKz6OlPErMo8QCWs4HUoISdVrUgRSmhSDF+0kYpsEWl6M6O6s+5G6Muttjnu5c30BR6HCx/0RZ5GR55GyFfmFz/PLm2OWKyGClfndH/tPqksc7Cx5ujj/fWfihacdEd93i4daV4/vGemqf1hY/qip4XlfyrL70SX3J/ZqiuzWFQ7Ult2tL7zZUDjVsvbN355nNpe3OjGbR0iiaWzhzK2NpAeYewdkvZ5xR3dfMgUeO2At79DuX/i4z5507760790GkstpfYvcUu6JbfYUNOTv7KhuPheIV/mBOKJIfCucFQ7mhUK7frwf8kYA/GgrGggE9Gs4Jh+LhcCISzUkpWUTP0/XCmF6kx4pieqGuF0ajBZFIfjxeHE+UhKL5kVjhHw7kcn1xpj/O9sZgX5zrj4u9Mb4nyqWi872xdYxvb5ztiaUqweh9UdgRYtpDsC3CtEXYliBoCdFtEbYlBFvDbGuIbwsJTX6mOcC2hrjmINscYhr9cM/6CpH5PUBf7aFrs5nabKbaS+3KIqq89C43udtN73DT2zLBZjtVbiOLzVixlSowEXlGPN9IFJiofBOZZ6ZyNDzHiOeaybhK6AoekbGogusqGVHxkIyFJMwOUZogCYyiCJrAYUq9MJQmMECgNGogMZTEUApFqH//hEMMpQmSJQgmdTdGkgyOMxTJkwRLEKmmZpbAGRJncZTBUYhjDIlzKQ0jv+Q+8C+PonmKFAhSJKHKCFZWdLCig5NdjOigOSvFmjBKRnDBgHEILhDAyAhOwejjjQHNEdNcCdkWEy1RqPlZUxDI2RSfySoeirV9lcZuMnDpCIeiHEpwKMmnTptTfCkKmEhgwmgNByac/vdJGclYcGA2kCaKd7GqXzBHWC3IGSOcMUorQUoN0FogtT8Esp81hhjNn3qU6FUcMdmuk5KHFD2sMSDbddWZYLWQYImK1qhgCiLAtAkVUFKBvI0R7CRvAZKT17I41S2Z/Zo9rFgDrOJmpQwM49B0CksjiTSCNOAUQgKUYnHAEoDFAUcyHEnzFCvQvEBCiYIiBQQCSCSbQnVIFGfiFAUIHAZ4HPIUKwKeIyGZjuObECINYxBKJFiJYlWa02jeCHgTFExQsLCyjZftvOwUNZekZalmO6/YeSVLtboko0c1ZomaWzZnqeZM1eyUjE5ByxSNYXvm9tz8/prd904deXXj0puhwfcPbl0+OlCRE82P+POjwcJYuEAPluVGd5YUXD97eml8dGl8fHl8ai0598PM4uTb4Y76xiPd/auTsysT00tjU5+nF36cXf5henl1Yn5pdGZxdHppfHZpfHZpfGp5Yir1uTo1tzI5szw5u5xcWE7Or0wtLIzPL00sfJpZXZteSQnY4vjC4vjC/Ojc7MeZqeGpmbHZhYml5Zm11dnPn+Z//NPqT5eOX6gtLtkeDZa5M7YFs7u3lpzvqL810HbnUNtgb/2Fjt2XumoudFZd6qy6tK/qanf1rf177h5qGjqwZ+hg4539ey62bj/TUHGyrvxUbcXJqrIjW/MOl8XPbM67UV35vKX2ZWPN2/bGdx3NHzraZg70Lx09vHzs6PT+3ome9onulmRP2/T+favHBj6fPLR0pG/+UM90/76J7taRzqZ37Q2TA/uS/R3zh3qWjvbP7u+cP9g71bfvXVPt7IG+Hy9d/fXOw389ePrb0Nf/fPDs70OPfr5+6x+37/xw5sxYT+dYd/tIZ8twR9O79sax/u7ly9f++/Xw/347/P8MT/76YeROTeW9mtKHDRWPGiseN1Y8aSx/1lT2TUv58+byb7u2Dx9sGDvWOnmma/bqwboSfQNCbcLodAJuwumvMGojCTdScAPgDLxCqDbC6ASObNyaZTBnmHMKrfnFRFY2kZlNOT2kJRNVrZtYdSOjGTgTpTgNgklyuQuL8v0+dzCQHY2ELDargaJYixXa7JimoZpm0LQ0o5Zu1Ei7nc10m8IR0eEiaN5gAIY0mse4DEqMkkIuJeRTUiEtFdFyIS0XM2o+LScoMQFkHcoRIIRoIUiCCKS3ZjmrAln14cxm3dsR9/YWBA8UBQ/kew8V+o6VhE6X6+cr9Evl+pVy/Xp57N62vAdb8+5XxL/envesqvj7vVs+7queOdj847n+P58fmOirf1pb/LSu5ElD2f2aonu1xXfryoYaKu/v3X53785j8US9pFazUgNnbBOsBwT7Yc56Wsm4aQs+dEYfO6NP7JEXDv0bS/CRmv3Kqd91xPbZ49kZ+RZvQUaoPCO82VdQH9/evbnphN1bJKpZvnBxOF7hDxdkB3P8/oQ/oIe+uGKRcE4woIdDcV3Pjeq5UT1Pj+XpsfxIJC8aLYhG86PRgkS8OBYvTqlaLF4cixf/YX8O3J/DHsgT+uJMagjr1dnU+NUX43p0tisKu6KwJwa7dbgvDDoioFNnOsJMRwi2hZn2MNfip5qDdGuIaQuz7RG+Nci1BLhmP9scYFsCbJOfbQnCRj+9Nxvs8YE9Qa7WS1W7iWo3WeWhqj2g2kPvzsKqsoiabFjlBrvccIcbbnFSZRa8xIyV2ohiC1VkofJNRKGF/iJg5JcYPZHQSF3BIjIWlTFdJUMC4ucRP49kQoTBSRylKHw9fIhjYP2hNGogcYzCMer3+zAMByhKoxiN4hDDQQpU/6UzjKNIliJYQAsUyZE4u86qJ1gMZUico0ieIjkchymmVMoDQzGAEZAkeYoWSajQjAnydsDbWMkJeDvNWSnWjNMKTsnpGJuOcRgpU4yFkTJEY7bm0E0ZuUZnrsmVJ1ljolXnTCFG8TGyhxUz0lEpzSAYEB7HRZTg01AmBeBACNFAiCQwkdCMAyMBzRgwobSRgGaas5KMGQVmhDaRnJNTA7wxDJQANEU5sw6NYWAK0WqAUv3AGGRNYcEa5S1hxhigFR8uuFljULJFgernTCHZrpuz8gRLlBKzBXNEskQFUxCDlnRcwWiNk5yMaMcYEy06WCWLVdyc5hFNPtHkYxUvJ2fRpIQZKCKdpBCKNOCUgQAotb5IJGiWoL9MYIDHKZEEEgklEookIxKMREKZYk2cYmQkFqFSAsaRkDZg2MZ0YhMKDGRq0yjTvAYEI5RMUDBB3gQFEyOaWcHKySkDLEMxuWTNIcgeky1LMnoUo0c2eVVrlmp2azaXZHQIapZkDFkzakrLL/R2Prt06tsbF7+/ffnN3WvPb14+0duxb29Nb1tjZ/Oe9r21zdU7e5r2PLl9c2FsZGl8bHVyai0592l64ce55XtXbxzu6luZnPk8s7g0lvw0vfDj3MoP08trU0urycW1qfWkxsrk3Mrk7NrU3NrU3EpyZmVyZmlyeiU5tzq9uJxcWByfX55cXJ1eWZ5cXBxfnB+dS6nX1HByangq+XFq8sPk7Oj84uTKyvSntbkf/rL2850rd2qLyso9mfl2S4Unc19FwYW2uhv9zXcH2m707T3ftutiR9WVrtqr3TWDPbXX++pvDTTeObj3zoGGu4ebbh9ovNHfcK5524n68hN1Zadqy09Ul57YVXy2uuxK47aH/Y1vT/a9O9X34VT/xNkj81fPLNy6NHv+ePJY//ihrrGDXROHuhZPHZg72rt4fP/Csf2zh3qH2/dMdLeMdbV87Gwa6WpO9rYvHOpdPtI/P9A91dsx3btvYl/z/ED/T5cG/3Hn6/988Oxf95/818Pn/7z76Nfrt/51e+jnS5cXDg2M93SMdrWNdrZ+3Nc8faBv5eLgP559/7ex5K8rK//8y5++6W+9tjVxv77s4Z7yx43lTxrLnzWVf9NS8U1rxbed29/trx071jJxunP68sHOXcUbEMpAMukETHlgG3D6K4LeQLOooAKTk3f6zJFcwuZON7nYoM6GY4TXT3uDuMONmly03Y1p9jTRjEo2QnGgss0bz8nNiWVmOIIBXyQaEWQ5jaJJRSNkDVU00mKlbDbMYoGZmYLbQ9udjCsTWmw4zRvSacQANqXRBgPgUNaIcxaMdZG8m2B9KBPEeR/G+BHow2A2CrNR6EFBFkJmGLAcTdvhzagJZjTHfW3x7M5cX2+ef6AwMJCffSDPe6wkfLYyfrEyfrk8fn1Lzv2dhQ+2FdzbnHN3c+ze1vijnfnPa0u/bdr8Yd/upeMdPw8eXTnV/bJpy/3qwqHqwjvVxUP1Ffcbt91r3HE0Eu5gLR2irUt1HlQyTkquC0rGVS3ztjn7gTX40BZ6bA481nwv7JEhc6hV8m01BzMVt6Z5re7cjECJy1/iCFZ48mujW/eVNByxeYsRQmOkLNUc0qx+X7AgHCmMRHODoXgq2RGN5IRDiVAgFgrGonpePFEQixfE4gVRPS8UytGjBbFYkR4t1KOFMb0wphfG40V5eWV/6M+B+3O5/gSber0xtjsCO0OgJ8b1JcSuKNOts906062DnhjbFWW6dKZLZ9tDoD0EO8JsR4jtCDOtYdgWYtrCXGuYbQkyzQG22c82+9mWINcS5FoCbEuI2+uH9R6y3gfqfUydF9R6QI0HVHtAlZtcT3N4wW4P3J5Jbc2gNzvJMitRYsaKLXixlSq0kPlmosBE5hvJXA3P1YgcDY+rqK6iKRBiVMFShZYhAQmKaFBEvSzCE+skDhyjMIxKdTETOMQQah3JYUjF6wGGAgyFOA4RhMZQgGEAx0AK9UuRLEWyJMnSFE+RXOqROEvgHJH6xFiS5FLxjd+PmlEMGFAawUAKK0VCmWI0wFkBb2NEJ8nZKNZKQhMBNJxWEEJIQzkDxmOkSkIzzTtka1hzxGVbTHPmmDLyFHtctcdVe1y2RCSjHyHUNERIN/AoymO4kI6yKQwHRklpGI9SKg6MBDRRjAUDJoTScMZCc1aCtZKcA4M2WsgQUvtDc4S16tAYAcbQlxWin5B9jBpkLVHeHGFMYVoL4ryH1UKMMUAIHkYNAtkvWCK8KUyK2ZwxJFmikiWCM/ZNmJyOyxRrhoKN4qysksEpbihnQdXDql4u1Z8puSFQCRRQCKAQmkJICiFohEzxOFgiJV2MQEGRYmSaVQEnU4xIQAEHAg5FnJEo1shIKhR5DPAE5EiGwQG+CUU3pOObUGAgU9ViEsWqQNCgqFGcEfBmVrayspWT7YLqEFWXZHRJWsr98pqsHsXkVU0exehRrRmyKVM1Zyomp6hliFrA4mretuvh+ZMvrpz57vrF17cufT80+P3d66/uXh88fay5tmr3lpLmuqq2+pqzhw9+/+TR7McPi2MjK+Pjq5PTa1Nzn2bmF0YnR799szY9/+P88ufZxc8zi2tTi6vJhdWppbWp5ZXJhaXx+aXx2aXxmeWJ6bXk3MLoxLtvXnx4+d3SxPTy5MzS5OzS5NzSxML8xPzc2Oz8+Pz86Nz8yNzC2Pzc6OzUh+Tku4mRN6PfPvlu8sP03Nji8tTa2twPf1r++fWTNw2llZVed45JK3RYqqO+k7XbbnQ33u1rudnTeGlf9aX2qsv7aq521Q721N3oq7+5v+HuwcahA3vuHmq8e7hp6GDT1e7qU42bTzRUHK8vP15Xdqyq5ERN6bnGrTd6616c6/9488THWyenH19d+/7+D+++Xnw+ODF08uONo2O3j00NnZx/cG7h4fnFhxeWH19ae3J59tbJySuHJy4eGr94YPzCgclLh2euHpu5emzywqGpC4emzx+ZPHtg5NT+1Qd3fnnz/c/ff/fr2zd/e//+l/dvfnr98rcPb39682rl/s3JUweHj/QOH+0fO9I7fbhv6dqttXfv/rq8+PPK8j9++Pzp4/vrVcU3qwruN5R93Vj+qLH8SWPZ06ayZy3lLzu2vO2vGj3aPHmma/rKweNNOzdhAKU4hGLTSLiBoDfg1B9x8isSbIQCJltQzQ6c2QZzxldGBxuO89GEFM815haSGR7c6oIuj+IJ4kYHZXRSRhcmW/Xc3MKCvKysjGDAn+0PYDQ0QBbhBESQUFXDjWZENW2UFcnrk90+1p7B2J3QajNQvAGBBgNE0gFioDemURvTqXQEpKMQxSCJQgZnTASXhbM+gg3ibBBjfRj0olQWQvoBU2EzV2U794Q9zbq3Pe7Zl8juyw/05/v74p6D+f4zlTmDu4oulseuVMTv7Cx8UFV6f0fhnS2JwZLg+ZzMa2XBoe2JB1X5L/ZWTuzf8/n8/j9dOvhxf9OD+oqbu4vvNe28Wbu13++sZ7lWztgp2PbLjqOK65SaeUqwnxEd5+SMS4r7min7hCm7TvMUqBk+2SWJLkp0sGqmasl2uHOc2UU2b5HVV+rNrwlWtBVUD2SENpN8BpC8QPRAKcuaEYvGKyJ6YSiUGw4nItHcUCgejeREI7mRSE5Uz0uplx7Lj0Rzo9G8aCR/XbdiCuoyhQAAIABJREFUhfFYUSJepOsFOTmlf9ify/QnmH8LmM72RNnOEOjR+Z6Y2K1zPTG2N873xLhune2MwC6d6YzCjhBsD4L2EGgPwhTSt9UPUh1grWG2NcK3hNiWINscYlujfEuIaw3zjX5Y5yHrsuk6L6zzwFovrM1marywyk3VeEG1h6rygGovmxKwrRmgzEaUWPAiM1ZgwvKMaL4ZyzPheUY830TkqFhCxVJOWFRG1kkcChaRsbCEhWQ0IGAeDuMoksRJAiVJkiZwKuV+ETiDIjSWAkoZKMRAoQiNoQBHIYEz6BcqR2r8Ss1hBA5JggGUAGieorj1tCHOEThLkwKJs8SXossUsyOV4PgdB4zhHE6LJJQp1gh4KyM6geikeTvJWglowigVJUQDxiMoj2AiTmoEMLGK2+SMCeYIb45I1phoiar2uNmVZ8nIsThjBG3ekMalIyKGS0iKKYXzGCUhuIAQIk5rBDAC3kqxVpQ2YsBE83aSs1K8jWDtOOsg+UzWGOCtUd4Wg6YopYZoLUipfqAFgRoESoDVQowpLJqjvCXKmMOE4AGyP3UWRss+qARUR45ij+O8B6oB2RqVrRGctRsIFaONULBzshOKdlbJ4DUvb8wWTAHJEhZMQdkS4rRshrVQOEejDI0C0kDSXwQMoCSD0xzJCBQrUYxMsRLJyBQUCCASDI9DHgc8DkSC0RhJoXkWoTgMcCQDEBLdYCA2oWQ6ziDUF/QUqwJBBYJK8yYgGoFogrKV02xfUogOQbHzolOUsy22TFnzqEaPbHQrZqekZarm1H9cohayuNp37r578sjTiydfDZ57ffPSm9tXv7t99eHlM3t2VMZ8ntyQrzAWLsuN7y4v7W1pejp0e3b4/eLo6PLExMrk1OrU9MJY8tXDJwtjyT8trPw4v7w2vbAuYMn12+TliYXFsbmpd2MTb4ZnhsdGX7+5ePzEqYNH3r54Nfztm+nh8fnJ2bmJuZmxmZmx2bnx+emR6emPU3Ojs7Ojs8nhZHI4OfZu7MWjV+NvkwsTy8tTa6uzP/y4/NfvHr3eW7ZtZzicbzHlW0ybMx29xTlnarZebtx9paVqsK16cF/Nta66Gz0N1/sabvbX3znQeO9Q0/1DTQ8ONz040vzwaNvQgcarXdVnm7ef3Lv5WF3ZsZrSo9Ulp/dsvtZV8+BI69srhyaGzs49Hvz0+t7a63tLzwaT905NDJ0cv31s6t6pxScXV15cXX15bfXltdWXg/NPLk7dO/0x1RB2/+zCk8tLT68uPr069+TK3OPLC0+vzj65PPP40qeRV7/+sPDr5/mf12Z+/XHxlx/m/7oy9c8fl/7+eeHH5Nu5Z7fH710avn129Oap2Uc3lkaH16bG/zw//evK0m+ry//1y1+/O3HgfFnoVlXh/YbSrxvLHzWWPtpb/Lip9Ju2yu97d3083DhxunP68sClrnoMcGkkTCdhGsVsouAGkv4jQf2RpA2Cgms2zOQgnV7WG0ZsWWw4JsZyYDDKR3QiIwu3uaDLQ9syCZODMmcwNg9tckVielwPezxZ/kDAaLWlU3QaYAycYBAk2mLlMjIMivoVL6SpGm110FaHmOFWXO5NOJuOMQYDQBEGMYD0dDrd8PujDAbKYKBxAyANQECAhgAbwbsoIYvkMwnWhdFehil1WWuyHY1Rd2vMvS/h684L9Of7exOeHj3jaGH48rb8wW0Fg5tzrlbE7uwsvF9V8qCm5HF9xbXKyKmE81Jx9p0d8QdVBU8ayr/r2DlzrOM/bp758fqpj0f2ndmSXy7L+SRdxohlQK5ktK2sZStv2yLYtouOMtmRJ9pyeUucsxoFK83bgODg1EzV6JY1t2LyaDa/JSNm8+Sbs/Ks/lJ3XrW/rKWgen+gqAEqAU4NcGpAMAYVW9gXKddzKsOR4mg0PxxOBAOxuJ6fkyjSY3lRPTeq5+uxgli8MLo+exVEI/mJWHFuTmk8VpSIF+ckShKJknUB64szfQm2P8H1xbieKNsdYXp1oTvK7QuDbj01hKWcML43znfHuS6d6wjDVj/VHgJtIdAaBq0h2BKErWGmNcy2hGBLEDYHYXMYtkSY5jBsDILmINcUYOu9dI2HrvMy9V6m1gNq3HSdl6nPZqs9VLUHVnmYHVn0FhdVbsdLbUShCS2y4IUmosBMFFioAjORb8RzvyQ4ctbTHLiuErpG6CoRVfCIQkRUPCCgXg6RAU2RNEFQBEHhOPX/G7nolO+V6mj+csJFYxg0IDSKAhyDOApSlHocA6mgPE3xOM6QFEeRHKAFiuRJgiMwjiJ5muaJL6B6nGBQ4neEB4tiECd4AkgkVAio4cAIBTsju2jBQfF2kjFjlIbiEoILKMqjCIfhIk4rFGeVLUHJEuZMYSD7gewXzBHRHJGtUcUWgYJrY7pgQGWUkA2YkI5wBoxHScGA8wgpoaSMUyor2mnOglIaRhuh4KB5B8nbCd5BsC5GyRbtuuBI8LYENEWhKQqMQULKpmUfZwrxpjBnigi2mGKLibYYYw7Tsp83R2RbnDOGWS0k2XSbp0h15lBSNmcMSdaoaA5DKdNAqqldJc1ZKc5KsFZacDFyFpCyOM0nmgKyJaRYI7zoAqTIkDzEGcpA0QgNEBpiNIvSqctlHociCSWKUWhWoViJgiIJUpENAU81rQgyxaUEjMFpbIMB3WAg03EaIXkCiiSbitcrNK9CQQOCiRE1mjNCwcrJVk628bJdUJyiZuNFhyh7TRanpGTKWpakehSLg1czFbNLMqbi9QGzfV9V9a0jA3dPHHp28eSra+e+vXnx5Y1L986fqN1ckhPw5oZ9BdFQeX5iS1H+rorS4/29E9+/nvv4cWF0bHF8YnkyuTg+NXj6/KuHT36cW/k8u/hpZn1tuDg2l0JpzI5Mz41MvX7y4vHte0/v3n86dG9/e8fuyq3H+g88vDn07sXr5MeJyeHJqZHp6dHp5MepyeHk5Mep6eGp6Y9TyZHp6dGZ5MepiffJqeG5xcmV5am1lenPnxd+Grp8v6Fs5968oiKrrcBi2ZLp6s7XT28rPbOj/My2srPbyy7WbrnYsPVay+5bnfVDvXvuDTTeP9Ty4EjLwyOtD4603D/ccv9w852Bvdc6ay+07Dy1Z/PJ+ooTdeUn6soute+8d7D5xZm+4RvHF5/f+NP7R6vfDc0/vZy8e2pi6OTYrWPT906tPL+y+vzqyvOrqy8GV15cXXp6aebB2bFbxyaGTsw+OLf05Mrq88GVZ4MLzwbnHl+Ze3R58fm1pRc3Pg1/8+vK7N8+L/z2ae63zwt/+2Hxt0/z//rz8n/+ZeWXxcnFV/eTD6+O3r04OXRu5vWTleTY6sTIT4uzv31a+XVl4b9++nHh9cszZdErWxN368se7il9uKfk6z0lT5pLn7VVfN+3++PhxvGTHcmLfXcONtGcuCE1e5EgjWY2UuCPBP1HgkJ4CVcshMlOOtxqOIE63KQ3IOgJOhgBwRCd5SVsGbjVhVkciGYFtiwtOwptmXkFedFwwO/3Z/t9NM8bAIOLMirKqKwRJgvjcKCK8StB2qRolNUB7S7KZAOadRPBbkJhOgLTEGBAYToC0w00ggADAgwIjSA0YgAGA0QQxoDAdAOdZqARA8BQgCI0bqANCOAZqdRh2+N3NEfd7XFfd15ooDCyvyDYE3N3Bh0Duvt0cfhiRexyRfxqZeLWjoKh6uKv91S87al/21N/e0fibH7WzW3xB7UlD+vLnjVunT3Z96db5//5/N6H430JyIWAFmRNPsbk5s1O3mpizSI08awFMiaKM1G8heKskLOygk2SM2Q1SzW6NbNXs/lVm1+1BY2umDEzYfOXunOrQxUtOTt64ts6VVeuoIUkU1g0BVVbxOnJ1/N2ROMVUb0wHiuORnJjel4smqfreeFIXNcL9FhhygCL6YW6XhCNFqzbYLFCXS9MJEri8eI/DOSyqQrm/gTXF2P740IqQN+tc50RNrU/TDUyd+tsX0LojXH7IjBVzdwegh1hpj0I2sKgLcKkQhwtIdgcgM1BpjXEt0S4lgjbHGb2+qkUzLfOS9W4qTovrPMyqVfjpus8sNpNV7nhriyw1UVty6DLbWSRCS0wYSU2utBCFpiJAgtZaKHzTWSOiiUUNNdIpGQsYSJiGq4r/w4ihmQsIGAe3mBkaZqgMYwkCArDSNRAYsg6zBf7UrCCGCgUBShKoyiNoRBDIYrQKb5Uan9IEgyOQgyDBMlhGCQIlsAYiuRokidxBkUASbAkzqaCiKkQhwEDBpRGMYCk4L8kh9MiCRScVglgpDkrlF2cmglEJ8XbSWDGKRWnZRTjMZRDcR4lJYoxc1KmaPKzqo+Ws2nJR8s+UvRSggdKHpq1b0IlAyanGfh0lEdwASGETSi7wcAYcAGnFBKokDNRrNlAKiil0bwdSi6Ct6OsHecyoeITHTHRkcPb4pw1xph1oAUpKRtqft4cBqqPUYOcNSo64oI9RilBRg2pjhzVkcOZwrwpItliRleu4khQUjZnCss2XTCHCMZhIFSM0lBKxYARp40Ua8UZK0JbUGgj+QwoeVjFy2k+TnACSmJJnsFZBmUgAmkDzaAMi0MGo1kc8DiQSEaiWIViNYrVaE4kgUDQIglEEqSCiDLFwXQCYjSNkOgGA5mOkQYc4rRAsjLFKTSnrEM6eJXmFZpN2WBmVrRykk1Q7YLiEBUbLzoEyWOyuCTFJSlOUXErFpdkzJCNLtnoEFSXqEUd7u6a2ptH+m4d7X945ujzy6deXjv/5PKZK4f7thXm5Pizc0O+Aj1cktBLc2Nbiwv7WpsfXB9Mvns3NzKyMDa+OD4x+3H0+tmLF46dXBibXJuaW03OrUzOLY3PLIxML4zOzo1MzwxPzY4kX3797NzRE6cOHrl44tRAZ9eWwpKOvU0Pb955/fzVxPDY9Oj09MjU5HBycjiZHE5OD08lPySTH5LTIzMzIzPJ4enJDzPJ4dn58aWFieXFybXPC38ZPH2jvmxna0llic1VYLRUOu29+YlTW0pPVRSd3lxybnPp+a0l5zcXX95WdnP31jt7dt3cs2Ooo+Z+755Hh1ofH219fKTtwZGWoQNNt/r2Xuuuv9C669SezacbKk/Wl59t2nyzr/756e7314/NPx386ePT1e/uJB+cnRg6OXbr+Oito8n7J5eeXl56ennxmyurr66tvhhceX5l7uvzE0Mn1wtWnlxafnZ14fGlhSdXZr++PPvw4vyTq8uvbi+/f/7TwsQ/flj8x+eFv31e/PsPi7+uzf7zh8X//evnf/2wsPL2yfSjwbG7FycfDM4Pv/48NfbDbPLntaVf15Z/WVn8x58//8fYx6s7S89Xxm/VFN+tL3nYUPKwoeRRY8nT5rLvune8P9gwfrI9ebH/+dFWURA2knAjATaSAIF8Gs38H4z8I0FtBCwmGmmzi7JnMZ4gas1ighFTYREMhWAwyPoCtMuNWhxpijldMZMml5gZVD3B/NxYdrY72++zOpzpJEwHDGuxYbKKaUZM03CzmbDYEKMFNVlou1PK8uKKGePlTSS7EQFpCNxooDcidBoKDRibjjLpKDQgDIJAFGFQhMFQFkUgYqAwBBoMwIAwCEobEApBaIOB5qBc5rQ2+B1NIXeb7u3JDQwURQ+XRvfneLoC9gN6xvFC/+ni0LnSyMXK2LVtude25z5oqHjX3zB3uvub1h3nin1ni33Xt+fc2ln4cl/d+4MdybMHf/j61pZQlEA4SEkMUDjWBBgjBEYGmgBjgowRMkaWszC8RRBsguQU5QxJzRTVTFHLUm1+zR5UbEHZFjFn5TuCFZ68an1ze3xrV3H1flNWicmZY3LGUs+WlaPn7UwU7AqE8iPhvEg4EQknopFcPZqnR3Kj0Tw9lh/V8yLRvKier8fydb0oGsuPRvP1WEEsVhiLFempQ+b9CbYvzvTooC/O7M8ReqJsj871xvmeGN8b5ztCVLfO9sa53niq0xJ060yPzqUErD0EOsKgLQg7wlxrCDb56d/piC1BpiXMtkTY1ijXHIJ7sum9PtCQTde5qYZstj6bTU1gtR5Y64U1XqbKA3dnMVtddKWdLLdTJTayxEYVW6lCM1lgJotsVIGFzDMSuSqebyQTKqbLhoSGxxRMV7CIhEZSt8wSmkoh+iU0i0d5mqYoGscpDCcxjCJwmBKwFPYwVXGJITSOwZSe4ThMTWYpnyyVS0QMZIqyQeAwNZbRJP+7GUYSLI7+G5OIEQyCQxSHCEqno7QBoVAckkCioEKxGs2ZKM5K8XZWyQSSi+btNGvFaI1kjCghoiiPYTyK8wStUayVU9yyNcSbg6wxCNUAymahjIuRvSSwpWNqGiptSufTUd6A8+kYvwlhNyGcARcQQsQoGSMllFLSUBGlVIqz0YKD4O0Y66QVLzQGWEtEtOcIjhzBkRBscc4YoeVsSvJCzU+KnpSACfaYaI/TWhioQd4UpWUfzrtJMZu3RlVnjmiLUZKPNQYVm84bgwbStBERDJiM4DJGa2QKYSU4acEFpSwguoHkZhUvlDwM74SkDHGOxViIMhCFEIUMCjkccDjgCCDgtERBkYSpri+VZiUSCgTNYzSH0TwGJIqTAc9gNI2QRBpGbELXXTQcpK6eU+tahebWt4iA0wBnBIKZkdZvwnjFygsWRrCyvNdkcUlqpqo5RSVTMqYgHU7RaOfVTNkUsWX11dXdPj5w/VDP7WP7vz539PmlU3dPHz3d216eE00EsvOjwcKEXpQbK86Jlefl1G7bfLBz34v79ybfvZ0dGZ0bGR359vW5IycGOrs+vvpuJTk9OzI2/nZ4ZmRydiQ5PZycGU4m308k34+/efbtwL7erua2SyfPXj59dkfF5stnL4y8HR599zE5Mjk9Op38mJwcnpwcTiY/JJPvJ5PvJ2c/zsyNzKZmso/fjY2+mZgemZ8ZmV+YXFmZ+ny061hN6a59ldvLnRn5mrnUYt0Xi56uLDlTWXKmsuT8lrLzW0oubS29urX82vbKO7u3DNVsv1e742799lv1W2/v2faoo/Zp79773fX3+hpv9+291bf3Ytuuc03bzuzZfKqh8mL7zifHO4evnZh9fPXzmwdLL28l752ZHDo5fvv4+O1jUykBe3Z56dmVtZcpAbu68OjC5L3T43dOzD48t/zsytqr60vPriw+H1x8dm3+8ZWF54Nr3w99Gn7559nRf/y4+LdP86kJ7JfVmb99nvvvv376vz+t/mXy7fyLOxP3r0y9ePjDzOTPK/O/fFr+9dPKz6uLv6wt/e0vn396+ujy5sJTxeHBXQW3q4vu1xU9bCh53Fj6pKXsZefWtwN1oyfaJy/0vzjSIktCGs1tIuFGEm4k4SYKbiDor0h6A82kcwptcbGZPsYTxO0e4I+2njp26MopLhxGHRlpmsVgtH3FqxsE1SBZcNVRWLl5b11VRobT7fXyipZOMxgvUprJICsGRdkkSZsUJV3VBI+XyciEzkxgzyCNVtZkN9DCJhSmozAdhWkoTENgGvrlIRBFWRRlUYxFEAZFGBQBGMog699DxEAhCIUYKIMBMLRY4bTs9TubQlkdurdL9x4oCB4rjR4uCA4k3EfyvCeKgkfyvAO660Rh9rktsQvb9JtV+c/bto4fbR073HJ7V8GRmOtIIutGVfmD1uoXvc3DZw5tjuUSpAQohWFNDGOEUIOMkWctDGuiGY1hjBxvgbyZ4S2pqg1BzRC1LNHoVm1+zR5SbGHVrts8hRmRLd782mBJY7i8tWLPEdWVJ1vCRodudsWNjojZFfNFywtKqvV4ZSiUE40kopGcaDQ3FIynxCwRK8jLK43HiyKRvEgkPxYriseLYrHCvNyylHolEsV/GIizB+JsKkbfG4M9UaYrAvtyxJ7Yuu+1Lwy6dbYnxnbH2J5Y6qIZdMXYfRGYYtJ3hGFrCHSEubYQ2xZmO3ShLcK1htnmIGgOM61RrjnMNIVgox/u8VJ7sul6D1XvZeqz2TovU+MBuzOpWi9b5QbVHrgjg97qoiqdVJmdLLVTxVaqyEYVmIhCC5VvxvON5PrTiISCxlU0oZEJjUzVqaQmsLCMBkXEL6I+CfOIqAAhSVAYRiAIjhGAIBkMBzgG1g+WUWAwUBgGUZTGMECSDI4DgoDr8Q2CWQ/Wf8l0pBpVUhypLwvGL5WYKTYHzeNfwIkISq/nOEgWJVmCFimo0qyJ5q0Ub2fkDChlkKydYKwkY0ZJFSVlBOMNKGvAWAPGY6QCBYds8RudMdESEcxhIGVjjJPkXBS0GzAlHZPSECFV05yGsBsNzCaUS8d5Ay5glIhRqc4wBaNVkrXSgoMUnCjrIEU30AK8TVdc+bIzj7clGGMYKH6Sd6OMixTdtOSFSoAxhSV7XLInGLMOtbBkjTNaiBKzgRKQHQmru1CyxaASYLWAao/J1ggOLOmEjFNGEhgp1gI4GyM4gJjByFmC0c8b/YIpwGt+KHso1kEhAsRYFuMgygAEsBjLYgyHAx4FPEaLBCPgQMRpmQAyARUCSiQQSfCl6xKIJMtTLEApMh1HN6QTaRgwEAxKchgQCChTnEwxCs2ogFMAp0FeoVkVchrgTFBIoRGtvGjheQvL2TghSzM5RdklK5mKlqmYU6Aph6A6eDVTNMZd2f11NYMHOs/sa7zY23r35MDj88dvHhvYv7emLB7NCWbnhP0FiWhRTqwwHi2O69tKizsaGm5eOD/2/XdTH4anhz++fvz8WN+BfXtbnt/7enFiavrj2Mj375MfxqaGx5PvJ6Y+TCbfTyTfT4x9P3zj/NVrZy+/fPj0+2cvzx4//erJq6nRqeTI1NTI1NTI1BcNSybfT06+m0hp2OT7yfH346Nvx775+tX337ydGpmbGV1YnFwdfT25Z3vTrqIdnVt3lzsz8o2WIrOlwZd9vKTg7JbSc1tKz1eUnC0rvFhZcm1H5fUdm29sL79bs+1Bzfav63Y+qNl6b/fmZ3uqHjfsulu1+XZV5c3GHVf2brvStPPSnu0X92w927D5fPOOm7173lw6/OnV0Oc39xeeXU/ePTNx+/jE0InJoePT908tPr649PTS8rMrn15eW3t5beX5lcUnF6fvn50YOjnz4Ozq88EfX99eeTG4/OL66qtbC88Gl1/e+PTm3p/Hvvtpbuwfnxd+W535bW3ul9XZn1emfvs0+59/Wf3vv/7w28LE0st7ya+vLX349q9rS3//6fM///rj3//0+W/TyX+Oj/3XyOi/Hj+7urX0aK7/0pbcm9XF9xtKH+0te9RY+ry98kXHljf9NR+Pt06c7/v2SIvDrOKCkkYzmyi4kYIbCfAVTn1F0hsoJo2TKYuTz/JxngBqy8S8gZ5zR49dOWEqyEcdDkSzEPYMxuk2SGbC6ALmzM1bt9Ts2pbldttdmSTDb6JAyv1CVBU1mRCTKU3TNqmKkO3F7Q7S7gR2F7A4GM2WRnKbUJCGUukonY7SaQjchIBNBpBSMoMBGhCYjjEGlDGgDIKwCMogKIviPIpxKAZRDKIoRBGIIYAnmUq7sSHb1RL2dMZ9fXHfofzAseLIseLg0aLA+W15t+o3X68p7Qyam9zC0SLvmYrI5e3xB3srX3Tsete359uuhsGdxSdKoqcr8y/tLG8uLBBZI6BlSCsQGiE00kBjWBPLmiBjAqwJcCaGtzCChRVsjGDnJCcnOQXNLVt8ij2g2MOKLWJ0xZ3+Ek98h6+wPlLZGipr3tZ6mjcFScYOJTcUMoCUySpuTs3O8hfm5G+LRPIj4UQ4FI/H8qPhnFQoMRbN02MF8URROJwbixfG48VRvSAWK0okSmKpy7BY4R8O5vADOVx/Dtsbg/0Jti/G9kTZzijs0bneGNets71xPsXg6NbZHp3pioLOCN0dY7t0riNMtwVBexi2RZiOCNcWZpuDsD3Kp9CITX66eb1OBbRG+Naw0Bhg9/qZOjdVlzLAPHSVm672gDofV+1hdrvhTjfc4qQqnWSpFS+1kSU2ushKFpqJIguZb8JS+cN8jcz7ImA5Rir+O4lDwaMylqpj9klIQCa8AmplCZqkUZREEQInIIJRBoT8vRUs1auCoDSCUghKkgSzrl7o7/UrgMQZkvgibBSbYiHiOIPhkCAZAmMwFBAYQxD/htPjxJcxH6WxdQQwh1MiBVXAmQBvpzkbEDMo3kVyDpJ10KwdB0acVjFKTsPYdIxBCA6jJAqaoOhU7WHNGdPsMVb1GWgbxthRUkvDZAOhGHA5DRUQXMRIaSPCfGWAaQibjrEozqE4l45xCC7htJHmbUB00kImzmdSUjY0hjirLjvzUltE1hQBso8W3ASfCSS3YA7zpghv1QVHXHLmCPYErQR5k86bopwxDI1hyZHj8BbL9jitBjhTWHHERUsYA2YDqaCkQtBGmrNC3s4IDlpw8ZpXtUV4Y4A3BngtyKsBhsskEJFMZ2gDAwyANlAQpSBGsxhY72LGGQEHMgEUAsoESMmYiNM8RgsYzWEUTzEsAcl0nNiE4hsRIg0B6ShrwHmMFkhaJKFEApliFJqVaVahWQ3yGuBTpZcWVrRykpUXrBxvAuz/R9V7NkeVp9m+/QHOdCEpc9v/9jZ3eu+9VyrlQYAkJGSQ9w4kPBTeG+G9RxLyDgooS7mu6qru6ulx55yZmPvufon7YovquRH/yMhAoJeseNaznt8y0ZxHMdpF2SYITllnFxUbr3NIehuv2Dmdi1OSdu9I046L40PHBzpODnVd2Tdy9/iBK4fGR3Y1VKfj6YAvEw5kIsFUNFgcj+bj0cridGvd9kNjo1MP7r2Zn38zvzD16Om+4bGW7fWnD3/6+cr656vr88+nl6fnX8+vvF14/XbxzZv59Tfz6+uzq6+ezkw9erkyu/x68fXa/Or6wvr6wvpny5+9XXn7duXtu5V371bevVl682bxjRo+XJ9dW59bW361sjSzfOvK7ad3n71Zevt+5cuvXn+XAK7pAAAgAElEQVR4dPPplmzN9tzW4ebuxngyq9eXmEwNHvfekuyRqtKjlaXHq8s/rcifqam4VFtztb7mSm319R1b77TU3d+1407z9tvNWx+273i4q+F+a/21uqobOzZf27H5SsPm03UVp+oqjm8rPdVYfaaz9smh4W+fXfth5tbbe2dWr3+6eu3w8tVDy5MH1m4cenPn+Lu7Jz6/f+rbZxd+eHH5u2cXv3p09vN7p97fPfnZzU+/enD2x6nJbx5f+PrJpW+eX/nqyeUPL679OHv3p5WXv7xf/vu3b//527d/+/bdb9++/+uHt7999/bff/7wn3/58e8f3n49dffdk8mfP1v424cv/+3br//vl1/91/zav959+s/X7/3bncf/8fjJzeaGg9nImZriS/X5G81ld1rL77VXPOypetK7eWasaelg99rxkdmj/U6rvpBkigiyEAMFOKkGETcBqoCgC2i+kJcgxUQ4vFqTFfF6XZsr/Fur9bksZnegJhuwulCDFZZNhMHBWtzpTCafSTpdLlHRwwRdRDJalteIIqwopN3OuF2w2VCo6BCLGbNZcZsdt9g4hxvjlU0IpUEpDUIUQWQhTBTBZBFEFmg/mooaQgPTqqmohWkYojUQVQRRGoQpgmkIoRCUgmEWhmkcJhENYSeoWruxI+wZzITHsuHxrH8k6tyddE0U+w5Xxi+1bJk+MPDVo4uHtqe3CkVDMcuxmtTp7cUXd+RvtFTN7x/4/OLJ95dOr108Xun1IghLAIkkdRSlkKSOoPWAVkjWQLIGgtWTrJHmjCxvoRgzxVpowcqKDlZ28XqvYPTJtpDOGtNZ43pnxhYq96S2+3NNqa39kaqu2r5jvD6kQcRNWr4QFrSYrgiVNZisBUbZ4ItEs8lELhZNp5K5VDKXTOSSieJ0Kp9MlcTiGTVMn0qVhmPZaDyXTpen02XpVFmmuOIPEzl+LE2PpqixNDOaYkaS7GiS37gDS7DDCWY4wQzGafWNpJjhBDWUoAbj9GCc6YuRG3NYnOmJUt1hqiuy0aiiClhHkOgIEZ0RpjPCdoTZrijfHmJafFSzn27ykjt9ZIMHNHhAU4Bp8NL1LrDdRW51EtVWrMKClZmxUhOWN+H5DYwvUqygOT2unoKlFSSjYBvjl4LFJCQmwmFRG+K1YRkJSJBfQAIC6qJhlgAIChAYIMiGLKlQRAwhYQhoNLhGi0EwoYVwGAYqlh5BCBgGMEJgCIWhFIbTCEYiGKk2qqg+oXq5vDGEITSG0uoOTI1yIBgNIaR6E7aBTyQEnJQArRCsmdoo6HKRggtjrATvIHkrYIwIkLUwAyEMhLIIEBEgo6SB1bkVe1yxJRidH2FsGGsrgMVCmNcgggYVCmFOCwsQyhfCbCHMFmjpQojSQJQWpotgRovyCNDhjIkQHDjnJGQfIQVIJcxakqItx1uzrCnJGeKA92KsA+edhOgSzBHBkmBNccoQZUxJ1pzEpJBgTetsGdYUI/VR3pqWHVnBmqKNMcGSkG1JzhCCgR7CVAFT1KozkrMSnIMSPer4JRjDgj7M6kK86AOwgBcCEqJAEYFrcALCCRhQEGBhgkdJDgUCRso4rQOMjNMSRupwRkJJDgEsjLMI4ADF4jRehKAFENCguAYlNQiLAB6jfr8bEwEtE6wIaJlkdRSrI1mF5PQUp6c4I82bWM7IcEaaNZCMS1asnGjjRZeos3OylZVtnGJjFTsrOzldzhvc29Fy7dCea4f23DwyfvPIxN3jB24eOzDcUl8S9mbDvlTIm/B7kiFfOhosjoXyicjW8vxoT/ezO7dfz81/trg0+/TF+OBITXnVod0T75fXPl9Zn336cv7ZzOv5lddza58tvH63+EYVsOVXy+sL629X3n62/Nnq3OrSq6W1hbXfx6/3q+/frbx7u7ShXmuvVldnVlZnVpZmlhenl66cvfrs/vPXi2/eLn/+zWfffTpxrDJVtTW7tauudXBXU85oKrGYt7rtY/ns4fKSwxX541sqjlWXnq6puFC7+XLdliu11dd31Nxs3HZ7Z+3tnVvvttTea6l70Fp/t3nb3aZtd5q23W3efqOh5vzWsgvby85tyZ+uzp+tKX3Q2fz+xIEvTx18c3TPyoGh+fGexYm+1cMjb47vWTu++7Nz+z+7ePDLa8c+3D399d1Tn986/vbW8a8env3s1rEv7p36/uWVrx+d//Lh+a+fXPri8cUPL6//MHf/h+UXv3y+/Ldv3/z2zevfPrz97cO7375689cv1v/128//65cf/v27L/76aurHe3d+ezn1z09e/Ou9Z//1fPY/n776l5sP/zJ5+59vP/z7nfvP+3r3psKna4ov1pdebczfbCm731H5oKv6SV/NzO6mxYNda8eHlk6OuB2mf0JBAU5ocKoQ0J9g4BMUbMLJTYD+hGQLOVErGXhfmA+EUa+XSyepWJRPJAiHGzXZgc2tEQ1a0SA6/YLVG43FSrNJh81CczxCsRDNwrwIiRKiKITVSjudqNWsNeqB3Uq5nXwwSDpcwGzDBP0mhC5CaS1Ca2GmCKGLYEoDb3wWaIkCLfE/HUWtlizSkuqUpkFoLUxBEAFDNKSlEIhSSC4m8HmZ325T2sPuPSXxo1XpIxXxDqfQZGX7484D1ZkzLVtf3zv///76+c32mno9tl1GRhKOw5WJY5szV1pr7g+2zewf/fr21eHmVg3EkKSOJBWKUmjaQHMmkjWohiHNmVjBoj6KNVKsmRXtjGCnRQerc3OKVzKHJHNUsSWM7mJLoNwWqXal64Olu3wlrTVdR0VTdJOWKYD4AogvhDc+C2EBp4y+QCKVzEVCyWgklUzk4rFsMpFLxIsTyeJYPJNM5yORTDSei6fyiXRZprgyW1JVUrolV7r5D3ty/O4sp2boh2LUSIIZSwkjcWY4zgzH6KE4PRinh+L0cIpVV2LDSXY4yfTFqIEY0xel+2OMmkLsDIPOEKGah91RpjfOdgTJjhDZHWG6wkxXlOsMc+1BZpef2uWnmn30x9UX2eABTX6mwUvt8JB1HlqNIFZaQbllg4JYYkJLLSBnQIsVrMQA1ChHWsE2/EMZSerQqABtwHwlOCwjIR0aENGAiHlYhAMYBOMwhG+oF0oiH9EbkBYrLISLNAgEAS2EaSEcRUhoQ7pItWZFfQhKYjiNAxYQPEkJqoYhKI3BNIKQGEqDDbIU/XvR5UYVC8bAKIUBBgMsRogka6AFCyvaaWFjOUTwTsA7KN5GsBYM6CGEhzEewjgM52FcxAgdwVponVuxxyVzFOMchZjuj1quAOIhTNYivBblIETQwkIRzGsQVotwWoTRQqQWoopgpghiIUwCrIXgHQTvpuQAIfkJKUQZ4oItx5rTgjlF6yII44JIC0yZcN5O6/ysPsqa4kCJEkqEs6QoQ4w1J3ljgjXGSCXKWVKyM8tbk7QxxpsTOluKNwQR0gDjOhTXY4Qep40EayE5Kyk4SMFFyz5WCfL6EC15adHHiT4KkYCGICASaAigASREUjDBwiQLEzxK8Rgl4LQEGBmnVA3TAUbCKQ4hWZigYYLBKAoh0EIIK4JxDQq0OAUDBiMEnBYBpQqYBGgJMDqClQlG7VVRKE4hOIVgFYIxsZyBYU00ayAZp6SzC5KVE5yCbGckKytbaNnGyDZGcvK6Un94b0fL5KGx64fGbx4dv3V04s6nB+6cOHx6fKimOJGL+HPxUHVJtrIkU55Ll2WS5elEXVXlqUMHFl48X5udezO/uD63OHnh0mj/4KUz5z5fff3F6us3Cyuv51dez6+8mV//bOH1Zwuv12dXV2eW1+bW1KlrdX516dXyyuzK+uL668XXb5bfvFt++27ps/V51WxcXpleXp1ZUb8szyzPvZi/fObKs3vP1+bX3q68W55erSnZWp6oqEpW1lfUHD+xvzoYyNut1S57TzxysDy/ryx3dHP5qa1VZ7dVXayvubht86VtFVe2VV3ZXn2zYdu12qqbDVtuN255uKv2UXv9067GB7tqH7TtuLlz62TDlqsNm89tyZ+uzF3aWvG4fefnB/Z8sW9sZbh7sa99rqt5rqt5fbD77Ujf66GelcHO12N9X+wd+fbI3rd7h97tG363f/j94bHVvQNr+4e+O3fkm7OH1w7v+eL00TfHDrw9deTrS2f+dOvGXx7d/+3p49+ePPnl/v2fb9397c7Dv9199NdbD/57euG/pxf/8+mrf7vz7G/XHvz91qN/ufPk/zyd/q/ns3+/cf+v1+78/c7jv1y7tbb/wN5U5HhV5nxd/lJD6c2W8vud1Q+7tzzpq5kabpjf1756bHD11GjMa/sEIbQ4pQFUIU5tQsAnCCjAyAJAF1F8Ac1rJQPt9FGuAPAFxEyGicWoaJT1BWmnD7e6tKJBwyuyM6A4/PFoNBkOWIx6jGQggkE5gbPYcMWAKHrEaMQsFths1hj1qM3KeNyWVIq2O1HFSMomNYVYBP1Dt4pgCkJZDUIXQaQGpjQIrUWYIpgqhMgCDaFai4UQqTqNWoiCIBrSUgTGxxWp1KSU6uVyHbfNpvTHfSe35O73NU22btluZIoFrDcX21tXdam/deZg/8Kh3oeDTYNRW70erzdSnUHboers8fqqya7mp3v6t6czGC4ShI4gdAxjZDgTzatuoZkVraxgZQULJ1lZwUrzZlayqf6hKmC8wSeaQ6p/aHAXG32lRl+FI1HvK2nx5lrrB86w+vAmDVMIcQVarhDmCiC2CGJo3uT0JAKhVDicjMcy6uwVi6ZTqXwqlU+l8+lMaTpTns5UxFOlqWx5cb66pGxLNl+dKalK56r+MJ7lx4uF3RlWNQ9Hk4zan6LOXmoKsT9KfNyEfYxyJJj+GKNeg/XHmN440xkmeyJ0Z5jqjtDdYbo7SneFma4I3RVmOgJ0Z5htD9G7/FR7kNnlJ3e6iSYv1RygmwNso5fcSHB4qO0ussZJVlnxyo0EB5E3gRIDVmJES4x43kiUGEHOALIGkNJhSR2WUnB1+7UR4pCRqIwEJTiiYH4RCYqoX8QUEkM+1oChCIFuBA43/kSrwWEtgCCghXAYIXCcRhAShgDAGYDR/3AaEQJFSAxnMBV7uNHFzCAIBcEEitL4hqRRv/eBbbSIIaQWAioXEQMCQesZwUJv/OfuJng3JXoI3gFYK2DMBG1CcEmLcigQUIyDMQ7BRUAbCd7GG/wGexzn7P+k4TdBwiaI1SAijIoahC2CmCKILYLYIogpghktwqpjXCFEF2gZGOgI3oYxVpxzoawbiD5SDgE5zJrTnDnFW1KkGERoJ0xaENKMszaCd7OGCGtOkPoYqY+J9ixvTTOmhGBKMUqEMcYlR9YarFBcOcYYV0OJvCEEAwOEyTihB7QBMEY1SU8KDlJyU7KXVQJqRwwrBzjJzwA90JLExgMEBCiYYGGKRyn1iksArARYCaNknNbhnEJyEkHzKMVAgEYIFqOwIgQthIAGBVqMgHAKxhkE5zE1/UEKOC0DRiYYmWB0JKfQgp7m9fRHI5HiTaxoYjkzx+sJ2szwDlG2MJyNFeysbGckKyXaGNnKSG7JUB1NH+nrvLJ/aPLg6PXDu28dnbj96b67Jw7dOnX05N7doz3tJw/vnxgaaNlR29pY31S/faCr/eq5M6+ePlqenl6ZebU+N/9maWV5buHu9ZvTT5+/W1n/cvX126XV33dg67Nrqnqtziyvz62tz6+tzalv9fX8+mdLb94svv5s8c27xTerM8tLLxaWpxaXXi4sTy2tTC8vTy0tvVxYmFp89uDFpdOXnz94sfxq5d3q+0snLobtoYpEeXmsdFvJ5rs3J1uqKvIOa6XbVh/1D5XndlfkJvLpw9X5EzXlp2sqLmyrulJbfXlb5ZXaqsn6LTd21Fyvq7rVUPOwte5ha+2jtvonHQ0P23fcaam907L9VtPWy9vLz1TlLm2tfNjW8G7/2BcHdq+O9S70tc10Nc92N68Odb8e6X0z2jvb3bI00PF+fPCLvcPrI71vdve/Gx/8Yu/I+nDP2lDPN/vHvz+0b3W4/93Eni/27f1y//53E3u/P3byl3OXfrs8+ZdL1/56+fov5yb/fP7aX6/e/uXSjf/76OX/82zuv1/M/+fz2b/fffKv95/9y92n//bwxX88evm3a/d+u3H/73ce/XL15g8XLh3NZY6Uxc/XlV5uLL/RXHZnV8WDzurHvVteDNfP7t21cmzg9ZmxilS0AGM0OFWIEoUYWYgQmyB8EwIKcEpDCzCvg0QDbnEiZifwhy2VVVwiSUSisNUJG22Y2aHl9VrBQOisOqs7EY2FPG6dwCMY0GIkykm8zYHq9JjRhFksmM0KW0yEx4U7bMBhY31eymZjLTZWbypC6QKILITIAi1RBFFamNYg9EfbkNQiFISyWoTRIszG4PXRUSyCSI2a5oBoLcy5GG6LRbfFZdlsN1WbpAoD2+AyTBSHJps2T422TzZXl0ogLRCtiUBfSeTwlsSZHblHI60v9/Vd76zfXxZrsoudYeenO7aOVZcW220CIRCEjiQVmtbTnJERzDRrojgTw5tZwcJLdlYwM4KZFWwMb2FEKyc7ecXF6Fyszi1ZgpI5otiTemda787pPXmjv9KV2uEvaY1V9TUMnxPNMRiXIVzSoEIRymlgFpCSyxeJxIuj0XQ4morFMulkSSpVkkyWxOPZZCqXSpekMvlscUW2pCqVrSjOV2fz1dl8dXG+OlNSlc1v/sNElt+d5kbTzGiK2Z0WxlLcSIJRy1MG4tRQghmIkX0RMBAjB+PUcIodTrJDCXYwwfVF6Z4w0RuhuiNkT4zrUnUrTPeE6c4A0R2huzdKwqh2P9kepNqD9C4/2RagdvnJZi/Z7KObA0xzgGnwgEYv2eBh6lzUNhe5xQGqbUSVlSi3EGVmotQIcgparCB5I8ibiLyRKDaAYgOR1oOMHqT0eELBkgoel5GoDEUlOCIjfk4TELQBAfELiI9HFRLFMNU2BMj/kC71JkyrBRBEQPCGgKE4heM0DBMqDlEFUG0ggBESwzdawWCU2pAo5HfwPIUgFIpS6kXz7w9BKQghN5ZhGIfhEskYKM5Kiy5O8ZOSl+DdpOAGnAOnTYAx4ZQeASICBBTjEMChQEQJHUIaAGsV9D5O8Wlx/cYMDnEQIhZBbKGW1sAshPKFEFMEs5qNxxRoqUKIUVOIpOAkRS8lB2glTOvClBLlTEnBkhKtGVoXRikXRJgRYMQoCyG4WGNUtGVYc5KzpGRHjrekeUtKtKQFc5IxxkV7xuQv07tLKH2U1UcFc4JVgihhQHAdjMsYqaM4Kyc5SM5KS07B4Gf1fk4f5A1hRvZxSpCT/AypJ2Ga0JIkRAItRkK4ugPjUUrAGfXJgJMwWsZZGWN1BCcCmkMpBiZIGFAIgWsQXIOoAga0OA3jKndKwAgBJ0WgTmC0TDAqUEptvNSRrBqmN9C8iRXMLG8gGSPFOgTZxvBOTrKzop2VbLRkY0Q7K7pFfU0ic2yw99Le4Sv7RyYPjlw/vPvGkT23jh24cniip2FbRTrWu6upIpMMe5whrzMe8pek4m1NDVfOnJp6+HBpanp5ZnZ5dv7q+Ys7ttZ+euDI+uLq26XVhRfTd6/eXJqaW321tDy1sDK9tDy1uDy1uD67qmY6PptfV7+8XVhfn11ZmVlcermw9HJh4fnc0sv51ZmN8Wvp5eLS1OL8i/mXD6ce33ky9Xhq7uX84tTijqq6kC2QDxfnQ8Xl8ZLrF86Nd3cWO2yVAef2mL+9NLW7tupA/eYjDVtOtWw/vbPmRF3F6e3lF+urL2+vury1crK2arJuYwi707jlQWvti66dz7p3PthVe7+t7nbT9uv1m89Xl1zaXPagpe7d/rG3e0ff7B5YHux81dW80Ne2OtC5OtC52Nu22Nu2Mtj5+cTwuz2DK8Pdr8d634z1vp8YXhvtXezveD8x+v2RA0sDvW8n9ny+b+/Xhw59ceDgh0+Pf3fyzJ/Onv/5wuVfL1375eLkLxev/3rl5p/OX/37rYf//Xzufz+e+t+Pp/7j0ct/f/Ty3x+++Je7T/9248EPpy79Nnnnt2t3vzt94efrN682NxwuTZyvK7vcWHG9qfxWS+nd9qpHPZtfDNXOTexaPtr/+szu5nyyACUKUaIQAZsQ4hMt9gmEFWBkAU4VkTzQGRGdETFYIYMFcnq5VIZNpKhYArW5NYoJWJ2obNZwCiaZdSZ7LBR2msw8STOA4CiWYniSFYCowyUJ0+lwRYeYDGIsTHpcwOWgHA7GahPtTlJSChGiQJ2utEQhRBZBlEZ9MK1FaAihtCirRRktyqgJe/UTQlkIpmGYQRBGC1EywW+zGVsD1saAvc5tqnUZax3KVovQ7DXtTvkv15dND+68uKO0UqEzIlHnNgwk3QfKIqfqSi7v2vZ4rHvhxP7Z00eu75t4cPLk+fFxAsgAkwmgo2kDwxgp2kBxJoaz0qyV4c3/0z9kRQsjWFjRxuucgs7NKx7B5BctYcUW19kTijOt95QYfaXW8GZvcZO/pCVbO9K+/4bNlydZs4oyx0gdxZk8/ng0WRKNZ1X0Riqdz2bL0pl8NleeSpckkrlkKp/I5NPZ8kxxRaakKl9eky2pLs5vLs5Xp4orUtmKP4xn2VG1SCXN7snyoylG7VJR563hJDsYpwZi5ECMGk6yo2l+OMkOxunhFD+Y4NT4RleE6omxXWGqK0T1RZjuMN0ZInujbFeIbveTnSGmU60EC9HtIaYtQLUGqCYf2eyjVRhHo5ds9FENXnabi9jqBNU2rNKCV1pBuZUotxClZpA34cV6pMSE5fR4zgiyBiyj4CkFTyrYP9RLhGIyrHapBDmNn9f4OMjPwR4OkRkCx0kMBSp942N6HkBaXKPBIYiAIQKCQJEG1WgxLYQjGLXRzoyoPA5aNR5RhFRxvb/vujaOl1EagykUphCIRBGKILiNgzCUQtWwPkwiiPoYHBMBpfCSkxGdjOwhRS/OuTDWiXN2jLXgjJniLARlQIGEAQnGWBgIMCbhhIFgzbRgl40BUfFqUKkQEjSQUATxRRCrihaMyVp0w0X8KGOMFuZhoAOcjZK8lBxglJBa4kXLEcGUEi1pzhCn5RDgPFpg1GISBAwE7+QtcclRzJqTrDkp2rOcJSU7inXOnGBNcpYka07IzpzsLGbNSd6ckK1pWvbDmIzgCoxJGKkAxkSwZla0s7JLMPglS0gwhUVThFMCjM7Py36ONpEQRWpJGqZphFBDHCxCsjDBIaSwgdJgdYDT4awMWAmwPEqp/iEBAaBBsSIY16K4FiUgnIAwGsFZjBBxSgQbCQ7VS9QBRiG4j49VCFYF+xpo3shwRoZTCNJEs05JZ2MFj6hz8ZKDk6yUYKUFK817ZcOWZKp76+ZP+9ov7R2+emDkxpE9k4fHrh+ZODHWVx4PBO3GbDSYiYbCXlfI6wx7XRGfOxuPjPb13JucnH3ydOHF1NyzlxMjY+XZkvam1rmXM68Xl5/fe7hnYOTB9TurMwsLL16pGqbK2Nrsytr82vrs2sr00tLLhdVXi8tTC7//BXX2Wp1eWZ5aUt/i9NLs87nHd548u/986vHU0szSwd2HzKwx4YqmPfGML1kaznQ2NB4c6Cv1ecoD7i1xf2tpcqS2cn/L9kO76k507zw30HJ5aNfkSPvVodbJvp3ndlYf31ZyZlv+cn3VZH3ljR1Vtxo232/Z/qSz8Wln46POxnu76u+01E7WV1/ZVv64veHtvtG3e4fXRnrWhrtnOpueNtdO7WpY6e94PdK70Nu20LPr7Vj/+4mhpYGO5cHOtaHu9+NDr3f3LQ50frZn6JtDE+8nxt7tHf/y4P6vDh38+vDh706c/PncxV8vX/3TuYu/XLz229Wbv1y69ufLN/507srPl67/x6OX//7wxb8+fP5vD1/87ebD3248+O3mg1+v3P7L5Zv/cvfxLy9nvnv+/KfXa/c/PXigJHp6W/GFHfnJxtLbrWX32iofdG5+PlA7P966eLh3/cye4c3FGoQoxIgCGN+EgEKUKEQI9SxsE0YXEhwsKlrJoNWZNVYnFY6DQERKFwOnD9bbCJMTKFaYN7AGu83u9jvdZklmcVwmgEfg4joho5dyVn3aJCX1Qlik7RxpkHhSEUmTkbM59C4vrRgxRixEiCKYKtSSRVpSHa0giIZgWgP/Y97SIgyEsVqUgTAWQje+IAiLYRyG8TgmpGVdX8Q9VBztz4R708G2iKslYGt0G2ttUpPXNJINnq/PP+5ruNle0xlx5HisWiKb7PqxlHdvPnSyrmyyu/HJvpHnh/deG+ptLKsiCAnHJQBkQMgMYyRoBdAKzZkozkRxRla0cJKVk62cZOUkKyvaWMmmnn/xioc3+ARzUGeL6WwJxZkx+UqtoSpnfHsw1xIsbc3Vj7aMT0rmBE6bSc5Csmadyev2xcOx4kQqH00Wx1MlqXS+OFeeL61KpEqK81WlZVuSqbJ4qjRdXBlNlETiuWSmPJuvTucq08WViUx5qrgiVVz5h4ksM5pkdmf4kSQ9kqBGVBJHnB5ObWjYYJweTrKDMUr9MpriB+NUX4waiLP9caY3SvVEyM4w2R1leqNsV5DoilDdvzuHQbo7yndFufYg3Rag2kNMW4De5aea/USLn2kJsk1+utFHNnioBi9b66G3OPAqK1ZhxsrNeJkZlFuIMjMoMaJ5E1ZmI4oNeFavYnw3LpcTChaT4KgIRQRtWIRjOiyu4GEJDomIj4N8LOThYJEEKAYwdMMMVFPvyMeCZhgitBoc0uJaDaYpQjGUQlByA1qPkBvnYjAFIySKUhuAeYJT04YAsGrIEEcZDKHRjzwqFKMRjEIxGkPpjZpmjMYwBkFZFONwUkcwZoqzMZKLlv2k6ME5J8bZMcaCU0acMmJAjxE6FEgoEFFCwggZxXU4YSAZCy3YJb2XFuwaVCqCeC0saiBBA/EaiIcxHYyLEGmt+/YAACAASURBVMard83qHAahEmDMtOShZR+jC1JKiNKFGCXCGuKyNcObkowSJaUQ4Nw4bYFwGQYGUnDzlrhoz3KWtGjLys6cYMuoYsaYYrwlKdrTJl+ZwVPGWVKsKS5b06wuAKEyiusQXMZJBdBGnDYxooORnYziZg0+Th8UjGHZHJXMUUEX4BgzCdM0yjAIQyMkjRI0DHiUUoPyqouo4udlnNURnKpeDARI+H+qF6YKGAkDGgUsRoq46h9SEmAkglYDMwrBKQSvJwUDJSgEqwOMGkc0s4KZ5fUEZaJZj2J08qJXkj2CzsGJFpKzkJydEQJ6U00qtSOb6NlaeWKk+/Ro98V9gxf3D105OHZ0qCsbdHktit9ujvjdQY8j4LaHPM6gxxH2uhq2br585tT0o0eLL6dePX3W39mViSaa6na8fPx0eXb+6e17nU2tV05fWJ2eX56aW5qaV/VpZXppZWZpfmph7vncwvPZuWfTCy9mFl/OLU8vrLxaXJleWJ5aXJleWnyxsPhiYXFqcWlmeWlmeerx9N1r954/eD77fPblo5eJQNLMGmPOSMwRTrpjpeFUZTIz3t21NZWoivgrw66G4mhfTdlE87b9rbWfdjWc6t15brDlyu7OyYmu6xNdk2Ot5/p3nOqoOdu+7UJrzcmG8nM7yq7Uld9r3va8a+eTrp13W+vu7aq/21p3fcfmB631y2P9byYG13f3vR7rez3WN92xc7qtcb679fVI33RH0/NdO5b6299PDC32ty/2t68MdX2+d3h1qGexr3N9pO+rAxOrwwNvxne/2zvxzZEjXx469PXRT388fe6vlyd/PHvhp3OX/3xh8k9nL/149sqH4+e+/PT0zxeu/zp558+Tt/96/f6fLlz7dfLOT5dv/nj68t+v3ftxdfWnr7/88bPPfvrq8+c3ro7nwme3F5+ry11pKLnVWn6vvepBZ/Xz/tqFiV0rR/venB0/sLNGi5FawBSioAAhPoHxP2rQTSixCSU+QcgCnNHQMiKbUaNDY3aQvggViImxNOEKQDqrVjBqGBkXTZLRHvAGIr6AQRB5FDVzbFCRc2Z5q0Pa6TfsiljaI+amgH6bQ660ilkd6WMJTqeXbU6UFgoRogAChRAogimNloIgCoIZCNq49NLAdCH0jxRiEUz9Q8MQdfxiUYTlKLlUL3dHvcP5+HA+PlYaH8qFe5KezpirxWuqs4o7vcaBTPBsQ8XDgab7vY37KrPdAdtOC9di5QYi9oOVyVON1cPl2ZzLoydZHBcIIAAgEUAGpI5iDeTHR3MmTrRwopUVLOooxggWmjcTrIkWbJLByykeQe8VTUHRHNFZEwZXscmTtwQqHdFt/mxTpKytrGlvaesRQvThrJVgzbzOFYzkoomSaKIkkS6Np0riqZJkqiSdLS3OVaQyZYl0Pp2tiKdLo4mSdHFlIl2WSJeliisSmbJMrkodvzIlVZmSqj+Mp9nxYmF3hhtNscMxWm2zHI7RqlwNxemBKDkYpwbjdH+MHIhTg3GmL7JBQeyLUH0xpjtKd4Wp3ijbE6F7wnRvhOmOUF1htiNAt/up7gjbHeE6w0xHiGnzU20BaleQaglSKoxjp5fc4cIbvFSjn6vzMDV2otqKV1nwKhtZagZlJlBuIdQqy1IzkdVj2Y02Syyp4EkFS+lBQocmdGhch0YkOCLBUQmJiFBUxoIiGhRQBwPTOI4hAENwBFZRUgQKU7CW0BbhMAQQiNAUYZAWhyFCC+EwBH5PeaAwqVLnkd+PvVAaw2h1/EL+B7d3Y++FUChMYSgFo6T6U/XfohiNqHMYSiMoA4CIA4VkLSRv4/QBTh+kZR/BOwneARgzoIw4oUdwGQUSRsg4qcMIWaVD4YQe0CZacMgGH83bYFwHo/KGhsECjMkokBEgwriIAEkDc1pURAg9LTlpyUNJXlYJc8Yoo0RoXZhRooIpyZvijBIhBT/OOgFtQXBFg8gE5xBMUdGeEWwZyZ6VnTnemqYMcdaSYgxRxhgTbCm9Oyc7ikl9jDPHJWuK14cwoKC4DhAKSesp1swKdlZycjo3p/PwRj9nCAjGMP/xGoxjzSRM0gjNYgyNEgxCshjFo7SqXiJgRcCKG0YiqyN4DqdpGBBaDNegSAGMFsG4FsO12MYCDCFYjOJQSsQZASclwIg4I+GsQvAKySuA04GNCUwH6N8FzEgLJoYzkIyZ4YMGi1uUvbLsEXQuXrbSnJXhbKwQNpu3xOOVQU91xLO3veFA985PB3adGOk4NdY70lqf8DrcJr3XZg57PUGvJ+Bx+11On9MR8XmLo9Gx3t7Ht27PP3/58OatHVu3JYKR8mzu5pXJpamZx7futNQ2nDz46dKL2cUXr+afvZp9MjP7ZGb+2eyrx9Mzj6dmn87MP5+Zfz6z+HJ2ZWZh9dXi6qvF1ZlFdVW2OL20MLW4NL2k5g+f3nt+5/q9mWevFqYW2nZ2UDDtUhwxVyRg8sYcoYw3nvNFhptbmstLa+Kh6oh3ezLYWpYarC0fa6g82FZ7vKfxVG/jhaFdV/d0TE50XBtvvzzSfKav/njn1pNd28701J3s2na6reZ8y+ar7dvudtbfbqu73VJ7t7XuVuPW+821i8Pd7/YNv9838np3//po78pg57OW2un2nYt9HYsDnc/bdsz17Hqzu39hoH15sHN1uPvN7v6Voe653rblwe4v946tjQ693j32ft/ElwcPfHno0JeHj3x99NgPp89+c/zkdyfP/vnC5IcTZ749dfZP5y5/dezMt6cvfnfu8rfnrvzp0o0fLl7/4cK1Hy5M/nr97l9fLfz04cPP33z14xdf/Prth6+WFw9WpU9vz15sKFUF7G575f3OqucDtYv72paP9Kyf3nOxpx4jKZQREJLdhIF/grBNEF6AgE0ouQmhC3BGS0u4bKEsHsziEcJJNhgjPAHM6taIpk8ocRPggGi0OHwhn99rsyksK+ConWOjBrnUqtR7DG0hfW/C2p9xDmQcPQlrS0C/zSHmTDJFsVqMgnFGi5BFMFWoJWCIhiBKoyEgaEOZEJiB1GNQlNGijOb/txujNfCG1Gm0lMQYKo269pCjPx0ayIRGiiN7q1LjFYn+tK8z4tjp0tfZhJ1uQ1/McWpr+lZn7e2ehhsdtZebNp/enj+2JXdiV8OehlqJEmEtjeIiAAJBSAQhE4SOoBXAKBvpeWYjgrhxucybKdb4cSwzs6JdVNyczs3qvKIxqLPFdNak3pHWu3OWYKU9WuPN7gyXdWxuO+QvbUdoG0ZbOdltc8cj8fJ4qjxdXJlMlyXSZZmSqpKyzYl0Pp7Ip4sr08UVqmhl89XJbHk6V5nOVWZylclMeSJdlspW5Eo3q/swVcD43VlO5UiNpYWRJDuW4lUO/UiK648SA0l6MEn3x8mhJDsYZwdi7GCC648x/XG2O0r3xLm+BN8dY7ojbFeI7Q4zXWGqM0R1Bpl2P9kRIDqCdFeU6wgzbQGyLUC1ekGrn2jx02oWsdFDNnrpBi+71UFstmLVVrzKSlRY8TIzXmb6eMtsREuMeM4AckaQNeBZA5nSg4QOSyp4QofFJDguoxEJiQhQRIRDvDbIw34e9vOImYQIBAMYiWMEihCwVuVIkShM/o7xhSEC0uBaDQZBuFaDIQiBqdB6WA3BUzBCIioREaNRdeTCGZzgcILDAYviDKKip1D1LIyAEXIjiIhQCEKqP1WP52GIQBAGBRLBmCjBxui8vDHAKF6ctwPeQQp2grPgtAEBOpxUAKWgQIJwAcYFBEgwKmFAAYyZEey85GFEF4QpGljSopIGFiBExIACYQKMSSiug1AJAQpgzATvoEQPKfpoXYg3xXljnNVHKTnIKBFGHyFEP+A8OOskODtOGrWojJFmzhAWbGnBlhFsGVXAZGexwVvKmxOMMcZbk6IjLdpSrCkmW1M6W5oS3BDEaWEBRSWckHBST1BGQJso3kbxNkpyMXo/bwhJphCnDzKyn6GNBEySEMmgDIOSLExw6pHyRwFTPUMOpWSC05E8h5IAwrAiBC7Qaj/RYBoE12K4FgdaHGgxCiFUyO/HFCLDY5SA0QopKBSvA+zvFqKM0+o5s4Hi9RRnIBkdTloYPm5zeGWdR5Q8os4t6MwEYyIYC8uFzOYtyUTe60xa9V1bSg/3thwd2HVipPPESFdbTVnQZvRaDB6bKeT1BNxur9Puddg9doff7UoEAq11dXeuXH31+Mmdq1ebd+xIhMKpSOzU0WMLL17em7xWX11zaGzv3JPpV49fzD6dmn08Pff01fzT2flnrxZfzi5PLS5PL6y+WlyfW16fW16bXVp9taSq19rcqnr4tfxqZWFq6dWz2dPHzp4/dXFuauHRvSdGyUwjjEPviDkjTsnm0zvjjlDaFejatr2tsrwuFdueDG2N+5uKYx0V6b6a3FhDxZHOuhO9jaf6dl4cab023n59ouP6RMflsdZzg40nurad7Np2rGPLpx1bTvZsP9+34+Zwy62Bpusddbe6dtxs2XZ95+ZHbfXzgx0rIz3rY30rw93LAx1T7TtedTYt9LStDnZPtzW+6mhaHexaH+1b6GtfGep6t2fo9djAXE/76lDfu/HR5aGB9d2j7/aOf33o4HfHjn916PCXBw//dPr8t5+e+PbY6Z/OXvr2+JkvDh/7/tT5L46cev/p6fcnz3+4ev37R4/+NPPyu6nn37968cvb9Z9//OFvP//86/ff/vT1V79++PDTV1+eadx6siZ1cUf+6s7SW81l99urHnRUvRjYNj/euny4d+XU2N3dLRxHF2CUBic/QfE/IvgmGP8EwjdhZBHOFuKchpKKaBkWLZBi00XTYjgBHF7c6i0UjH8k+AJSgBldIBRPx2Jui1kkCQFDXDwb10t5i7zDZ+iKmofSzpGcd3eZf0+pfyjtaAuacnYzDigNDLQwAaGUFqE0apJw45NW6RsIwsIIC2EbCQ4tqpINaA1MaxBGXYDBEI0iXFiWt1iVJrehLezoCLuGsqEDW7JH6sr3VqcHM/7ehLstaGl261rcui6/fk/Wd7Aidq6x8lxD5em6suudDRcGe0vDcRjhSFwggUgQIkXJFCWTlA5QEsEoJGMgGD3JGgCtx0kdwSgEoxCMXn2A0ZOsiRZsrORgdW5e7xWMAdEc0VliiiOl9+QtwSpnos6fa4mUddbsOmD2lWmBFWedojHoCpZEE5WpTHW2ZEviYzVlurgyU1KVylakiisyuapEpiyWzCez5aniimS6LJEpy+Sri0s3Z/PVmeKqbEl1SXlNcemWP+wvESaKhT3FvFrHvDsjquTD/iihcuiHEsxAghpMMIMJdiDO9seY/hgzkhaHkvxQkh+Is71RtifC9EbZ3pjQGxN6w2x3iOkMU51BuivEdoapjhDVHqI7wkxnhG0LkK0+0OojWvxMS4Bt8pI7vdQON1nvpmocxBYrXmVRT5jxMjNeokdLzfhHFxEUK1ixHksraEqHJmRUHcI+cujhiAjFRCTAafxsYYiHAwLiYbR6AgYIjsI4gmBqKAPe4NBv+IcqyVe1EGEIaDUYAhM4Rqu3YhBMIAiFoiSi1omhJAITKEYBwAKw4SUSgMNRBsc4DGVwlEERCkYIFKfVGD2CUQhKofBHbBVMQxCFYBzBGFjJQcsuRu+jdR5S8lA6D8ZaccYEGBNG6gFpwAgFASICRBSIMCZAqAxjMkYacNrEiR5RCTCCCyONEK4rQgQtLMCYDGMyThoAacCAggA9RpoB5yQEDyn6WCXE6MO0LqySFTljnDVESSmAsS7AOQjGigBFi8koMFCSTzCnBEuKt2ZkZ6lgzfDWtGBNsaaYZE8r7mLJlpLtaUYfFc1JyZIiOCeCCigmY7gOAJmgjIAyEoyFlZyM5OT0Ptbgp2Qvpw8wOj8t+1jaRGgB0ABCg1MQTkOAhQn1qW1ev8cRJcCKBEtoMaQAgjZpoU0auABCNQjQYgQE1AAIDRMsDAScFnBCwCgRZ0WckgGrELwOsDrA6kleT/JquaWe4gyUYKQlA8XpCVqHE1aWT7pcXp3OK0leSXbzsgnQJkBbGDZkMW9Np6rCgahBasxFjvTvOj7ccXp3z6mxnl1b8mG70WsxeCyGkMcV9Lo9drvHavVa7UGXK+b1de5suj95bfrBw8e3bve0tSfD4ZJU+tKZs3PPnj28cbO3tf3oxIGZR8+n7j979eTl/POZ5ZdzK1Pzy9MLKzOLK9NLa68W1+eWX8+vrM8tr80ur04vr86uvJ5fW59fW5ldVd/Sq+W7Nx90tnbfunZ3cXZluHcULcIFQnQaXGFb0C5aPIojZPZGLe6dpWUd1ZXVIW9DNtacSzbnYh3lmeHa8vHGqiPtdSe6G05277g43HJtov32gd4b+7qv7Gm7PNZ6frDx7EDD6b76Y+2bj+6qOtm59cJg45WhxqsDDZPDO6+NNN/Z03ZvvP354YFXx0ZfHRtZPLVn7ujw7MGBhUODr/b2z+zpmd7TNT3asbi3f2l3/8Jw9/r4wPr40NJI7+Jw7+vRoc9Gh5cG+t6N7/l87/i7vRM/njz1zfETrw8f+vLs2a/Pn/vq3IUPV65+c+Xq+0sXv7x+/d2tm29u33z79MH3S7N/frvypzeLH1Zmvn8z/+ev3/3644+//fTTX77/4ZcP3/3y/be/fv/9ZG/7p2Xhi3W5ycbSW81ld3dVPuyoetKz+dXozuXDPSsnR18c6jUa5EKCLgTkJyj+CYp/AuH/C0I/QYkiwGkAX0SIm3B+E6UrEAysP0J7QrDZiVpcwOQEOouWVXDeEArHMrGww6AIBCZisFtkUnqh3CbVe3RdUdNw1jVS4hkvC0yUB3eXePsTzpTdhqKMGumCUQpB6d91C0HYDXbUR4KUqlsQxmpgGsY4GGchjIERBkU5DOUgmDFxcr3LWOuy7HQbG12GHQ6lJ+Y5uCVzrKHycG3pSC40mPH3p729CU9X0NLmUdo8+m6/YSjh3J31HalOXu+sH6ypxlEOx3gc5QAQCCAShIgDASVElBBwUiIpBSMkgtHhpIQCEackQMmAlglGPWo2kJyJEW284hL1Xk7xcnq/YApK5qhsTSjunCNW40zUebI7fbmWfN2wYE4htIuRgmZ3aaykOZbeHE9WxhLlkXhpNJGPJfPxVGkyUx5L5mPJfCJdpvqH6vYrHCuOp0qTuYqS8i3p4spMrqqkrCab31JStuUP41l2IifsyXAjyY+Flil2KEENfwRHDSWYoSQ3EGMG4+xgnB5KsEMJTqXRq2LWF2X7omx/jOuL830xoTvIdEfYrgjdE+W7wkxHmOgMU51htj3EtAdUIiLV6iOavVSLn2ny0Tu9dKOX3uFhtrnIbS662oZXWjY4UiUGrNSI5w1ozoiWmkGJEeSMoNgE0gqa1GEpPaEmOOIyktChcRmNSUhYgIK8NiSiIRFxMCgHAEABAmEwhEBaVG22VPGGWo2K5NgIdCAQgLS4+lCERGESgQkIISAYqN9V/VO/AJxRjcSNTAfGqJ2WGKrWNG+w7TGURhEa+QhahLRAZZrBCIsREsmaadnFKX5a9pKSl5K9pOAieDtgLDhtxAgFBwoGZAQXMUxEMQFCRS0iQZiMkUaGdwqKXzKFOJ0XJgxFiKhBRBiTcUKPE3oUV1BCjxAGkrETvBtjnTjnZnQhWgkC0YdxXlIO8IYoo4SA4MVZF2CsGGlECD0CFIw0kKJHtGZkR0605xR3mWDNUIY4qY+whpjszIq2lNVbavWX0foIo0REc5IVvBgqoaiIYRJFGWnWzAp2UfYwgoPXeQSDn1UChOzn9EFOH6JFP8uYSBgALU5oMEqDMxsnzBSPbizAeIxUpUjAGRol4U1a7R8LtZ9ooE1atAjBNAhaBOMaVI0vqvszDiEFjBRxhkdpAad0JKeiJxWC1ZOqf8iqV8x6ijcyopHm9QQlocDOi/lgMGQw+mSdV9a5BZ0J0HpAmRkuZLM2VpRtTUajRmlrzDPRVn9sqP3kaNfxobbWzcVJr91t0nstxqjfEw8FPXab12r12Z0htzsVCO4bGnly6/b0w8cv7j/Y3T+QT2W6WtvuXrsx8+jJszt3Lxw/devCldnHz+efvVx6Obs8Nb86s7A6s7A8s7A8PbdhG84urc+vvF5YWZtdXp5eXJ1bfb2wvjq3uqrm7OfXVxfWnz58fvbE+YVXK/MzS167Hy3EJUp2mVwug1MhJI/e4Tc4QwZHZSjSv31rsc1U5XM0ZeNtJaneypKRreXj9ZUHWmpOdDee6mk429d4abTl5r6um/u6Jyfar+xpvTjSfHag4dxg4+ne2iO7qj7dVXWme/ulocZLQw2XRnZen2i7va/z/qGeJ8cGn58Ynjo9Nndh79zFfa/OjU+f3TNzbs/U6dGXp0enz+xevHxg4fze2fN7Vy4fXLt6ZP7cgflzB5YvHF6/fGz10rE3V0+/uXb27a2LH57d+vLZ7bdPb3819/TrhRdfzr94P/f83dyLzxdefr449X7h5fuFqe/X5n96v/LTu+Vvl2c+LE3/9G7556/f/+XHH37785///O13P3zx1Y9ff/3XX365tW/8SHHgwrbU1R0lN5pK77SWP+ioetqzeXa0ceVQz8qJ0ZlPB/wOcxFBF+BkAU4U4OQmGHwC45/A5B8hohDjNKT4CeD+F+ALBCNsciJmF+eLEnYPbrThslnL6ICgj0RiuXjUrsg8BusI1CMxaYNQ5VQafUpP3DyUdozl3BNlvr2lvvG8fyDpCik6GKa0MAHDxMbeAabgj9L1jyEMYWGY0X4k8kAoq0VZCGMhjEVRDkFZFOUwXIgZjW1h566otzVgrbXraq3STrehP+3dUx4fK40OZvxjpZHxisRYPjJaHBxKugdijoGobSztPbolc7m15mJXg9tg0WhoDOUwjMMw9dfyKOARwKMED2h1FJNxUgaUpKoXQesALVOsnuaMJGtgRSsrqSBED694eL1XMAZ11rjiSCmenD1a40nv8Je0RMo70lv7GH0MIh0Y61Zsxd5EXThRFY6VhSL5QDjrD2fCsWw0WRKJ50KxbDRREk+VJjJliXSZ+iWWyqdLqmKZ0nA8F8+UFZduyZdvSxVX5Upr/jCWZvdkub3F/O4MO5pmRlK0Wl+p+odDCWYwTvdF6YEYM5zg+mPkYJxR12B9Ufr3NxDn+xNcV5TqCtPdEbo7xnREqK4w3REgO4JEV5jpjnAdQbo9SLeH6I0kvY9u8lItAWanj9npY3d46a0OosZJbraDSivIG5G8ASm3EGUmUGJES0zqKRjIGfCNFpUNghQek+CYCMdlNCYiURGJ67CwCIdELCSidganMYAjOAKhMIRqNSgKEwgEEC2Atbi2EIE0GKQFsBYgEEBUOKYG1xQhv8MS/z+m3rM5ij3N9u0PcGZjVJX5z/ynN1WVWd5770ulKnmHQN6CEEJ4EB6BkPBWeG+ElXcIv3vv3T3TPXNn+sQ5cU7cuB/lvkhBT0RGRRIBwStp1fM8a/0WCkjkh/kegDVzh1KM+cPKwUOcwzEe4pwyfmFACcmTOGAASuMYAzFW6Rj7Cb9HUBpgHMHIjNbBaD2Uxktpvbw+yMsBRnTTvI0WrJAyQFJPkDJBSSQpAVxEcBHgOhRKkDHRvI3TeQV9UG+La40hQBpLgAbBJQxKGCGjuISRepw20oKT4F0oY4OCh5VClC4AeDch+gRDVDTGaK0f8i5CcBGshWTNOGUAhIzTJkrj1lozsqtMdhcUAePMSY09wxtirDHGm+IGZ6nRlWflCK0Lac0JQfJrWaNLZGNGqcpj3hS0Ncfc2/LRrmyoMxXoSHgbE+FsstQfSOsNHp3s0whWnuRYnGIAqbgzOJRcky6MFnCaxwhBIfMSHKHGVP+yUb2uBFmv/jF+YVCNKQL289/yGC3iSvEKJUJKRzI6gpFJXiI4JQqt/0GTWnsoQSZoLQYtnFAIh6JWq08n+STJrZHMJKuHlIUXYw5H76b67ZvqqyOBltLYka1tp3f1nd2zdXTv1r09zZvKc5mQP+iwlaUTteXFgNsVdLtjAX9pPFGTz4+fOPHy/oOX9x++efzk4sjptk1Nh/fsf3n/8fvnLyYfPrp29vyNsYuvHzybfflm6tmr6edvZl68nX35bmby3dzrqcV3swtvZxbfzX6YWVydXVp8P7/wdm5xanFxalERMKVRZWF6afrt7PTr2Y9Lnyeu3mYhTyCUhtK5TG67bBcBZxPNbq01oLel7c7mVDJn0pfZjDU+Z1PQ25mKDhSzu2vzBzeVn+hsOLt1y1j/lrGB5mt7O68f6Lm8t+PS7rZLuzvGB5vHBjaPDzaf3tpwsqtqpKdmfHvT+cHNV3e3TRzsvjPc+/D49mcjO5+P7Jwc3f1ydPfk2T3PTw89Pz30emzv67O7Xo/tfju+b/rS8PtLw+8uHZ65cXzh1sj01eNTV09MXx+ZvXVm4d755SfXlp5c//Dy1pf3Dz++vr/66sH3qRe/Tk9+n3v9Zerl6tvnn6Zefp19/W3uzR8rM//+aeFvn+Z/W3j3berlr3Ov//Xj3L9++/gff/39f/77v//9L3/57du331dW/+vLb5Mjp49nfedrE1eachNthbudxUd9Vc8H6t7vbZ07snV+dM/s2b0Rr6sE0hsguR4n1mPEL4BYB4j1gFmHsiWEBvB6XGv6HwSvlqyM00/Y3Lw3RNrdiGQqYXWYxgB5yePxVmSSUY9TS+I6EvNo2LRRrHLKrX79joR1T855oMx9qOA9WObdn/P0h202QaNCKBVKKAKGAFKhfqOARRAWUdNqlFGjLIpxinqpMRbB1syHasCqMQ5Zm894Damtd9oHUv4dmeDWhK/eLtVbtZsdUpvf3Bez90VsPSHLrtLgsbrcker0cGVyb2lgT8Y3XIye2VS42t14d3d3Y2lOhTAYyqIoi2EcwHkU8ijkcVLElfJCRkfSOpKVCEYiaB1B60hWR3EyMnYv5gAAIABJREFUzekZXs8o9zDRwmnsvM4pSG5B79WaAlpzRLYlZEfa4CvYo3XeTEuo2JWq2e7LtVPaECH4SI3f5MoHUk3BeFU4Vh5NlCcylaFoaTheGopmg9FsNJGPJcpC0Ww0kU+kiolMebqsKpWvTGTL45liPFOeLdSWVTTmy+uzhdp8of5PB3LC/jR/KKfZm+b2pNhdSWZPmh9K0D8FTLl7DcW5wRi7M8HtSomDcW4wyuyM84MJTkk074ix/VFq2886lQi9Lc5ti7K9IbIvTK8VNIfY3hDbG2K6A0yXn+oMsp0Bts1Ht3ipzS5ys5usc8JaB1FjJyoseMGI5o1owQSLZlhqxHJ6NG/E8gYip4dZPZ7RY0kJS0g/KlR0IKZBoyIS02FRHYhokbCIeTmVkURIQAIER1QoikIUIQFKAoRE1RBR4YgKV5fgiPqfS0Wl31LZIqJAES0aoKQSf1YqLhXCLw4oCNm1RSLkMYxDURagNMRZHDBKIQuOMThg1nD1gP7R+0yhKImgFAAcQelowUprXZwc4OQgrw+zkp/WeAjOxoh2yJhwUk+yRpo3EoyMUxJOSwSth7SBYE2QMZOiSzSEJEvMYE9K5jBGmwChR6EMCD0gZEDKkLOSggMwNpS2Qd5Da/2E6AW8m9T5WSkkGCKE6ME5B+RskLOQnAUyJpSQccpECE7BGNfZc3p3weitEKwZzpLUe0o11oRoTepsaZM7b3SX8oYYrQtpzcmgNbjZb9+bNB4ttZ2pdI3X+a41J252pO50Z293ZW/15O505653F0baynqKqagnbDE4NTQvEAwPGRFnBJwR8H++CBgl4IQAaZHgOJxG16s3/o8NJb+UoBsQsBHFSgChxgk1TqgJUg0ZhODX5jZGaV0RcFIHGWXw+nEA4ySClYm1UhVFySSSlUlGixNGiimEQnG73SNqg3qjS5SstGCEtEPQpjyevk0Nu9ubWwuZ9vL0sYGu07v6zu7dNrav/+hgd1tdeSEZ8VlNMb+nNBUPejwRrzcZiVTm842VlWeOHn1+7/7kg4fP7947uHOoLJFsqWu8c+Xa2yfPnty+c3z/waN7Djy8fmfq2eSr+0+nn7+dm3y/8GZ68d3sz7vXyvTCyuzi4sz84sz8wvuFhfcLioYtTi0tTS8vTi/PTy++fPJm+s3sp5Wv/X2D6nWAAoyW1rnNHpvOJgLOJpqcWotPsiTMttZkotJpLzPLRauhzm1vj4f786kdZYmdZYlD1aWnW2vHuhrP922+urPt1oHeiYO91/Z3X93XdXF329mBzaMDTWe2NZzurR3prh7tqxvrr7+8q+XG/q6bB7vuHd36+MTA4xMDz08PvRzd/eLMruenhyZHd0+O7p48u2tydOj12J635w+8vXBw6sqRuYmTCxMjczdOzd0YmblxeurmyNyd8ZVH1z69uPX51Z0vbx9+evNodfLBt7fPv0+9/HXm1Zf3L7+8n/w++/a3pam/fpj9t9X5v32c/8vy1Le5V9+mJ39bfPfHyuyfV5f+469//Nff//6//v0//r7y8d8evfqPu6/mjo8ezwbGq+JXGktvtRXudBbvdRef9Fe/3b1l9kjvwpldSxcOVeeSJRRTQtLrMGIDTv4C4DpA/IKS6wGjorRQY6L0tl9IUS1bSLsbMVhRo420OUmLHdHKuGQsoXi9wVRbzFeXZhx6nURDt4ZNG8R6l9wZNO5M2vblXYeKvuGib7jo25txdQSsOkpAUSUVSiAoqQY0gjEIxgCMA4BDFAIcYFWA+nH94hCMQ3H+Z6JZUS8E5WyMptVlGcwE9hViQ2XxBoe+xiJudhva/JbOkKUraGn36HvD1j358HBlcrgycbAsfLAQOVaTGm+tvjnUu7d9C0WKapQGGIcpIyDkASEAQsRIDU6KkNKuJSoZnTJ7KZJGsRLFSjQv07yBEy0MbxJ0Do3ew+ucvOzRWYKyIybZ47I7Yw6WW6O1vtL2SLE3U79T66xAGQ+tDVKagN6ezVb1RZJ1gXAhkiiPpSoS6YpEuiISL/OHs5F4aSJdVDaK8WQhXVqZLqtK5irCidJIIp/OV2UK1dlCTWmxNpWvjGeKfzqYEQ6k+QNpfl+G25vi9qTY3Ul2Z5zclWT3pIUf7ChuV5LbEaN3xJnBODsYZwdj9GCcGUwwO5NrNKkdcbY/yvTHuO1xvjdM9UXorRG6N0T1BKhuP9kTYLaGua0RrjfEdvmpLj/VHeba/XSLh2zzM80eapOLqHMQtQ6iyooVzUjRipWZQN6I5Y14wUzkDGipHs/p8byRzJvJjIyl9CApr6lXXMISEh7VIDEtiOpARIuFRSwoonqohoACCIGogOKS/6lVahWumA9/6BZE1VCxdSBqAiAkCkiwFv9a405hP5j0ACUBQkCMUaqZIcZCyOE4t7ZFBAxAKMVADxBKwST+NDGu/ReAAhgLoECyJkbjFAxBwRDh9RFGF2C0AVJwsaKT4iwYlEnGSNAyTkoKjoygDTilsJqskLMzWo+iYTpLVDAEMMoMCANOmQBhgLSZ5O2Qd6C0FTB2yLtprY/S+HHeTWl8lMZHa32E4AasFaMtGGWEjIlgzRilB5SZFF28Iaq1ZSRX3uSvECxpWh/jzQlaCjKGiGhJSPaU3plhpbAiYPVe756k+VDOdrTMfqrSO1YfvNycvNqWvNGRu9mZu9GVn+gpu9FduL2t6mZv+bH6eNzt1ZAsj5H/RG/g7JqAKc0pOMnhNAcZGhDoOrV6XYl6nQorAbgKw1UAqiGhxgkVQSEEi1G8on+QFSEtYISWYGSalylOVmYvkv2xQmT1FG9kRAMjKH+USFoHSQknsl5f2uPxiNqI0eLV6q2MaIS0jRVTHm9rRaGjIl/w2Ys+247NVUe2tZ3a2X1isHNv9+bSsNdjkWyS4LVb/E6b12HzWG0eqy3kdudj8X0DO+5dvTZ5/8HtS5db6uqT/kDX5i3Xz114fu/ek9u3zp08dfLg8I3zlyYfPHnz5Pnsq3eLb2aW3s0tv59feje39HZ26f3cyvTC8tT80vT80uySwpRanllZmV1ZnllZnllZnv0w+25+4sqd6bfzc9NLIV+sZD2gcU7LSE6jy6K1CIA183qHzuLWmsOyuSWZqPN5qhyWglGusho3+9zb0vGhXPJgef5wef54deFMffmZ2uLl1oZbfc23+1snBtqub2++3L/l0kDzhYEtY1sbzvTVne6pOdVdOdpXc25g0+VdLTf2d9w90vf4xMCjEwOPTwy8OLNLeV6O7n41tvfV+O7JsV2vx/e+OX/gzYUDU1ePLN4emb81MntzZP7WmZmbp2dunpm/c37pwZXPL259e3P/69tHX94+/vzmyee3z79Nvfw2M/lt5vWf59/9tjz9x+rsXz/O/bEy8/vi1LfZV1+mXn6fffWX5alvC+9XZqf+489//sfyx/9v9uP/nZz7r4ev//Ho3e9X7p0uS4xXxq80lt5szt/pKDzoLj7ZWvlqqHH2SO/i2T2rl450VyXX4+RGSG3AiA2QWgeIXzCiBHIbCV5FazdSmo2MdgMvsW4/tDrVBjNhd9MOLzTb1Vo9Lhk3kBzNsdlosDwVdxp0EkM6NWzKwDc6dd1hw2DCuifrPFweOFIROFz07896Gr02juIRQCOAUiGEGqPVgFFjDAI5FOcQlFWhjOI5VANahTJqbG1/iCj7Q4xDMA5THlzwao1NTvP2pHd/ZWooH6uxaOvt0havuTPi6gjbWrz6Vo++O2TZnnDvKQ0cyAf353wHS/3Ha5MX26vH+jv0shVRUwCwALAAXfOMoGsCJioHMIKWlBdIaSGlgZSGYiWSk0hOpliJFQysYGZFC6+1CZKL1zk5ya0zByV7VLIn9J6cJVzpTG4OlHV6c52p6gGDvw7n/ZD34ryH0vjdkWp3qOjwZjzBbDRZHkuVx1Ll4Vg+HM/HU4VEujyZqYinCpFYaTJbkSvWlhbr49liLF1IZCoS2YpUrqKsoiFdVpsurfrToZw4XKo5kBH2Zfg9KXZPmtuT4nbG18BRQwl2MEbuTDC7ktzOJLsjTg1EqR1xeiBKD0TJNXNHnBuIs9ti9ECC7Y+x26KsUs3cEyK7Q0R3iOgOUr1BpjfEKp2W3QGq00e2+8mOANMWYNsCTIuP2eQkGlxUjR1WWvFyK15ugQUTyBuxMjMsM+FZGVkj+RqJUhOR0WMJCflho8eVJrCEDovrsLAGjepgRIMFeEQmAIaSqhIMUQN1CaYqwdQqXF2CKQJWshGoSrAfbg5CrcLVJbhqI1CX4KgaKgIGEFJZJ2KAWoNxAApDSRxQAFUQiDzEeQIKJCEShEBAXpEuiLMApTCluUe9Fj7DcEatJlRqiAIKBTQCOEDKBGehtR7OEKalECMFWSnIaLws76R5GwYlSOoJ0gApCdISpGWMlHHagNNGyJhw1gI5K6vzsnKAN4Q0pgjO2hHSBGgLzlhJ1gZZG8baEdKCMjZCcJOil9L4Ie+BvIfR+Tk5gHN2hDYjpBkh9JA20rwVZ0wIaSQFF2+I6l15vacgu8t4c4qUo5wpzpuijD7MyhGtLWFw5WhdiJOjgj5a53EPRY170+YjZfaRav94Y/jilvj1jszNjvzNzvzNrvxEb/F6T/F6T/nV7uL51kxtxCdAhgckj9H/zX9ICzgj4JRC7GVxiidYGiWQ9Sr1OhW6fm38UuJfiomDBiQL/psKQobHKBEyOpKVSW7tp03RKsU9TwtGZX9IC1qc1kFKpmgdRoXNllKf36eVwwaTV6u30qKMUTZWSHk8VdFQVciXtMoxs6Y+6eurKz3Q3bS7rba7Jpfy2d0mrV2vcZr1DrPebTW5LRavzRZxe1KB4PbOzuvnzz29ffvCyOm6QjETCve1tF4dG39+5+7dK1dOHDw4vHvvhVNnnt66N3n/ybtnk7OT7xbfzS5NzS++m116N7cyvbAyvbD0fn7x/YLC812aXlyaXl6Z/bAy+2F5ZmVp9sPrZ+9vXbu3svj52eNJltIgG3EaY3WsbJPtZtHMIbSRlWyi0a01+0T9lmSiPuCv87krzMZyk36zx9kTCe7MJg+W549WF49W5k/VFM/WV1xqqr3R2jjR0XS7relOx+abLXXXWmrPbyof31w52lx5tr32TFf1aG/N2La68wNN1/d13Dnc++D49ienBp+eGnx6alCZwF6c2fV6bO+rsd1vzu99e2H/m/MH3l04+PbSofmJk0t3R5funl24Mz47cXb29tji/csrj66tPr/1+fX971NPvk89+/r+2ffpyd/m3/469+bbzOtvs6+/zb35Nv/29+XpP5anf1t493Vm8sv0y++zr35fnlp6cPfDzTv/e3Lmv+4+/8/7L//fN4v/9fD1Px6/+8ejd5dqK0+XhS41ZCda8nc7Cg+6yh/3VkwO1s8Mdy+O7l69dHj35sJ6SG6EZAlOrsOI9Tj5LwBugEwJJahZzUZW3MBqVRqDLhJPN20xJZK4zUHYHWq9sUQjMVYH0MoIAcM+d8BhkRlCoqFDZJIGvt6l640Yd6Ud+/O+wxXBo1XhI8XgnrSnxmUlMEatdF8ACsFpNaDUGINgDIJzaoxToT8Va812uBZkxli1gkkELAY4AFgE40KSucVr2xZ3H6xMb0v4KkxCk8/SHnF2J3ytQVu9XdviNXaHrFujrv6ofWfMvjftOZDzHauMjXdsSgViKMpigAXKvQ3nAOBQjEMJHiNESGhwQsBILU5qcVKDkxpcIdvQWnJNwCSa07OCgRVMvNYq6GyKhgl6r84c1FmjsiNp9uft8TpXutmf7/SUdiaqt7tSbVprhhC8giHCaP16e8oVLLiCWW8wG4zlI8lCLFUeTxVT2apkpjyRLk+mK+OpYjSRjyWLqVyV8iSzlalsVTpfk85VJTLlyWxVPFP5p4MZ/mCGHy7VHMgJe1LsnhQzlKB3JRlFvXbGmcE4vSNOD8bpwSS7M8kOpbjBBLMjxu6I0QMxYkecViawrRFyW2wNzNEXodd6LKN0b5hSDPR9Ea7TR3T5qe4w2xViOoN0u59p9dOtAabVz23yUHUOWGOHVTa83IwXjCCvR/MGrGAhcnq0zIznjbBUxnN6mDXArAFPyiApY2s2eh1QLmFRDRrVgYgGC4sgwCMSgarVmGojQFQARdYMGmo1VCn7QxWOqNaGMBQhVCWYugRTVE2Z1TBAAYTAfnDrcUAROKsQfgFCApSCGEvgHEVqSEIkoAChQBIixHml+VsJNf+zMwylcZxVJjylbEWN0gq3gtG5WTnISGFWDvP6CK3104KLZK0YocegBKCE4joAJUDIikERI/UUb8VZK2AsGGsjBDevD8q2BCsFMMYGGBtKWQBjhqwNpaxq0oIyNpxzQd5Dij4F/MHofLTGTfB2wFgBZYK0SamgxFkrSpkJwcnJUZ09JznzOkcpY0zQhpjOntbZkjprSmNOmLylBmeO1ARoXUhritd53UMxw96U4WjBcaY2eK4xeqUlcb0tebMjO9GVv9VTuNVbvNlbcbO34mp34UJbbnPCw+MUByCPEhwKWQTnUJJFCUYNWQSyCEYjOIvTHGQINQ42IGAjiqxHwMY1+gZUY4Qa/ogwUyJkld2j0saiCJgOMlpISzQvkYIiYDLJGWheUS+Z4tdAiyStAUTQZK5PpQKSHDFZQ0a7g5cMOOMUpIzPXxUPV0R8EYPoFYmKkL23rnRfZ8O+jobu2tKk1+Y2y3ajzm6U7EbZKss2vd5rs4UczrjH19PccuPChYc3bo4ePVaRzmTCka7NWyYuXpp88PD+9evnTp4aGT48dvzU01v33jx8/u7J5PyrH6evt7Nr+8PphZWpxeWppZV/VoKtfpz/9GFudXlm5cPCp1tX714cv/p59fuFsStICY6pCBqwEifbZJtRMHAIY+Jkm2hwa00eUdoUizVGQo0Bf73HWWk1NzrtzS5Ht9+7vyx3vKr8WHl+pKZ8rKHqXH3lpabqG60Nt9o3Pexte9jberu94UZz3ZXNNefqiqcqs8erssfqc6days/21V7f237ncO/DE9tfnNk1Obbn+ZmhZ2eGnp0Zejm6+/X4njfn9r69uG/q8qG35w++PX/gzcWDszdOLN09++HB+ZUHFxbunF+4d/7j0xtfX9397d3j7++f/jY3+fv86+8zk3+eff3b/NvPUy8/Tb/8Nv/269TaKPZ16uXnt88+vXz08dG9L4/u//706ZuDx57t2PdvNx58vzDx4fTl//18+v9Mzv6v51P/58Xc5M49R1PuSw3piZbSux3FB93lj3srXg7UzhzsXBjZtXr5yIWhNsgyG3BSBan1OLEOEOtQuA4QaloEvFTCiusZEZUtoeq6SzfGD506rI8lCbtjg0a3QdRBgwXqzQjH21yuWNAnELiGwKw8kzZpGz1yb9iwK2E7kPcergwcq44crQjtzbpTFpMaoZSGCqWxXYVSCMYgGK3IFQJYFOfUgFWh9JoF8b+xEDf85B+irBpl3YLc5nNsT/r2FOJbPKaCnmvymjtinq2ZUIvf2uDQtfjMfXFPX8zd5pK2BUz7s75j1YmLbRW9pUmAaXCMw3EeQgGDAkaKAOcBFDBSxBV4AiFgpIhTGsWyQTISQesgrVTsyTQns4KB5vWsaFLAvoLOIUgurckvWyM6W8zoy1lC5bZorS/fES7vi1X1h4u9ene11pykRA+r8+utMaMz6QrmvZFSTyDlDaYD0dJYqqAEv+KpQiJdjMfLUpnyWLIQTRST2cp4qpBIVUQTxVS2MpWrVAz36XxVKlf5p0M54WCGP5jl92V5pZd5KEHtSjJDCWZ3ih+M0UMJZleK25lkBhPMUIrfmWR3xOnBBLsjQe+IUzvi9GCc2x6l+8JkbwhujZDb40xfhO6N0v1JoTdK90bovgjXG2Z7Q0xPkO70kV0hpjvCdQbYVh/d6qNafFSTi9jkIRvcVK2DqLbiCoq+aMGLFliwEGXmtc9SI57T41kDTEsgKYOkHlPMhwkJi+tAQsLDAhLRolEdFhSQgIgaKPQnYmNNvVS4CoEq5R2BagSWqDCVCv9prEeU85gaKgKGoRTEGYgzSjcYBhiIMTigAEoq5y4cYwiCJ0kRQgFCkYACxAWAsjjGAIRStohKdAwDNIQcCii1mgAojahJFGUA1BKUgebtvD7IyhFOjrBSiNL4IOfEWRtOGXFSjxMywNdkjKAMBG3EaQPBWkjBAXk7ztoZrZ/XhwVDmJWCgHEgpEVNmFHKjNI2NWVRkxaEsuCcA+eU5aEH552k4CYFB+TsOGsmlYczk5wVMBaUshCim5XDoiWtc5ZKrjJaH+PNScme0VgSojmhsSR09qTOmlTYVDpzotHnHYoZ9iQMR/L209W+sfrQ5c2xiY7MRKciYMVbvcWJvoobvRU3eioutOVas34NyXAA5zGCQyEPCA6lfhYuc4BiAMlBmsVprARFNyDKAzYqGqYcwHASgQwgaUCwOM1Dhv8xh+lIXkdxGoLTQU4mBR3kJGLNi6hApPQU/xNyLxGMBhAeSV+bTAZNxpjFHrW4HLzOAFmXqM8Fgk1l2dpUNKgX7RyetMk9tfkDXZsO9WzprS/EXGarJFhkjUWvsxpkq0Fv1csusznkdEXdnp6W5psXzz+4fmN4165sNFyWSPS2tt2+dPn1w0cv7t67d/Xa5TNjl0bOvnrwZPr5m9mX7+ZfTS2+mVl4O6cUNH+YXlyZXvgwvfRpdnWtBmx2eXlmZXX+0+r8p9WFL6sLX8dOXTg/euXrx98P7jmi3oDhapLFWB0r2SS7STDyCGPm9DbR4NaanZyuPhprjIarvZ6GgHdLyL8l4Nvidnb43APx6P5cejifPl5RNt5QfaGh+mJD1fXmhhvN9Q/72h72td3tarrd3ninrenqpurRitypYvZUReZkZeZUTXa8sfxmZ9O93uang51Ph7ofDnXeH+p4fnDr6+M7X40MvTmz682ZXe/G9705t+/dpUNvLhyYvn585cG51ccXlx9eXH50efnJ1dWnNz88v/nruyff3z/9NvXs+7sX39+9+PXN8z9ePP94a+LrzYlv127+dn3irzdu/37t5sLJ0x9Gz6+evbA6euHXSzf+7daDqcMn727d+ebAsbcHT0wfOfP/3J/838+n//Hw7f99Ob906uJwwnm+Onl9c+ZOe9mDnvInfZUvBmqnDrQvjuxcvjD8/PiApBV+QWEJRmzEyV8A8QsKfwFQRfGMwcqYbBs5LW62W0vzew9ur2ttMKezhM25QSujBhOuN5NGC5QNnM7gdti1LCMS0MIzKaOm3qndFjbsTTsPlfmPVIZOVEePVYZ3Z91xWatGaYV7gAAKwRm1omSAUgMGxVkUMAhgEUAjGK1EmBUBU+YzJRCGYByG8wjGG2mhwWbcmvANpAPVFk2pzDa4DR1Rd186uNltaPFbeuLegUy4K+zsCdkOFiLHqxOX2qsv9TZYWEGlZoGSmAYcinE4IcK1MUsHSe3PnSFOakhOItk1DVNeKE7mBKMgmlhOzwlmQWsTJbtWdgmSS2sKyPaY7Iib/WXWcKUjuSlS0ZeoGUjU7NC7KwBtRUiLCupLCD0p2CVr0B0q9ceL/njeHy0NJwrJbGUqWxlPFlPZymS2PJUuz+Qqk9liPF1MZiujibJEuiJdWpXKVcZThXiqkC6tyuQrc2VVfxrOaQ5mhQNp/kBG2J/m96bYfVl+b4YbSjK7kuzOOLUrSe9KMINxcjBB74jTgwl6MMHsSgk74tRggt0eY7bHmP4YvS1KbY2QW6PUtgjVH6e3xdi+MN3lh11BvCdE9YSo7iDdE2Q6g3RHgO4I0G0+ss1PtfjIZh/Z7KWaPGsgxGobLJqxggkUzHjxh3SVmWGpCeaMMKPHswY8JaFxHZKQgGLiUMrA4hIe1YGoFkQ0mJ9HfLxaggiCEAopCkVJBCVVCERQQqWGKjW+YSMoUWNqZE3Y1CpcrYZrYxlCICiBK0YMhb6BMWulzBiNAwpFSAyscTpIkicpAUKBIEQc55VIBwDMmu0QITEFLoUx2D/hHYxaTapUVAnK4qSOZMyc5OP1YcUWAQUvxjoAY8NpC0bpcVKPk3qUkJS2LZI1U5yVEV287CV4OyW6eTnMSkFGF+T1EVL0oYwDoWyAsSGUFaGsCG1DGTtgHRjrorR+SuuldT5SdBO8HWMtOGPCGRPOmgnWTHF2yNkx1k5rfbwxJtkysqtM68gxxrhoTmksSY0lwcphSgpqLHHZmWblEK0L6s2JLV7vUNy8L205XGo7XR04Wxu8vCV2sz090ZG+1ZW/1VOc6C3c6qu42Vs50Vd1sSPfmnSLOMUBKOAkjxFrCHmcEnGSxykW0hykWZwiEag4DxXpAhtRXAVwFfaTIEUDkkIJFqc4QPGAUgBUWoKTaEEieYngFQyHRHA/XYjKPUwpapEIViIpEeA2XmwpL0+7PRGzPWZ1OwXZSPAu0VAaCrdWlTfk0j5JsHLQq2M2l0YP9Gw+0t/e21gM2vVWWbTIGotea5a1FoNsMcgeqzVgtQft9u1dHbcvX7x/7cqhocFU0N/euOnw7j3Xz52fvP/gxd17L+7ee3Tj1uMbd989eTn78t3im+mV9/MfphaX3y98mFpanVlanVn+OPPh89zHrwufP86tLk0vLc8srcx++KAI2PyXpdlPR/Yfv3zh5rdPf2zv3VmyDoVqkgGslpEsWouRlVkVaWQkq6B3aY0uXq6Px1uyqRq/r8ptb/B7miPBlnCgOx7uj0cGY+EDueSRQm60vupcffVodWG0quxSQ/Wt9qZHvW0Pe1sfdLc86mu/391yual6pDwzUpEZrS4dKc+cKqQuNVZNtDc96Gt92N38rK/9cU/L861tT7a2Tg72vNrZ83Kw68WOrscD7S/3bX11oP/18ODMyQNLY8fnTh9ZvXBmbvTE8vnRxfHRDxfPf7p0+c83Jj6cv/jpwuU/rk78dvHat7HL38b8xDuwAAAgAElEQVQufTo9/vuFq38+f+Xr+MVPo+c+njn/4fT48ulzv16Z+PvdJ3++emvhxNnZE6PvD514vf/oH9cf/OP+6/+89+p/Ppr686Vb+6Oe8erkjebS2+1l97qKj3rKX2yvmdrXtnBi+9L4wZlzB3xO6zqU3IASGwG5DhC/oHA9oDZCDuqMnNW5ntUiBisfDJMuF+FyCMGwGAiRDiduthJGK2dz0kYzq9NbTBYNJwoEZeHZlJ5vcGq3RY17Uo7hQvB4dfRUXfx4dWQw7fXpdGrAKPtDlaJbGI1gNILRasUuj7NqwCKAQbG15aEiWijklVCzcgxTzB0cyeXN+o6ArT/pq7TKUZ5u8hg7Yp72iGuzW7/FZ+5J+gdLoy0e09aY61AheqYxf3tr07ZCAkUZFHAoYNEfvA8U51GcR6AAII8RWozQYqQIKR2kdASjg6yOZCWC1hKMpExgDCdznJ7njZxg5rVWUWcTdA5B7xaNfp01IjtSZn/eGq50Z5pjVdvjNTtSdTsFfQijjJCzQc7OaN16a9jqSTkCGXsg7Q7nwolCJFGIpcqTmcpkqiKVrYwl8qlURSpTmUgXE5lCKleZzlWlchVlhdpiRX0mX1VaVl1arM2VVWZyxX+uEA9m+P0Zfm+a25vhdyWZ3SlmT5rdnWJ3pdidSWZHnFxbJCaYoRS/I8buiFE74uxAgtseZ/tjtLI/7I8x26J0X4jYFmX6InR3APaEyJ4Q2RnAeyJsb5jtDFFdYaYzxHQG6TY/2eonW/zkFg+xyUPWO2GVFau0YAUTKFrwggUvWIi8Cc+blBdC8R9m9HhajyUkEJeAEmH+J0dKh0W0qILhCAiYmcIxlFYs8gClFEYGwBkEJVVqfKMKlKgwBCUQlFCpcJUKV/9YMyoChqEKHYpSbIQEZHGMwTEa4uwPoCIFf/RYAoyBUMBxAUIRx3kMZQmcAwiFIiQAFAZZnGBRQCmMRBRlEIRRq6mNKkoNBEgbGK2TlQKMFOb0UVITIEUvIbhJ3g4ZE0bKGKUHhISTepI1KUrD67y87KNEFyV6GCnISgFaGxCMMU6OoLRDTdkA60QZB2CdkHfjvBvyHlLjJzU+UvQwOi+lcVK8lWDN8MdDsjaad1CiixBclNbPG6KSNaN3lWntOdYQ540J0RznDBFGDjFySHakJXuKkgK0FJYMsc0u52DUtCdhPpJ3jlT6x+vDV5oT11uTEx3Z291lt3uKt3oKt/sqb/ZW3OytutRR1pb0CJDkACFCigeE4nbSELQASQ7SHGQ4gqEAiaxXKQL2YwIDuApXbmAUSlAoQaMEi1EsRikI4LXsM8kr/A6JFCSSl0heIjj9j0CYnuZlktPitBandJCWCEZAoRbgDblsRTQWNTtSTr9TMBgg79GayiLRjtqq1spi0mWxsIRTQzXlYgd7m4/2t2/fXJ30291Wo8Mk2016h8XksJhtRkMyHE76A3WFwtjJY/euXrl/7eq1sbOHd++6eeH87UuXn96+8/rho9ePHr9++PD1gycv7z5++/jl7OS7hTczS2/nl94uLL1b+DC9/GFaQdGvfJpb/Tz3YXV2eXlmeXVu9dPCp8/LXz8vf/m4+PXj8vfRU+cf3X/xceXXqkL9xn9R4yUEC1iJk0yiSSK1rIoy0DqbaHBqjTZO25hKba2tas2lNsfDmyKBlkR4S9jfFgv2xkODicieVPxwWe5EZeFcY+1YXdWZyvyFhuorm2snWhomWhsfdrc+7mt/2Ns20do4XlN2tjo/Vls4XZU7VUyP1xRutm260938oKf5UXfzs60dL7Z3PeltfdrX9mp794ttnfc7mh51NU/2d7/ZuW1ye+/snqEPh4fnDxyY3b9/Zt/+5SPH5g8dnTlwZPno6V/PXpobPrk6Mv7bxeurp88tnDjzbfzi4vGRDyNnv5+//HX84sez5z6OXvhw5tzSyPj3yzf//cGzv9y49+3i9S8Xri2cPDt9dOS3S3f+8/bL/7g7+Z8P3/7tweSB0vTJYvjaluyt1vyt9vyD7uKzbdVvd22ZO9y7eHbv0qUjqUjwXxBiIyA3oEQJTv0C4Hqc2khw6yGr4rUbeC2wOcVwRG13qKxWxu3jvSHa6cFMFsJopUw2Um9hdAadVhY5DUfSRo5NyXyjU7s1bNiXcR0uD5+sTYw0JI5VxbZn/TpOp0JIBCVRlEIAjWDK7EUjOL2G68U4FPIoYBHAooBDUBZB2R8WREYRMBTyAOMB4AAUrKLcEbANZEKNfoeJEcKStui0ZEz6nFnX5DN3RZ3bkr4tLn1/3L075T1dn5nobnDpJJWKRAGDAhagLIbzCK5wgXmA8xjkMZzHcAGDIk5KOClhpAbSWpzSYKRA0BLF6WleT3Myy8qsYFDKVnitldc5eNktGn06a0RyJIy+Umuk2p1pjVT2pxp2p2oHaNHJ6bwGe9zojJtdcYsnYfMlHYGU3Z+y+1OBaGkkUYgli9FEIZYoJNLl0WQ+m61KZ6riyWIsXpZOV2RzNZlsZS5XmcqUJ1KF0tKqyqrGisqGfLH6T8M5cTgnHsoK+zLc3jS7L8PvTrG7kszuFLs3ww8lmJ1xameSGUzQAzFSuYENpfiBGDuYYHcmeUXAtsfZbVG6P0pvi1K9IbgtQvZFqN4I3RuhekJkT5jsDhJdAaI3zHSFma4Q0xmgO4N0m49qDzBtAWazm2hyU40uqsqGlZuxohkrt8ByCyyYcUXAysywzATzRjxrgGkZpPRYUo8nJDwhYTEtUGrAIho0rEFDIhISgY9H/TxwsoCGDMQYgCj2QoggEGAUCihlf6hGoAqBJSpc4dCvbRTVOIpRCvZJwRsqfg2A0ihCYoAhIIcDGkNJVE0q1gwMMhjO4hiPKTFDnMcxnoACglJqNUQQEmAMphRd4gyOswhKqhFSjZAqFalWUxgukpyZ1rhZKcQbYpw+ykhBSuMnOAdOG1FCxkk9IGWc0lOcmeItDO9ktR5W56E1blL00NoAowsyuoBgjPKGKBR8GOfGeTfKOAjRpxg3SNFHaf2kxktpPKToIng7LdgozkowZoI1kayZZK0kZ2N0XkLwQNHLyhHZUWpwlelsWVqKMlJUNMVoKcDqw1prQnZkJHua1AVoXVhvjjc67DuCht1x05FS50il/1xd6Gpz8kZb+mZ75lZX2a3uwu2+8rvbqm9trbrRU36hrbQz7dMSDI+RIqQFnNQQjEiwIsEKJCNSvEByFCDRDWrVmnX+p4ChUIUTaoxUQ0XAGIxkcYpTUsyQVdJgAk5rIKMhOC3JawlOCxkdwUg/VogytWbr0EFG2SKKGMGr0cbSXHd9XdTiyHrDPslqhLxHZ85Hoi1Vxc7aqqzPbRXogEnbU1c81NtyeFvr3s5NHQ0VZem4y2J0mo0BjzvodceCgbamTd1bmgZ7u08fHr516cLdK5dHjxze0dV15sjhg4M7j+7e8+Lu/QfXJsaPn7p3+cbTiQfvHk/OTr6befl+9uX0/OtZpUVl+f3iytTy6szyx5nlT3Mfvi58/Di/+mn+08f5j1+Wv31a/Lqy+HVl8evTx6/mpj8sL3yJBFIlvyCEimQxVmZli8Ysk1pOTcukxioY7aLeymhq44kdmxu7Kwsd+XRLKtKWiXdkYh2pcGciOJCL7ypN7smlDpdlT1UVR+uqLjTVXGioGq+tuFBXfmVT9e22TbfbNt1qb7rZ0nClqeZiY9WZqvyZqtzpyuxYTdmNlvr73S0Pe1sedm150Ln5cU/Ls63tLwc6Xw/2PO/vuN+1+V5H04tt3a8G+14M9L4e7F8aPrh85PDC8PD0gQMLR48tHD4+c/DowtFTSydG3x06unRq9Ov4pZVTY1PDxxZOnF46fnrl5JnfL1379cKVj6PnV8+cWxoZWxm98OuVib/dfviX63d/u3rry/mri6fGFk6M/nrx1q8PXvz55bu/LX36x8qX0/XVwxnX1ab0rbayO52F+z3lT/qq3ww1zQ13L43u/XT1eG1peh1YKwPbgBK/oHAdIEoIZgNk1zP8Bl5DuDyaaAx1ulG7g/b4VXqLWm+h7S5oMEPZhGsNGKdhaYGhOBYyZpZJ6vkGh9Af0h/M+45WRk/WJs40ZY7XJvpTbo4SEVQRMBrDeABYgDMozinpK2W0QiGPQQEB/w3MgXEI5H8GmRGMQwCrRhiA8TjGhXRSeyywJRbScjLEeZIUKVrLcXLKYq73O8uc9qRe2xN2HimPnarNNYbCGGARNaXgPCAUIBQUsL2yPfr5CTAeJzU4pVO+W/64h8kkK9OcTHMGhlceE6+xchqrKDsF2SMaA5ItZnRnTL4yZ6whkO+O1eyoaD+SrOrXGgJGa8TqSji8SbsvZXbHrJ64M5hyhzOeUDoUy/vC2WA0F0sWQ9F8KFoaTeSzpdXRZDEaLyTT5bFEIRYvpFLlmUxFMlWMJ/KZTEUuV1VWqEllCn8aLhWHc+LBDHcww+9Ls/sy/L4svzfNDSVoBckxlGCG1m5g9GCC2ZXmh5LcYJxTGlV2xNidCb4/xvTH6P4YvS1Kb41Q22LU1ijdG6F6wlRPmOqNUIqGKUHmzgDV7ic7AnRHgGvxkC0+aoub3OwiG51UrQNWmLEKM140YUUzXmbGChaszIyVWYhSI5YzgFITkTXAjB5Py1ARsKQMExKWkGFMwqI6LCSoIxrMvzaEqU0USmAshhComlCVYGo1/InfRVCiRAXUCFSpoRqBSiWYSo0jCERRUoVAtQqu5ZExGqCUWoEo4gyOMQqSYy3djNMA0DjOQShgGI9hHApYDONwwIGfBCmMVrj1a+MazihJRkXDUMCRrJ4S7awc5AxR3hBj5QirC0LeCWgLRhkxyoCRMiBlgjVSvIURHLToYrRuRuuhNV5aF6B1AUrjZ3RBBTZPaPw470UYBxR9pOgnRR+p8RGCF+fckHMSvBNjLBRvpXlFwMwkZ6FYO8U7SI2L0vhIjZ83xHXWrNaWFc0pUhOipZBoitGSX2OJ8aYwqfUJhiil8UPBJxljTU7HjpBhKGo6nHOdqvCda4hc2RK/0ZaZ6Mjc7s7f7im/s7XiXn/Nnf7aGz0V51tzfaUBA6fhcUbEKRGnBZwSSU4kGA5SHGRolEDWq1W/qJD1yI/s19r+8EcCDFcEjMUoFqc4bA2iKOAMD0gBJ3UUqyN5ETJrvSoErSNYmV5rVPnpS9RBTgcZLU6xKnXS7e6or03YPVl/PGbzmUmtW7Llw9G6TLoYDds1nETiJo5MuS39myp2NNc2ZCNJn8NjNRl1gkmrsRuNTos57PGU59Kl0XA+Gt69te/S6ZEro6eHenvrC8XhXbs7m7Y0VlTevXLt6ui53X3b71y6/vbRi3dPJqefv3n/9NXMi3dLb+dXppaW3i0sv1/8ML38afbDp9kPXxc+f1/6+nnx06eFT58Xv3xe+rIy93lp/vPS/Jel+a+fPvx5+v2y2eBSrQOEiuQwTuZks8asJTTMRkJP6Wyi2ak1WxhtTTy5u715+6barXXF9kKyq5DcXp0fqM71l6d2VGWHavK7q3L7qksP1padqCs/U1sx2lBxprrsdHn2QkPFlaaaK5uqb2ypu9fVPNG+6crm2rNV+ZGKzJnq0rM1ZefqizfbNt3p2vxkW/uTrW13OjZNNNc97Wt7ub3rSV/bo96Wu+2bnvZ1vtje/WJ776vB/tkDe5ePHlk8cmRu+PDc4aOzw0dnh4/PHTk5c/jk7JGTH0bGVs+MzR45sXB8ZPbIiZnDx+aOnvx89vyHkfGlk2c/nB6fP3Hm4/jl32/c+/u9J3+duP/t0o0PYxfnT539MHr+w7Nnv35a/eu3L398/vLXtzNHK/K74/bz9YmbLaV3Oop3u4pPtla93qkI2L7P10701RZLcHaD0gemwhQg/UaC2UiyGxihRCfTbi/ucKJOB3A6KY9frbeodCaVKKtFHSmZUU4HGBESLAEZBtJmjk3ruS1u7Y6o6VCZ72hl6FS9ImDxlpibhjyCkChKAozBME4RMATnAOQRXJEoXo2xKMYhGLs2IWE8inMorlgEBWXXh0IeRRgc4yAUCEJrEM0W2caSIkUKFCmQBEeRAs/qJI1Ry8siJ5kETcxqtckmBKFxjFUUC6AcAByK8wDnFQHDcZ4glO2RgEMBJ0VACDil+RlqhrSOZCWKlVhWz3FGljVSnIEVLLzWsUajNwVke8LkyZn9RXu8MVzel27YXdN9PFm51eqM290JiyNqdyfcwawzkLZ7k+5g2hvJBuP5QDTnDaZD0dJoouAPZ73BdCxZlsgUQ7FcOJZLZSsS6WI6V5XKlCcTZclEWTyeTyTKEqmydK48kS7704E0dyDNHUjzBzP8gQy3N83tzwl7UszOODmUWGPS70rzu9P8YJzeHiWHUtzutDgYZwfj3PYIPRCht0fprVFqe5zZHme3Ran+GNMfZ/qidE+Y6o3Q3UGiJ0z2hqneMNUX5nqCdIcXdgaozhDbEeC2uPFWH9XiY7a4yU1uqtZBVlmxCjNWNONFM15mwcpMoMyE5U14qRHLyEhWj6dlkJaxtAyTMkzKMK7D4hIW04KoFkS0aFhEghoQ0GABEfgF1MuUaCCOoxRQ4yhCAEAigFTUS6XGNpaAnzVgahSWqPESNYagBIIQKCDXSImAQhBSrSbUCIECCsUoFJA4oNe6MQG59sUKUASx9hUGQgHiPAAcQGmArP0FACgIWRxjMJxV1pgooNQoWaKCajWFQQ0tWDnJL5higjEumOK8IQJ5N2CsOGUCyg2MkAjWCBkDwVogayMFB6P1Mlo/rfVTWj8rhShtkBD9vDHGG2KKhhGinxB8lMZPCF6ccxGCh+CdBO/AOStkzSRnIVkzpI2QMdG8gxVdjM5LaQOUNiha01pbhjUlOGOSEIOcIaqzxkRT2OBKQ61bNEd0lgSl8ZOagGyMb3Y5+/3yUNQ0XOo6Vem/2BS/1pK62Z693Zm701O401txZ2vFna1Vd/prJrZWX+oodmUDEsVzCMEDyKGQUWMUAkk1hpeo8RIUqjB0A6Jep0Y3oOgGBGzEfgoY/FHBrBzAGECyGKWg6H/sD392MXNagtWRrFJrKVGcTPF68ucNjNFBRgdZHWQ0OMkhqEdv6G9tznqDpYFkxhWz8yav3pENhFM+j1Or0VOEREIdgRkYMuy0xL1Ol6y160STljdLGrNWa5F0LrM54HTk4pGE152Phnf19owcOjh2/Oj+ge1NFZUjw8PtDZvqi+W3L16+df7yQEfP/esT75++evfk5fTzN9PP38y+nFp6O786tbQ6vbzyfnFlaunT7KpyA/u+/O3z4pfPi1++rnz7uPR5ee7z4vzn+ZmP87Ofv37+y5vJGQ1nVP2CESUkh3MyJ+sFvYjzTAmpp3Q20eTQmqycXJNIHuhp3dO+aXBLVX99cVttfveWqr3N1UONhX0tlftbqg40VxzuqD7eU3+iq+50d/3Z3qaxzsbRlurRzRXXOzfd7Gi62918p6t5omPzRHvTeG1xtDo/VlsYrc6P1pSdqyte3Vx7vbn+Rkv9RGvdjeba222Nj3pa7nc03evcdK9z84OulnvdLbdam570dc3u3zs/fGju0PDc8OG54aPv9x+aHT6xcOz07JGT88dOfz93eeH4yOzw8cVjIzOHj787MDx35MTC8VPzx0YWT44unhpdOHFmYWT88+Wbf9x7+tuT56uPHq08e7Lw5NHc8ye/fV79x7/+5W+/fv+6uLR6697YlprBiHW8PnmjOXe7vXCvq/xxX+XrwU1zh7qWT+9avXhkbOsWNUZtRIn1CL5Oja9T4+tRQkWxgNeWsKJaMlAeL+lyo3Y7GwxKkRgwWlHZvI4SN1I8oTFgrA6jBTVGoYCkccrAshkD3+6XdyVth8q8x2siIw3J042pIzXxmpADRyhETaIIiQIKAAYFNIrRKOT/eeXCGGXSQgkWKL89FHc74ABgUcChkEdxHoeCsuNRPM8YzmMYR0CeJASaFClS4DlJFPQa3qARZFGQGVZSIzSipnDAYWCNu4ECFgUsinMA53GMVyBSkORxyAMoKClmnBTXBIzSErSOpHQ0LbGszLJ6jtVznInmjZxoFSWXRnYLeo/OHJbtCaM7a/GXe1Kbw+W92aZ9NT0nA8l6TyBj9yRt7oTDm7R7Eg5fyhVIe4NpTyDlC2d94WwgmgtG88FoaSCc9QWTSoo59gOQGE+VpdLl8VQhlS4mEmX/P1fv1RxFnm+L9tuNG+fMgFSV7m/SZ1ZmeSNX3juVDAiB8F4ghyQkvPeuoXGN9433MsgijCSgm+npnp7p2XvMntnnnvNJ7kOWmLk3IkNBSFB6kVi11m+ZbGZOOl1rrF9mcrVfbc8IO7Lizpy0Iytuz4rbcuKWNL8pxW1KcT1JblNK7P2Xe57rjOONKb4nLRitvp0xbmNK6vyXish2xNnOJN8RZ9vibHvii4TIro/gtgTfnhBbo8L6MNcc5tYEcXOYXx1kVwe5FX68vBIvKoMLy9hGDzQArM4F6tyw1glqHEy1g8k7mJyVzlqZvB3k7SijG1OWTEKl4hYqXgQwOq7RUZUOK3RYZYIyFRDN5TwBaUwSEDI8ZDiKxjTDGpTLcCSaCPAFhCiaNTzuxkeTGVAMR1LYTEADwIxtZYgEhsIUhajiS2GK4RgoQCQhpBpuDgAkCASGKvqOKJplAF8cYQG8gWEEiQgSmc2IoHiG1bDsE6wRyZEUrDGkBKFcBUQf5Nw0splolUI6xDbA2hjWBlgnlssEzW+Ak6BHRFuM08KsFlbdadWVMl7BADAk+1k1iOUqJFVguRyKXih4keBCnBOwdsg5ecnHST5OqTAwSbTFJXdG8eYkd4Z3JBkpyOthwRrcenD/lUfX65cut7gTNl+Gs4SQErDY40sqyzaEHJvTvt3VFYcbgqcXJy+uyl1anbu+vuZGa/21lvqbHQ03Ohqvtjdc6Zh3trl+TaJCIiEqoVCJGZWQYDZBzybokiJ6sTQGZpqYRc4AGA1MVDEEZmYwgZCpyMAMB4cEeQWwImRlJOisNLPFLOlYsiBRw4KGBZ0TrTMODh0Jxg1MR7wGeRWyAkE5RXnf5k3z0vnqUKoQzFSq3pCrKh+OJyoq7IKgQEZFjIahlWftiuy2WJyy7JAEhyI5LapdUbw2a5XHHfB6a5KJXDjYVFO9ub11z+be4/v2HNi+rW3FqhP79i5tWLC0YcGNc+evnjm/Yc36c8dPvnr8su/Bk6Gnfa+e9A0/HZzoH3v/amJmi3n87eDryeF30yOTk6OTk2NTU+PTUxMfpsY/vB6ZHB2ZHOx/M9j/dnrqx8eP+lTJQZYwsBTxNK9xmlXQVaSIJK8hxS3b3bLdJVrnxpP7O9cf6Fq3u3Xlzpblu9Yv292yZNe6xTubF+5tXbK/demu1Y27V8/d3zL/YPvCw52Lvt644tsdLRd3tV7e3X51T8etPZ1393Xf2dVxe1vr9U1rL7YvO764/sj8wtGm2hNN9ScXzjm7tPGbhXO/WTT33LKGiyvmX1q14FrzkqurFl9e0XR19ZLLKxdeWbXk8oqld9ta+rdtGdixfXTfvneHj70+eGRo94GRA0dHDxwb3nfk9eGvp0+eHT98bOLIieG9h/p27h49cHj84LHRA0de7Ts8vP/IyOET/QePvTp1dvDOrYmB51PjQ+9HB16/6nv14unA00dTYyP/+dOPP32YnhwZm3z0+GrHmp5E2ZG50YvL8zea6263zrnbNu/ZxiWDO9eOHul9e2bv3d0dPM+VEIyJwrMJMJuEsylowgJSbSZRJXSb4A/gikq6rIyr8lsiUezyURZ7CSuVYonAMuQtgFcImiVIyAHOKUi1bktLyLol59vbED68KHV8ef7w4szepnTeZzNMZBSJKZqjjUllRqQYkaRFEkoUFCnAG3IiBcUZfU+gaZExjl5M8U5GApGiBQPADNHPCKGy2MJhiyjosmSVJaum2FXZqspWWbZjJDG0ABipWLRI8gQ9A5ZABEie+b6ywboYpNBILmIYVgFrgayOsYVjNV6w8oKdE2y86OBEhyC7RItPtVYqdr/FFdE8CWdVviw2P1K7JjW/q2bFjrnNe33+fFlVusyfrghmK4LZcn/aV5XyViT94aw/kgvG8tFkbSRRE4kXYqnaeKYukqxOZGrTuTmJTF06P9fwHKbSdelMfSpVm0zWJBKFdLouk61NZWqyubqvtmfF7TlpR07YUS0aZ7DNaX5LVtqUFjalha05xfDN92SE7iTfk5J60kJXgu1JihuTQndK7E4ZZzDewLANCa49ijvibHuC70gKLVG8PoJaYmxbnG+NCS0RrjUqtkT45rChIrKrg+zqIF4VYFdU4SVlqMkL5/tQg5uZ6wa1DsYwcdS6YLWdztuoajuotsNqO8zZYNJCJzU6bcCYziQ0JqEzMZWKqmTUAoIyZTCwsEpXCBSgADMzskxRmGZYkkIUzZoJaCaRAVdfHmLmMwSJzEVDBzZgjGY4imIJAtI0awTCKBKRJKRobEwzQyD9i4RBmQECw/BF2AM8ZfjpAU/RLMVwJI0JEhIkKjUBs5llgIQEB2+pkuwxyZ5gLWHWEmCVKij6GNZOAo1gVJKxEFCjkBVwTij5BC1g+A8FPSLZ4qItLtrjqitlcWcMIZER/UgOIDnAqUFeDWC5gua9DOcG2AVYJ8A2hrVB3okFDyuX8VoVrwVEawyoIcGZtpRVy54sb08iNQRVf+2C5kNnjiXq563u3KT7UronKVgjUA3YXKnFFb6umGdzunxvofLIvNDJptiFlZmrzYVr6wrXW2qvt8250d5wo6PxWkfjlfb5Z9fUtueDEgnhbJI1kbiUZs2AJSHPsCLkZSyIkCNnE+Rski6l6VKKKiFpEwXMDDAziGCQGWACsRTiaCQAg36xMsPJgJUBb6CXBfMaK1qQYEG8CjkVchrirbxk4yQjEKYjwaj61SCvMFiiGIkEXc2rW/HoiwYAACAASURBVJcvzfkTNeFcwFoW9YZy4YRPt8sAiwDIGMkYyRjrgmCXRKcsuiyyQ1XsiuK06F6bvdLtCXjL6tOpBYXq9UsXb+vs6Fi9ct+WTV/v37ert/fkwQPLFyxY3rjg1oWLdy5e3bZh47njJwcfPnv+3cP+R08HH70Yfjo4/nJkYmB81JAQ+8cnBsbfD739MDY1NTY1NT49OT41PfFx6s3342NTI0OT/X2vB/omPn34+d7dpxKv0SYESiBHcRqv2QSrhlWR4lUouyS7U7S5BFt9NHFyW/e3ezZf3L/t0oGtlw9uu7hv07d7e87v7bm4v+fSvp5vd2041rX8cMfio51Ljnct/WbTygu7Wq7v67x9qOfe8c0PTmx9dnb38zO7Hp7Ycv/EprtHe6/sajnbvfRU66JT6xadWDHv1MrGU8vnnVo69+vFdWeWN5xbMe/8ivkXVzRdW7v40qqFF1YsvLhy8bW1K26uX/ts86aR/fvfHD48efT4xMFjYwePvT54/PXB46P7jkwcPvH26KnRA0dHDh0dO3R0aN+Bwf0H+/Yfenny5Mtvz7+8fnXg7q2Bh98NPrk/0vfkzVDf9Ojw5MjAu+H+N4Mvx/qeDzx++OP05J9+/Pzh9cT086cPtnZtCHkP1sUuLK++3lx3p3Xud20Nj7sWDe5cPXp445tv9gyc2Ob3OX5jYkpJXGIGs0lYQqLZNCplhRJOLFUtqKwclpWDsjLg9QnllYzVQSq6mVdKkURimUQSiUSSYWkSCpC3C3KDx9oWtm6vLt8/L3ZkYfr4styxpdV7FqQCVpUkOcP2RRn9hxRPM0VSRQLRIGEzQCLRUAJAoiiBoortG8YbYgAkCko0kCCQIVIgMqQ/BWMLz+kcqwm8LktWRbFrqkOWdN3ilCQrYHiG4amZYBkFxH//jjPXNYEq0i+VwQqDFKN9A7MWhFXIWlhWw7yGeQ0LVsRbOdHOSU5edklauWKrkm1+1R2xV2S9ofqq9KJIfXNsbkfNyl1zV++sDObLq1IV/nRVKOcP5/3h6opgtqwqFYjkg9F8MJYPJwqhWC4cz4UTuWS+Pl09J56uiaZrwslcPFWdzNRlqudmsvWZGQBLJmtS6dpYIhdP5VOZ2q+2V0s7CvLOGnlHQdpuVPpmhM0ZYXNG2JQWtuSUzVm5J8V3J9juBNedEDdlpO4E153gNqa4nrTUm1a6U1JHnNuQ4DuThgURtkZge5xvjXNtca41ilsiuDU2s6gSFdcF2XVRvjnENoe5tWF+ZQCv8OPlVezSCrywDC0owwaA1buLS2AFB12wMwUHU3DAggMVHNBYZE5qdEqHKR0kLVRUIeIaE9foiEyEVTooU0GFDil0QCIqeVKALE1jo3HD2EOh6Bn2Q6JSAhL/Bl3FzxPQTMBSE2MyF/kZSbM0w9E0R5GYJhGgWcBwxWIqEgEgQCAgJBuhZiPXjKBMMzzNcAYEUjRLM4bpQ6AZjiCR0dNhImCpCVKUAFkbp5SL1ojiTEqOhGiNshY/EH2Qd2PBRULNRCsEsFDIyrAOJPlEPSDbY6oryVsjojUmORKSO6WV5WwV1YItBhU/sgSQ7MdKQNCCkjWE5HKKdTHYyWA7g+2QtTOsHfJOLPk4pVzQApwWEqxR1hpXfXmtvGAMMXNahNNDC5ZvaOnpLo/WzFnc7KqqdpTnFEec08J2d6qpzN0esm9O+fbUVB1pDJ1dlrq8Jnd5Tf7ausLV9YXrrfU3OhpudjZe29B4uX3euea69kLMIagKFDQsqlDQWVkTFF1UVU7iGRaTkJhtpkooxkQb7nnGTEMzgGaASYhJiAmMCcTTWKRZgURGeFlmsIoEA71UyBnXr6J+iEUrJ+qcaGVn7BtG0tkYcQZYZgD8bUnXuqU3L3ydC6TqooWQoypRHsmGEg7ZIgDEM4yEkMRi2RhNEgSHqrh01aGqTovFrds8Vke5y1Pl9uQiodULF3StXb2ptWX5vDkb1qz65vDBo7t3H9+3Z9m8xoX1c66dPf/g2s0ju/dcPPVN3/3Hj2/cefng8aunfa+e9g0/HxzvG33dPzYxMD7eNzo2MPZu+N3U2NTk2NS70ffvxiYnJz6+e/1xdGRyZGiy7+V4X9/4x+nfX7l8G9I8j2QRSjbRZpcdumDVWU0FkkQJdsHqFO1OwZauqNrZvOxQ15qjG5tPbuk4u6v7wr7eC3t7rx7acufEzgdn9r24ePj5twcentl979T2eye23jux9dGpHc/O7Hl+dk//hX2DFw8MXzk0fOVQ3/m9T0/veHRq672jPZd2rzu7acW5zSvP9K44s3H5+Y0rz3YuP922+GTLgm9ams62LjrftuSbNY1n1y4837zk7IqFZ5Y2fbty+Z0N7YO7dw/s3jt+5Pj4kRP9ew8NnDw5dP7cyMUL727eeH3z+qurF/svne+/dO7F1W+fX7v4+MalZ/du9D++O/j84asXj0b6n75+9eLt0Mv3I/3T40Mfxl9Nj7/6ODE8/Xrk9WDf68H+n7//+IdPP7x9/PDpzo0dAfe+QvjCsty1tTW3WubcbW980r2of/vK0UNdEyd3vDm9a0my8v+eTc4207PN9GwzU0LAWSSYDfAsxJoUVSivEKr8pNNF2p2s22eSLCZBpSXdhCQCSiUUZwa8mcKAhDIWfJLc5FE3hO07qyv3z4senQGwnjlJnRcoshiqoRiOZjiDXVG0aFgB/x29SCDSUDa0weLJihaNFRWIZBrJBj2ikQywijkNsxaO03leR1gRBd2i2G1Wj665NNVh1VyioFEkpijORHIELZgojvg35wgFihomBQUaiQxWAFaY4ot/6ZEyqqQsiNeMZBjkrMa+paC4ZQPA7H7FFbVX5L3hueXJRcGaNYGa9XPW7K1dvLHcn6oMZqtCeX8oVxlMVQTSlcF0VSgTTtSE44VgLBdNFSLJ6kiyOhjPJXJ18WwhnMiGE9lYqpDK1marGzL5ualMXb7QkK2em8rUpDO16XRdMl2IJfOReP6rHdXyjoKyIy/sKIg78tL2nLg1I2zNSlsyktEmtSkj9WbEnhTflcAbk0JPWtiY4jcmOGMnrDvJbkwW6xCNGo72GG6Pse1RA73YIgmL4taouD7EGonmdUG8LsiuC/Or/HhVgF3p55ZXsot8cIEXzPfBRi+a4wb1LlDnBgU7VeOgC3a64GSq7Ux+hoEZHRxJjTGoWEwlo6qxZkmGFTooUwGJDEhkQCKqBErmBMBwNGksMkOaYWnAGsKgoQ2azNBMQDOBjKyYiYAmMyg1g1IT84WfUQxH0cYPH0tRmKIQTWHGsHIwLE1hyPAQiixWMFaLPAxICEkAiV9kSQPDaMAbIDpTzAhLSmmCYGlGxYJLtAYt7qTqTsmOOGcJQqkcy2Ws5KGxbqJkCmoU0iHn5NQK3uLntZDmSWuetGSLC7aY6EyqvqzmzXJahJYqabECiBVYrmSVKlatQJIPcG6AnYB1MawdsE7IOSDnQpKPUytFa0h2JCRnUnZnVF9e8eQEZ1pwpDg9gtSAuyrfvqV3RWt7ND/X6kvZyzK8FkZKQLfHF5a52kO23rhzd7XvaGP4zNLUxVXZK2vzN9bX3Giru9E252bHvFud869vmH+lo/H8+vq2mqSNUy1IsiBJRaIKRQlwHI2NXBciGKqEpEpoupRmTDRjooAZQDODzAwmITIDjuJ4iuVpLDKszPAzTb6cikQNSxbEKwAbGKbjIt+yspI+491QAWt8SYWcijiZwRIFcYk5VVW5b1tPbTRXH6+NuAIxbzhSFpCxKEIsGE2XXwCMFxyqXOG0uzXNres+h7Pc6Sp3OCsdzlQg0L5q+fauDVs72uZl06sXNJ4+ePDSqW++PXFi7eKl9Znsif0H7127uW/rjjNHj7+49+jOpWvPvnsw+ORl/6Pnr572jb0ceTP4+nX/2Ejf6NjA67fD76bGp6fHp9+NTr4fn5ya+PR6dHr41fuRocm+vvH+/onpqd9f+PY6aYKYFiQoW0WrU3E5ZKddsFmgLBCsjlUrpzkEa8xT0dlUs31V4841C/a3LjvYvuJET/PxjWuPdK/+Zuv6S3u7bh3ZfO/Etsdndj36ZueTM7uefLPr6dk9fRcP9F08MHj5wPiNY2+/Ozn14MzHx+enH515d/fk+I2jQ1cOPDu949HXW+4e7b11sOvOwa6ru1vPb1l9tnfF6Z5lZzavPLd19ZlNK89sWnm+d/X5TWvPb24+29t8ddfGJ6cOD9+4OPbo9sSz+6/u3xh6dGfs6Xdv+x6/G3wy/uLByJPvRp7cefXodt+DW/2Pbr+4f7P/8d2h548mBl+8Hx34MD708fXwh9dD02OvPr0e/fhmdGps6MPrkc/v3/z8cXpqbOTDm9c///B58unjB5s6WqtcewuRC8vz15tr7rQ23OuY93TjwoHtq0YPdrz+etvEmV2r6xK/LSVnE/TsUnK2iSkh4G9JMItBsyA2KyrrcmOPh7BaCU1DNqdZUGZjcTYQzEhCgl5CsbMpOJsACLBOSc7q/NIyvSfh2lWo3NcQObo4fXxp7vDiXEs+KmCp2CROsV8OChTNM4xUdGpAiYIyBQUKigYTIqHEQAkZmRxGpGkRQhkYHRlYgViFhjlQ0BFrYTmNZS08b1EVu83qsVs9usVls3psultV7RAKNCOQXxgYIxcb7r9oklAiAU9B0RAPjSYOGskAKdhok8IKZC2Y01hBx4KOBZsxzSwbJVLWStnmt/qSbn+NL9JQll7qz6+JzOlY2Ho4XlhRGcwEIgV/KB8I5wLhrD+SqwplwrHqcLwQjOXDiXwgmgnEspFkPpoqJHO1iWxNNJWPJLKpbF0sVZ1IVSdTNYaQGE8VkunqTLY2k62LJbLhaCaRKHy1oyDtqJZ31cg7qsVteXFbVtyWk7ZmpU0psejgSIub09LmjNSbFroSRpa5WDS1Mcl1J9mNKb4rxnVG2c443xEXOuJCR5xvjbBtcb5lhn61xti2mGB0SrWEOaNTqjnMrQ7gVX60OsivCgpLKtmmctTohXPdjDFoWXAwBTtdsNN5G5Wz0dUOWHCgnJVOF82HxiIzk9SYLwewmMaEFPrLInNIZSpFSsIcw3CAwgzN0hSmGUwzLM3wBIlMBCw1AxOBzAQsNcEv9Ms4gJnMgCAhxWDa8G4ggWGKXYjGS1HGPBgQKLLoqmexxGKFxeoX7s8wIkmx/35mM+JoNOANLDSZQamZMZmhmeAgtrKSV7SGZEdctEV5PWwkt7DkA6yDhBoBLDS2It7Jyj5OrcKKX3bEFVdStMVFW0JyJGVPSnalOC3CyJUE7wNiOZYrsVTGymVQ8ELezYpuLHgA5wCsAwkuKHig5ENSBWsJKK6k4knLnqzizUnuLO9ICo4Eq4WxJWD1JdyBtD9R6/andU9ScUR5LQyVgNUem++yra+ybIo79xZ8B+dUfb0wcmFl+sra3PV1hdsdc25vmHena8HtrgVfAGxdPmKBgkRzIs3yBBRIxJOYo7HCShLigYmhSkhghsAMgIkGZhqaACYQJo0OX8CRHEexAl30HypQUACvQkFFgoFhGhYtWNDYYheiFYsa4v8//kMsaIhXAKsiToGcRCPWRFXZnYd2b25I1zamG2LeSKI8Xmbz8gwrYV7meJlnFZa18IKVFx2S7NHUZKCy0mkvc9gDPl+Vx1PpdgfcnupIdGtH28kD+47t2dW2YlnP+uZvjx+/deHCtXPnO5vX1Wdyu3o33716Y2vnxiO79z25fffSN2evn7/46unLvofPB570jfaNvB4YG305MvxyZGxg/M3Qm6nx6Q8THz9MfHw/PjkxOjk6NDk08G7o1bvBwXdDQ5MfPvzh0sWbZCmgTYglWAlKVslmlx12ya4CiTNhC5KsnOoQbCF3eWO4vL5MX5kOttcmNjVV71/XdLx71de9a072rDyzZc2FnS0Xd7XeONh9/WDXjYMbbh7sunOk5+HJbY9P7Xh6eufgpQNjN469u3vqw+Nzn19c/LHv8ucXF394ceHT0/MfHp2dfnhu6v6Zqftnpu6dHr92dODbvU+/2X7/WO/d4z13Dm+8sX/Dzb0bru5pv7J3w/WDvQ9P7xv+7sJk3/3J/kdv+h5NvHz45uXD0SffvXn+4M3Lh+NP7719/mD61dPJV8/e9D+Z6H863vd4YuDZ1OjAp4mhz+/Hf/r0/pcfpn769P7z5MTvp979/Gn6p4/Tv/8w+cvvvv/rH//wtz/98dcfvv/j2MTvrn93t7u93e/bXYieW5K52Vx7p7XhXnvDk+6m/u2rRg60v/5627uzezYvn/Ob2cSsUspEgFICmkhMMGwJjWdDlpQUyqIRFgul67RFx3aHWZB+C9jZgCewBHjFRLOzKWQioIiFoKY2uaQ1AfvmlGd3bdWBxtjRxZmjS7IHFmZXJILAaEY1ThjFh6No3nBq0IZsiGQKSTSSaCTTWGaQBKCCoAygBIAAkYyQzECJQRKDZYQUiBTEWjheZ7GF4zSW1WTZZlHtdpvHYffputtu8zhsXqvVwwsWAEUAJIoRCUakGZFkxOJcy7/kRIGC4hd6VwQw4xTCWgCrYk5jOY3ldSTorGgTZKcou2WLT9LKBEuZZPVrnrirqtobnlueWRosNGcX9i7tOBbJLQ9E86F4jVEZVRVM+8NpfygTilZHEtX+SDoQSQcjmXiqJpEuhKLpUCwdT1XHkrlgJBlJZMPxdCJVnUjVxNO14VgunqqJJfPxVD6drYsn89F4JpUufLW92tAPxW15cVtO3JaXtmSErVlxU1rcnJF6knxPkt+UETdlJIOEdSfZnhS/Mcn1JLjuBO5JCz0poTvOG5uWnXFxQ1zYEBfbo3xLBLdG2dYY2xpnWyKoJcK2x8WWCNcS5tYFcXMAr/bDtSF2VQCt9ONllXBpFbeoAs/3wTkeZo4b1Lug0eRbU3QhorwN5O0gZ2MyxnylahT40kkjB2a4EFUqpFAzDIwKynQFTwgQMjRLkdCYVKZoTNGYJBFJFKVCMwGNiAZFs2YSFiVEEppJSFJFkz1FYwZwRQikWJrhAMPRZLGonqZY0owoijV6NzBrwdgCoUwbKz60QNGcMaNAUoiiWAAECEWG4WiKNYRKkxmYTIiiZcDaOEuV6kzIjjinhbAa4FQ/K5VBzkUjK8EYEqKdlX1YrsSyX7RFBWsMyH5ej4n2pF5erfmygjUGZT8jVgCxHIhlSPBi3guxC7AOLLqw6EaiGwkuLHiQ4MVyBVaqOC0oOxOqN6uVFxRvTnCmWFtcdqV4PQqVKs0dUxxBXqu0uMO6J6F7UpItCmS/3Rlf4LGtrVR74o49Be/BOZVfN0W+XZG8sjZ3bV3hVlvdd53z7nTNv909/0ZX06W2uWfW1qzJBCyQF0jEmgAupQUCSUCUsGDhFRHwdAlNFs2HEJhoYKKgiTHQCxIAmRieQDyFJJo1dixnNjA5g4RZkGiBgoYEDUtWVvpShKgjYxG9WPKrQcGQEFXIywDzZkbHwtaetgX5OY3pefGyaLw85lDtAmBlLMiCoAq8JvAuTfNatUqHPVZZ1liTr8skY5XlAa+30uMJ+HyhsrLqWLRz9coLXx+/+PXxM4cOnD588Ma5c3cuXbp48mTLihXz8tVdzeuvnft2y4buXb1bHt28c+3cxW+OnHj58Onz+8/6n/QbsynDL4eHXw4PvxwZH3z9fvT9h4mPP0x+Hht8/fLZq/GR6VcDb14Nvh0amhwd/fDx4y+XLtwkSgFtRojAIhA1XtMFq1206VjlTFhiBI1VbZwe9vorbG7mNyW41CyZSjWaLJf4lNc6L1a+shBtnpPoXpTfubrhZM/yizubL+xYc/tQ591jPXeP9Tw+te3Z6R0vz+15dfnQ8NUjYzeOvb3z9eTD09OPzkw+Ov3u3smJOyfe3/vm7XenDIr2/dNvv3/67cfH56cenp56ePrDozPvvjs1eu3I4KVDAxcPv7pybOLuuR8G7//hTf8vk8O/fzf0w/jAT+9Hfpx4NTXw5H3/43d9j6YHn/z45tUv06///Hn65+k3P7wZ/jz5+udP7//0u+n//PnzX/74499+/envv/709z///Pdff/nbn3/5559++V8///6/v//+H5PT//1u6v8MT/w/j/v/eP27h5u7O/xlu/LRc0uy19fW3Gmde7dt7qPO+S83LxvZ3z5xYuvbb3bd27auvtJrEZXf/NY0q4Q2k4hg2Nk0mgVRCcuWCMIsQZzFCdhqZ612Myf+lkGlgDUDI4PMl9CYgnyZqjS6lOXlekfcs7NQuW9u8PCCxNElmcNLsgeW5BcFyigCUSRHk8UiBQbwFM3TDE/TImAkGkoUI37R9CgoASRDrDBQZhgRAPnLTR0AmUYig0SEZIRUA7d4Xud5nResoqhrqsNh9zlsXpvV7bR73a4Kp7NcsdgRkmlGMljX/+8pxqhBEb1mdlVkBisIqYCRZqwcKuZ1jtcRr7GSlZedguySVK+klwtauWwPap6ky1/jiTSUpRb7q9cUlm1tWr+vMlRT4U9WBFL+UKbCn/RVxgLRTDCSqwwm/ZF0VShZEYgHo6lwPBeKZaKJXCyZjyZyoVg6mshFEplQNJ1M5uLJfDRRnUjXJlO14Xg2msjm83PSqdpEIpdK1Xy1LSvurFF21sg7CvLWnLgtL23Ly1uz8tacsjWrbEpLPUmjBVHsTrJGIX1PStiY4nuSXHeCNQqluhNCd0LqioudMaEzKnRGhY4Y3xbl2mJcSxS3RHFbnGtPCG1xviXCtkaE9SG22TDTG30cAW5FFV5ayS6uZA0Aq3eBOW5k2DcKDqbGAQs2WLAhg4HlbTBnQxkdpA0Y02FSAzGFjFvoiExEFTIkk4aPIyBTPs7MQUzTmKIgRWGawmDGf0GYGIIAX8waxaZdAhEkMhGMmQClpmLdlMG0mJmPRrUHRRXbDkkCGktjJIkNtyHLqSyrGRF3ghEIyug6m7HUUyxNspARjOp6isQkicwmYCqFBMFB1iqoZaozpnnTvB5mtRCnBZBSBgUP4JwMa6eQTiMbErxYLucUv/F3GLGK12MWd8ZaWWOvrJHscUaspIVyKJZjqYyTfKzgg6yLQjrgHKzkQZwLi24selilglWrOEtA0COiIyl7sqovL7kzgjMtutKKK220W/FaQND8WPYJWoWjPOOqymvuJLaEHI5Yk0db57f0xp27c57DDYFTi2IXVqavNlffXF9zs6Xmblfjnc75Nzc03uxeeLm94czamlUZv0hBnoAihUUaywyvIlkXVJWTmRJAlZAzCTAamGas8wREBMAk4BjMEdBYcJ6Jfwky4BXIWbCgIlFFggpZFXIalnQs2zjFiuUvq2A6EnTDWw95DfIWwMkAywwSCFqm0cmje1uXrZ6bnJOuTKaqknbZxjNYhKyMOQvP66LoUCW3KrlVucJhrU5EctFwhcNW7rJXuF1+jzfsK0sF/Csa5549fPDaqZPHd+7oXd988esT965euXDy1PrlK+YXalYuWHT59Lkd3Zt2b9r67Lv7dy7dOLL34IPb954/eD7wdGDo5dDQi6GhF0ODz14NvRgaH3z9fnRyanzq+/c/DPePPfzu6dvxTyPDU4ODb1+9ejc29uHDh59v3XxAmREgWQ4IMpJVVlWwYpNsOqeJBKcASWVVK6cFXRVeq5ucRVEm2lRKl5QYD1U6myJKaUAARAKRAU4OVapsUOfzZdridFXL3HjPovymJdUHWhef27r21oHOxye39H276913J75/eu77Z+c+PT377u7X47eOj904Onj5wKsrB97dPTn54Jv390+9v39q+tGZ6Udnph6embjz9ejNY2M3T765d+5T383fjz75dXr4r79795+/e//n79/+9acP//WHT3/53eR/fP/mT9Njf5oe+/Ont3/5cfq//vjjP/70+7/89Pk/f/78119+/Psff/z7n37/X3/6+Z+//vLPP//y37/+8o8//Pzfnz7+76Gxfz5++Y+HL/5y69Hf7j7959P+v9579vOVW3e729d7XTuykW+X5a6vKdxaV3+3dc7DDfP7t64Y3tf2+vjWt6d3P93dfnZd47HVcxsiZWYz/T9nEbPNzGwazUasieNNgljKi6WcQEkqsugmzM9mitVTZpotobAJCh5FavRY1vgt7RHHloxvV03lgXnhI02pI4vThxdn9y9I5112s7HQZPzuA54BAkUJDBCLXnkgAqRApNCMwECJRjKEEsAyAP9yzEMkAygWR3SxhLCEWZnlFV7QBMHG87oo6Ypss1k9DrvPbvM4bB6nzeN2lbld5VbdhZAEkEQDiZwBLRKINBBpIH1REQ3oYpDCFFVEC8QWhFUGyZBVIWeBrMU4K3OSlZMcvOwSFI9srRCtlaozbC3LuAN1vlhjRWaFv9Bcs2JHzaKNlf5UVSBTGUj7Q+nKYMpXGfWHUsFoJhBJVwWTwUjaH07GUvloIucPJSKJbCiajqeqk+lCNJ6NxjKJVD6RzCXThXSmLp6oTqVr48maaCKXr55TXd2QydamMzVf7chKOwvKjmppR7W8vVreWaNuz8vbsvKmpLAxzm5OiZvSYk+S35jkNya53oy4Mcn1psXetNCT5HtSfG9K2JjguuJ8d4LvjHHdCakzJnTGxA1xsT3KtUZwe5RrjbFtcb49IbTGuLYY3xI2bmB4XZRbG2JXVsFVAXalHy+pZJuKe2DUHDesc8MaJyjYjVUwWLDBGjuuceCCDeasIKODjM6kVCauUkkNJDUQVygjBxZSiJBCBWQqoDBBBVTwJI9YioI0XWzspWmWKia9ivllgoIUiUgSkSQkCWQ2A5OJNpfSZjMgCGiU0xtMq7gHZuyCU7i470UiikSA5hiGoyiWAYLx5gghlYGy4TWiKIGijQ4OxFBscSGM5o39MIpAhBmWzGZMJkQzCie6JWvI4kqK9hjWgqwWZFU/lMppzkUjG2G4EEUvknyc6uf1ENZCnBZR4wWIuAAAIABJREFUnEndm9UrCo6qWmtZHqtBRvABwQcFD+KKsiHD2ilkxaIb8y4kuFjJi+UKJFWwlqBgjcquovlQcmdYawJbY7IzhdUQqwYFPWRxRle0r1vX0+bz562+tNWdZi1huy06362uD1h6YvZdOc/Buf6TC6PnliUvr8neaqm91VJ7u33OrY55Nzoab3YuuNox/+zaujVZv42XVCSqSNRZWWdlDSkiw1GzCeI3ZrqEpkoYupSiSmimlAYmBpkBIiA0MxyFeBrzNFaAUKyfpzmZFmWGV5FgQYICBRUJCuQUyFqQYIGiFctWLOtI+tLhayz0qYC1MKzKsDLAEg1EkmZLiCULarubWxfkGgvhfKIyrmBFYFgR8Sov6KKoi5LLorgUyS7xLlXMRYP1mWSl01rldVZ4HJUuZ9DriVWUNWRSR3Zsu37q1OGtW5bW1x7avu3ulSs3v724s6d30ZyGpvq5pw4d3bd1586eLY9v37t37faRfYfu37r78uGLgWeDo4Njo4NjIwOjQ/0jowNjb0beTY1PfZiY/vjm07uxyZH+8Xevvx8bmR4emhwenhwf//Thw0/37z3DQAQkxwFBZVUFKRKQNF6zilaR5EWa00WLVbD4PRUeq5OYZWYIY8cVkgQ0mxhjP4gwA6KUIcyANEFzKUOagHk2RZloxkTTJQRTSsiI1TCy87xHRGEbvzDhbZ8bPrC+4eKu5u8Od9071vvo5LaBC7tfXdk7fvPIpydnPj8/P/X4zLt7J9/dO/n27snxm8eGrh0eun508Pqxsbvn3j27/mn40c/vX/1havTHt6/++GH8Lz9O/TI1+ruJgV8mR/88Pf7r9Pgfpl7/5+fpf/7p93/96fOvn6Z//X76P3748JfvP/ztw+RfXo//1/jY/x4Y/u+HL/95/9k/7jz585V7v16//+u1u3+6fu/Ptx7+4ep3H05fuNGydpVV25byn1+Wu7Y6f7O55m7rnEed8/u2Lhva2zp2bPPEyZ0v9nZfaFt0bu28ax2Ldi6q5SD3P2YRpTQiWAEoFsHhJGTZJIi0rNKSWgq5WSScTUITw84ikcQLKZvSVKavD2o9Ccf2nG93XWBPvX//3MCRpuThRZmDi7IbqyMWLNEUR1GGbMhRVFE8nHFnFLswACMxtAiRTCMRQBGi4nkMIAkWx9+LD8IS5mSOV1heEUSN4zResAiSZrE47Hav3eZxOXxOh9emu1x2r9tVrmsuzMoAiggqDJQIRiCB9IV4UVD6UrRII5kBEg0lBisMkgFSELYAVgVYRZzG8RaO1yFnwbzGSTZBcUmaT7ZWybaA7AzpvrQ7WF+WaKrKrwrXt8xffzBZs7oqkAlG86FozpAKA+F0MJoJhNOhWCYQTvpD8apgPJbMG5phMJqKxDPxZD6ZLkSimXAknUjm4olsKl3I5OtT6dp0bk4sWYgm8olMbba6IZefG09Wf7UzJ+/Ky7vy8u4ay+6CujMnb0nx23LS1ozcG+c2pYTNGWljgu1NGYpi8TDWk+R7U3xvSih+TMtdcb4rznfGhM4o3xkXNyTEDQmxPcZtSIjtUa41yrUnhLYY1xpj14fZtX64NoiaQ+zaELsmxK70oxV+vLSKaypD871gjpuZ40b1xRAYqHEweSud05lqK8hbmZxG560grTFpjUlZmLhKJ1Q6rlIJC0joIKKSAcUcUqiARAYUpkICOgKIgSQFKBIWBUAaMwxr6IEUhYz7FknCf5+7LJlNksY0M1ncWzGgyyBhdBHtME2xJGnklLHR7WswM4RkjC0IqkbTM8QKAEZTomjwtpmJS674T2iWInFpCVNaimhaxJyNU8pkW0SyxXhrRLBFeC0ApTIoeoHgAbwL8i4oeRnei+VKwRpGliBrCauutNVbbSmrdlTVuqpqLa4UkisZwUtjF+SckC+uVkLeCTgH4BxIcLKyD0kVUKpg1aDsTKqerOqbATBbgrfGVVdKtMWh7GfVQPWc5XMWrQinaitCNZorYXHEkRxw2SKNLmV1hdwZ1rZlHPvrK483hc8vT1xZm7u5vuZ2W93NtvrrrXOvt8+7sWH+1fYF36ypW5Wu0rAokJgnIE8g1oQ4E8JmaP6NifgtQZcCqoSmSxm6lIHm4mPkl4vtvQwrzYSXJYb7cgBTAFesj8KChgUVitq/9fnavjCwmRuYBXAyiQwGJhIA/M+SVMh/YPvuBbl5tbHqWHlEgiJHIxnzFkGwK7Jb1302q1dT7RLvkPmEv3xJw5xIuSdSVRYo8/i9roDXFassa8xnj+7YdvvM6dP797YsXri1o+3G+fN3r1w9sf/AsqaFdbnq7b2bj+w7uHfrrif3Hj25/+j4oaNXv7384tGLwRevRgfHRgZHh/qGh/tHx169fj38Znriw8c3Hz+++fjx3fcf338/9fb71yPTo8NTIyPTY2MfJt9/fvSgT+R0SHE8EFVWlZEiQVkXdI3XBJITSKzxioVXKj3lDovD9FuzuZQiTAwxMyRkLLuaSmnCxBBmxlxCkSZAlNLELBIzrIxlRCFIAAmLPBJYwAEzoEoposRElZro2SWYIEWKsiHg5LioXcn51CUp94bGxLGuJd8d7eq/sGfs5uF3905MPfjm3b1Tb++dfvPg7Psnl6f7bn0cevh5/MWPEwOfJwZ+NzHw64exn9+9mux/NNX/6Nep0b98evOH92O/TL7+xx8+//333/9lYuwvfX3/8ez53168+PuzZ7/evPO3+4/+z4uB/3X/2d/vPv7bnYd/vfHgb7cf//nWg1+u3Pnlyp3fnb/67viZy2tWzlfErbng+WXZq6urr62tvt1S/3BD44vNSwf3rB8+0jN2fNvzPRvOtzRdbl9yYX3TlbaFJ9Y2xX2e/6uEKMUCtuiyx4tsVlpRoUUHql7K4FkEU0JhlpMrVK3Gra2o0trDWm/KsaNQvm9OYP/c4P6G4KHG6NGm5OFFmcNLsksj5RTJMjTH0F8wzGiCFwwHB8OIhuGLYUQIZZZVAJYgkiAUaUYwzIE0EgESERINJCuiF6dwvIXjdI7TREkXJd1m9dhsHrvd63R4XU6fw+Zx2r0Om9dm84qCBmYSPjSUaChTQDJTPMkINJK/WPlpRjJM9nRRxlQBVjCvYVbDrCbwOs/rmNWwoPOSU1BcosUn65WSLaC6Ipo35fTXVKQWBwprkgu6mtqPRDKLg6F0MJytDKQCYYNyZaLJauPPkXg2lsyHYulQNBWIJMPxdDCSjMUziWQuGs/E4plUupDN1SWS+Xgim0xVJ+LVqXRdLFkIRpKReC6Vqcvm58YT+a925uRd1cqeGnVnQd6Rl7Zlxa1Z0VARt6TFrRl5c0bqTQm9KbE3JfampJ4kvzHBbUpLRWaW4Lrj7KaM1BXnN0RxV1xsD7HtYX4GwPi2GLchKbaEjV0VoTXCrg+zzQG0PsStj/DNEW5NiF0VMACMXVzJNZWjBh9s8KG5XlzrBAUbXeuC1TY6r4NqGyjYYV6nszqdslAZHaQ0kLDQCQsdV6mEBmIWJqJSYZUMSmRQoUMq8PEkhjxD0mYzRVOQYViKQjSNAeAYyDE0NmwU5Ax0fRm3NJsYg2kBmjV+1YuujRkqRhjR5mK/GS5im+HpwCLHqxyv8byOOA2wOsAWiBTjBwgAmaYFcqbmg6Y540VIEpMELC0BJhNmGAXzbtUZtXrTiiMhWCOcFmCVKixXIqkMiV7Ie5BUDoUyJFVwWojTw6It7qiscQXmyp6cXl7tCdQ7Kwu8FmJ4LxS9rOhBQrE1CotuyDsR7+QkD5Z8WKpk1QCnRxRXSvPmFU9OcKRYW4KzJXg9prpSijPFWkK6JxVJNZYHChXhQmWk1lWet3nSvCVUZQ/Od2urKy0bItbtGffBOf7jC8Lnlicvr8leW5u/2VJ7s63+ZkfDjQ2NV9rnXWptPL22flXGb4EcTyCeQAKJBAKLDCcAjikh6dkUVUJTpQxVwkACQwIAM4MIgMwMNto3KMxT+N9mMHkVGmvOnAo5FYoKFGYapAQrlg0A+6IfFoPMRtgZCQYDEynIm2k8y1zusB3ZtW9x3cLaRCFeEZGxyDNI5QSrJDtU1a3pZVa90mkvs2kVdj0XDXU0r1xQm4/6y/1l7iqvK1DmCZd761OJ3Ru7rn597Nyh/Vtamvf0brxz8cL969dOHT64cO7c+lz18oWLu1rbO1s6Lp+7+OjOwx2bt+/evufJ/WfD/aOjg2NDfcODL4aG+0dHBsYmRt58fPvxh8kffpj8/Hnqd58//Pjh/efxkemRocnh4anx8Y9v33z/5NGARXYyBCsgSUayghUZybpotXAWjuR4AiusrLJqhavCptjNs0hTCVVaQpfOqAskgQgzLC42ENBcShOltGk2RZYyHBQggYCJRgTgAcdDHpKQLCEJE2U2MeZShjQD0gwJAhFmaC5hSDMkTYAooagSkikxCTTlUeWwx5qr0JvintZ5yX0tC05vW/vw7K6R706/fnz5zYtbE89uvXlxd+L53bfP7rx+euvFjbOPL33dd/3sp5f3fxp6PvnwzqfH9z49uDt56eLrr79+deDQy737bm/Z9PXqVTsbGrbNmdtdXVgZjiwORBf4I3MrQ42h+LJMYW3N3KZoslBWmbZbo5LQnfafW5q6uCJzZXXuxrq6u20NT3oX9+9aP3y4Z/TYlsc7W8+tn3exfeHl9sUXWpq+Xdd4dt2CumR0No1KWZ6UJFpRSFGCqgZUSwmNfkNAFvMFm7SsXF9eZWuOubfkvDtryvc3hI42JY4siBvodaQpdXBRbm9TNuF2mMyIplgDwAAjGE3whngIZpqcEFIYIEEkQSRCVkashLAEsWSgFw0FhCXEypiVWVZmeYXlZMyqHKcX2zFEXVHtTmeZze6x270Oh9fl9LnsXofNY3g6JFEHUDTeQxeT0UCiGJFmpC8MzGTsjYF/aYnI8NBjFWEVYdVIm/GCFQs6K9pZySlpZZorqDiCiiui+1J2f6EivThY21yzYtu8NdsDwXQ0mksm69Lpukg06w+lAuF0OJarDCTK/bFgJBWJZ0PRVCSaikTTsXguHEkHgoloLBuJpaOxdCyeicYy0Xgmnsxls/WxWC6RqE4kCvF4Ph7Pp1K16UxNIpn7aldeMfbAdhaUHTnJ8HHsqFa25aTeJLs1I25KCz1JvjclbEoLvSmpO872JHnD39EVQ91x1J1gu1NcV4LvTvDdcXFDlO+MCd1ppTMptUe5oo8jiteHcUuYXx8yun3ZdQG0NohWB9CqAFpeySytBMuD/NKAsKAcN/jAXC+o88Aaw4XoYKptjCEeVltBtQ2kLERaozM6k9RA0sIkLExcYWIqFbMwcQsIS2REpsMqUyGZbSwNaESTDEUCmkIAcBRtjCxjBnCMcQ+jWIpEFAVJAphLGbOJIUyANAOKRBSFIMPRM9jGUJgyREgK05Rx8eIMS4iBfAafYwBnvD+SJBsrWBFvhawOkAUABYBiSQdtLKJSPEUXI9IkhQkznD2bnjWLJkgBcQ7VHpIdMdYS5LUwZwmKepBT/bylCkk+hndD0QsEL5QqoOyXnHFbWV71ZO2VdZI7Y62sq0w0uarqeC1McV6ad8MZ6CrWR/FOVnCzogcJXk6tEvSwYIsprrTFnZNdGdGeQpYotkRZLSrZE4ozyVpCgh72BaqjmTmFuUuqQjWqLe7y5SU9GnAEF7i11ZXahoh9a9K1r6bi+ILwtyvSl9fkbq6vvd1Wf7N97q2Oedc7Gq+2N15oaTi5unZpotzOiRbIq8YAChZVTpaxiAjjAEZRJTRdSgEzYEw0Y6aREf8iIU9jA7ckmhVIJDOcxHAyw6tIVBFnNCtaEK8iXoWczhb1SR39y8ox0+TLaVhQAasjQWawSAGBoHkCyAB2Nre0LlvfmGsIef0cBXkGSghrAm+VRbsieTWl3K773Y5UsKKQCHetX7WgNuv3OCo9jiqPw+91R8q9mZB/49qVV04cvXby+IUjB6+cPPHdxQt3Ll48dfjQojlzCql0XTa/sKFxyfxFh/ccfHLvSW9nb1tz+80rt4b7R4cHx1/1Dw/3j756OTzUNzIx/Gb69fTHtx8/vfv+h6nffZr8Yerd96PDk8ND7wcG3o6MTI+NTb98PuywljEkx0PJwllUrApAsPAWXdB5mmdJJENZRrLP7tMk3TybMpfSplLGZAKmUmAyHEwmQJigmYAGkplNjKmUJs2AQwJtohkTjSkkAI5HPEMCopQkzZTZRJtLaNJQIM3QVEqbSmnSDAkTQxIMaYKkmSFMFGWiiVKKMJGkiSJKzGRJCaJoTeCdiuR3KCGXWqVxQbscsitVuuDXJa+EvBJXLgtBXUmXuZIue9RqiVr1iKqXS4qDlTXICySUIKeysoQlh+4o81RUegPByrC/Ihz0x0LBRFV52OMoUyWrzMlenm1PVJxdHLu4MnNlde7G+vo7bQ1PepYM7G55daBr9NiWZ7vbT62sPdfccKVt8eX2RefXLzjX3HihZf7K6oQJc7MQNPM8KcqC3ckolhIGY8jmberycsvagL0t6upO+3bU+Q/MCx9eED/alDjaFD/alDi5LHtiWeHQ4nxXXVJgZYJAxXMDhUmjg6NIwkSGkYy8F2CM/xNEAEWIi7cuBgokFGgoAChAJGJWZjmF5RSWVzhOEUSd53WWtQiCTRCtDqfP4fDZ7R6nw+txl7tdZV53udvpczm8Vt3FsQpCxbfOResjI9GMSDMiRQtmmidowWxE04BIwaJxA2EVYIVBMuKMNimF4zSe1znRKshOQfaIljLVFVBdYYsnrpal7cG6svSSUP26+jU765Z2hwLJSDTn9yei0VwknAmHM1XBpD+cqgqlKgKxUCztDyUC4UQklo7Gc7F4dSyaC4ez0Wg2HEnF4plYIhuJpKLRdDCUCIfTsVguHsvHY/l4vDoWyycShVgsH4tnv9qeEY02qW1pYXe1sqta2ZYRNqe5rVlhS4bfnOZ6EngmECZuTAgbE9zGBGvkwLrjbHcc9aT4zgTemBS64kJnjO2MCR1RfkNCaIuyRc0whFsiXFtcaI0ILWFuXQitD7HNIdwcwmuCaKUfLq8CSyuY5QHDhcg0eMA8H5rjQXUuZLQgFuwgrzN5nckV6Rfx/1L1Xk1yVOkW6LzeuPfMSF2VbvudPivLe2+yXFd7o5ZB3nVLannvGLwTAnkkATIIEAiPvEHAMIw5/+o+ZHXDicioqCdF6KF65TLfWt0QaNlyywaerXgOaFigasg1U65boKSJJV0u61KMyUhGigQVCUkiUmQMIfMBDCjUP97yA/GSCETRH70EQlAWAoqfy+hPXC64Bf5AsyL9cRMtSViUkCAiSfJNtb5bi7HGVUtVQ1wLEzWsYEuBJgQmAIa/tyKKVJaYLHFZ4pJCFcBEGUsSDgTgkiUgIBAFO5DFuFNSnQp3KtgocKfErKIPYDKNyTSu8BR3Sqpb1cJ1N9MzYm013LTSQ+HCeLIyHcmMmLGmxNMiiUk47NOvxU+iJRCPQ5ZkVkF3a6rbMCJtLdLSom010sZmlVg15tS5W1fdBlDz2CioTqnSmiw2xmKZdijeCic6ul3NusVlUX1jxpovhw43Yy8Npd5eVrq4vn11y9D1udGb8xM35qeu75y+tnPm6o7pi1vH39owuqqRcalqQ9WC1KG6Q3STaCqgICCLSwRxiSQtVUBQkQeUhQKOP/oPVdAHMNUP0ENuAGYh1URcB9j0kQlRC3Ebq36hlIMXFyyZg5gNqYOIg1VDIRakBiC6glQJMFEhA+Jwo71t7dZVY8vr2ZLNdYupJqVMkXUCXZ3HLT0V0gtRp5wMt0vpHRtfWDbcKsRC+bibi7rZaKiYiHi55AvDnfdfOvHJ+fdvXThz68LZzy5f+uzqldOvvzI11B30GiPt9uTwyPKJqRePnPjuy2/ffu3tA3sPXfvo5v0fHj26/+zJg5+ePvjp0d2nj+8+e/bw599++v33X/79z+f/+u9v//vPX/792y//efr4n48e/uPevV8ePvztyZPf7/74UypRkgXCoGYxW8M6VZiOdR3pVKI4iHWom9gspkuuEQ4slYIBWRSQICBBQJJEBBEFg3AgAJYGlIAAAwHgv71BhXKqKUHZL/eikBLEZBEKAXlxzVwIKL4a6a+ZBwdkn5ZJQSAFFTGoiEFJGBCEgCgJsiTIUlCSBBn2o7xIFLAsYlmAQEQYcCATUUCigCWRyBKRBOTrGf72kCgyQWSyrEJoYGxpWtixoq4Vi0cy6XghlypmksVUopBNl9PxvGtHI1bUYkaRs/l2/txq74P13Q83DV2bHbu5ffLOgdV3X9x2/5Xdj946/M3J+bdXD767buTi1ukrO1Zc3rHy0rbll7ctP7dtRSUd/39leQmCAYyp40hcCyKaMK0VCXNT3p2rJ/a2M8dHSy+OFV6ZLL4+U3t7Rf3tlY1TL7ROr+2+u3borbUjyyqZYBBJIpYk4h+AiiKVJO7/d0SFy0ATZS4CLgEuAxVADUAVLCCWn9cASAWQI6RCrBJqUGZyblFmMtUixCLE0tRwKJRIpPLRSDoey8SiqUg4EXUTsXAyGcvEIqmwm+DcUgCTFe7DpChzSVF9V16W1UUDrB/oQNpCjkOHpF/mi6hFqMW4Q3iIaS7XI0yPUSOhhfNGrGImGm5hKNlYlu2uqUxsm5x9sTW8ulYZ9LzhUtErFZulUqtYbBaKzWKplSt4+VKzXO9U6+16s1sqe8WSV660q7VuudyuVNqt9nB3cLTZ6jW8wUat22h0G43BZrPXao7U64Ot9ki7M9ZujzW9kVq9+5eTPePkkHFyyDgxqJ0c0k8M6UcHVf853GGHO9yv9D3QYvtbfH9TPdBW97f43gb2Mx17PbK7gfc0fABjexp8d53vbvCdHt9eIX77xrYK3Vah8w1tR13dVmFzZTJbJltK2C+U2lhAGwp4bR6uL9KVGbgsIU8nlMkkHI/DsRgaiSgjUTASAb2Q3A1J3ZDUDcltR2w7/Q7fPoDZ/S7EmglKhlLgQpYsVSGQBCjLEMikL/1BqgDim16LvpcgQFHqA5UgAH/c0tcMJRHLEpIl5P9E+/+IhH2ZcWE5DIsylhd5mIQlESkyVblt6K5jJ5kaBsTB1CXEhdCGyFJkTZZVSaaSREQByzLx7/NFiUgyDwZJIIAVZEMaIWZWDZWYXYJ6lloFZhWIkcd6GmkpqKaAltHDVSPeVMN1K9HWYy0ebTnZkXBhPJwfj2THwpkhZBYUnpBJDNIY5nGkxoiWoHqSG2lqZJCW4U5FDzf0SHMBvVo80sJWDRkV6tT0iKe5HrOrdrytuxVm5plVMNyqFfEiqUEjVM9b8emIvjFjzVfcI+3Eq2P5U8sq59c0r2weujY7cnP7+I35qeu7lt3YvfzqjulLsxPvbBxfUc+FMPcBzABUB4zKGItAGRClpZI8AOQBxf8EQfDHfKWEmIypjFWpPwDmL1iaSPVpnIWYBZmJqA6wBYlDVJv0G+gXx1P8FWYbERtxC1ITEL+1VJMRExQ6ICUsd8uq9avGZ6rpQswO5RPpciabikTCpmarxKYwouF0SC/FnV4lO7t62dqp4Xouno+5hXgkH3WLiUgtFZvyqm8e2f/5xbN3Lp+//cGFzz648NnVyx+fP/viof1rZ6ZXjE9s27Tl5OFjn9/49Mdvfrj77d3bn9358vY3d79/+OTh8ycPf37y4Pnjuz89uvvs+aNffv/l37//+p/ff/n3v//x399//c9vv/73yaN/+jH6J0/+9dOz/9z94Xk+W5eCmCPdUh0VqFgiGloAMAHpSNOR3qy0MvHc0r8KwYAi9q8elf71iEwkqX/XHwiA4IAysERUJMSZAUUIggoFhDONIAZkKizslYsCCgwofmpXFJCw6KgF+y+CYhAIAUkYkISAJAZEMSAGA4IQlCAgUKaK5J+jUFHAisyQogLARAFJIlFkJktEFLAk//Hn3ucrCBqU2pw5jNqcWiE77trxiJuOR3LpRDGTKsciOduMRZxEwk1ZzGjY1tGx2rk1zQ82dK/NjvkA9tXBNXdf3Pbgtb1P3jnyzYvzb73QfXfd0PlNEx9sm7m8ffnV+Rc+2rX6g51rNk0O/Y8CAggGEZIpFSlnmtaK2Gsyoblacmczu6+dPTKU+/tY/uXx/Osz1XdWNU6tbr63bvD0ut4764ZefaFXibkDQeRvgPXb4yTc98D8kWWZS0CVkCpBVVI0CHWAVPCnvIYfOPQzh352g3GLM0vlNmUmxiZjjqaFU+liIpmPhJOJeDYRz0TDiVgkHg0nY5FUIpZJJrK2HQWIK4ADoMmKtrjMIvr993/K0PsD6QrSATZlpAFsQGJiamNsEWIz7jDV5XrYBzDVTumRghYtavFatDSa9pbne+s7q3aPbzpWrvYK+Wa12qnVurV6u1xplautar1brrSy+VquWC9UmuVKq1JtFYr1cqlZrXaqtXal2qpW273e5OjYst7QuNfs1eudRqPbbA63OyOt1nCrNdzujLSaI83mSK831WoP/8VHrxdHzBeHjOOD6tFB1S+XOjakHeywg212sMX3N+k+j+z16P6WdrCjL3Av4tdK7a6T3XXqhzj6SfqGuqup7axpc2U6WyJzFep3cOyoq7MlvLWEthbQ1iLeUiIbi3BjAW4o4PV5tK5A1xTYijSaScKpOBiPgZGwMuRK/jnzYEgcdOVeWOmE5FZI8iypZSsNS2zYUsOR67bcsKS6JZVNuWyAkq4YEEiCIguKJCmy1HewRLnfIyXJWJRQUAD+Z1AAQhCIEhoIKoKIBAkKEpT88k0RSyISAkAMQnnB61o0xoJBRRCQJCFJQH0+J2HfTsCQq9yy7JhtJ1UjRtQoohEZ2jK0ZGAoiqEoqiQzSWSiiBVAAeSKwmVZDQZJIIBkYGIawVqKmllq5aGWRVoa61mkpYmR0d0iswsyS+nhaijT1WOeGvXUWMtK9UK50XB+3MnQBamyAAAgAElEQVSOurmxeGE8lBokRk5mCUDjmCcxT0AWI2qCG1liZLGeU0M1zW1oYc9O9vRImzseD3lQL0O9yJ2aEW3qEQ8ZJS3c0N0qtQpQy5nhhhn27FjbCNVLZmQqrG/IODurkeODmdcnS6dX1M+v9a5u6V3bPuYzsGs7pz+en76yY+rS7MSpjaMz5ayhEE2EPAhoEHARIQHAgCIuEaSlsjwA5AGgBAAIQhhESIA+gPkhDg2yvnIImIlUAzATqqbff4i4A5mFqJ/5tRcKDxcff82yn0VE1IbUBMRERFewJkMmKCQATKiumVq5dnpVPpI0EDEoC2laSFPTMbeQjBXj0VYpu2Z67OCOLS8f2nPqpeOvHz94bO+OfTu2rJuZGus0x7vNLS+sOPPyi5+cOXXng/PffXT5648uf/XRlTsfX/ni4w9vf/zh9UsXLp89c+3ylds3bn375dd3v/3x7nf3v/ry29u3vvrxuwePHz5/cO/p3e8f3//+yf3vHz998JPPwH776fd//vyvf/32v//87X8fP/rt7t3nDx7+9vjx708e//OH757+AWDcZoAvAhiTGQoCFXAO1InhSa/S+ttfg0IQiH7bp4AW8kcUKhwiLvhSuQCDAzLFqs51ImON6a4TDtmurlr+e1s/ryugYAAEA0AUUFBAQX/Z3B8kWgSzAUUMQlGEoqAIAVkYkAeWCBAQBJgsIgg5VJgkYQAYBBwCLgRh3y4SsSgiIYhEgUoik2UOoY6xSbBJsIWRwajNmcOZzZlj6FFdi2paRNeijpNKJIrZdCXipjhky3PJt2eaF9d3r24euj47dnPb5Oe7Zr46sPbu37c/emP/01NHf3x131urOq+vaJ5e0zu3afTi7NTV+ZXX9637cMeK1zYvDyejSxVFALKAMFW1tquuTWob8+EdXmaXl97XSh1sJk4OpV8ez7+5rPLuKu/9td331g+d2Tj67vrR48vaIV0VBNS3t0W04BQQfxZZlLmgqEGJ+bZTPwSIdWUBvQDkPgPz9UMfxrhmq9xm3KLUwsTStLDrpnL5ajSecd1EPJZOxLOpRDaVzCaimWQ8m0rmU8lcyIlhokOkAmWhQUrmgsSEhZ57Eagy0mTU/6JgfbGSAxILUgsSExObUYcxh6ouUcN+ht6IFs14xUp4kdJIurm8MLJ5cM3BweU7MjmvWPSKpVah2KhUm+VKs1JtlSrNXLGezlUKlVax0vZpWaXcbtQHa9VuqegVS81yuV2v96q1dsPrNprdeqNTrbVrtXal1qrUWtVaq9Ma7rRG2q2RTnes1Rr+y7EOP9pmJ3r68SH9SIf56HV8SD82pB3qskNtdrjD93tkTx0faPN9TbbXo/tbbG8d7/XYgZa2z+N7PR+62HwZ7qqxvZ62p67urLMdVbajpm6vch+6dtTV7XV1tohnS3iuTGdLdEuJbMrDTUW0voDW5uCaHF6dpzMp4O8yj8eUkagyFJaHXGkoLA+6cseRuiG5HZKbjthyFH+OuWGJdVuqmWLdkuq2XDaVsi7HKFRkogiKIiFFRhgxCJiiUH/rqw9g8sIXCYsSEkUoikgQgST19UBFpqKIhSAQBN/lRvKCeOijlOxjlYhlcaHjo3/UjGQRSoLCiMaZpWpRyiMytAEKKdCB2IXEkaAhSn07V5KZJFFZZorMZJmJIgsMQEFggDhYjUMeByxBjCwxssTIID2thUpGpMKcItJzzC5aiaYaqRuJtp7shHIj4cK4mRy20qPhwmQ4Px7Lj+puTeFppGWIniZaGrEEpHHAEkjLID1P7TJzalq46SR7erTNQg0e8phdJWZZcxt62LPibWyWqFXmToXaJWwUrWhTd2q6WzdDtbIVnYpo67OhXbX4sXbyldHsO9Ol82sbH24dvrFj/NbOyZu7pm/snrm6ferqjmUX5yZPbRybKqR5ENABhQYUTSY64lzB0hJB+FtQWqrIA4q8VFGWAiUAUAAREVEZMRkzBXPfA/PzhzLRFKop1IDcRMxC1ILUhszB3P4TaC3cfjGX+kl62g8iImJDaijYhNSARJUgFWQaVPCAMtbqrVu2MmGFTER0gjUEVCQbFEYNrVMprp+ZXD05smZy+OXDe9968ejpV04e27tjx6Y1y0d7M8O9ubVrXjq4/9Ibr14//fats6e/unz+qw8vff3xlTsfXfn8w8ufXr383huvnXn7rc+uXb/10fXbn3x277t7P3x7987tbz+7deeH7x88evj84YPn93548uDus0f3fnr64Kffnv/+71//89vz33//x39//8d///Hrfx8//u3e/Z/vP/rt8dN/PXz46zffPCjmPTGAONINYjLAmcQ0qKmKSkWqLFWoSDlQh9rDrWp76f8EhCDopzZE5G/jCT6F8g/2BSiLCMg4EopqXKeIhSw3ncgkE+lQKCoK0PeGF4mXKPgw44dy//QIMBhUggP9uKP/SxECSiAgU6ojrEkyIdSEUJVkpgDuV4kqMpVlKi4sEEkS81kXBLrSXw02ADIVaEBkYOJQ7lLmUhbCNMTUsO1kk+laLtdMJUqm6ppUPzJUOrumc3H94IebR29sm/p0fubzXcu/Prj+/ks7nr518Kd3jz1++8ibK1svTZbfWtF6d3Xn/Q3DF2cnru154fqeNRe2rTi4ZlKmJCCJMkbRkDWTMDfkw5tL8blqYkctsbeVOtJJnhxKvzJReGOqeGpF/f11g2c3jZ3dNPHO+tG355Y38pklS5V+9Ybyh9UtK0yUmSBTCfCgTPwvAOkQ6vICdPWp2AL9oswk1KDcpMykzGCqxbjFVNeyk5lMJZUuROOZaCSdjGez6WIqkUsnc7l0MZsu5rKlXLbshpMQ+7ioL6Q2uKKosqIqQJOAX2HFFajJQFusklKw4T/+HRhhDuUhojpUDXM9pllJzclo4bwRKzupVrQ0mm6uLI3N9tYdbg6/UCp1iqVmqdSqVFq1RqdcbpfKrVLFyxe8XKGRK3n5Uqta7TYavUqlXS6367Veo96rNzqVSqtSaZfLXqPR9ZqDjUanUm1Vaq261603Oo16t9Uc8hqDreZQtzPabg3/5XiPHx9Sjw3yoz3t+LBxpMuOD+nHeuqRnnp0SD/c4Qfb9GCbH2ire5t0X4vua9H9Tba/Sfd5bJ+n7m+q+5vqngbb22B7Pb6/pe+us901trNG52t8Z13vq4hV7n+ZLZO5MpktkW1VvqWINxfwpgLeUEDrsmhtFq3KwpkkWJaEUwk0kYCjUTDkSkNhaTiiDEVgx5E7jtS2xYYl+hWIniU1TLFhSZ6tNCypbIglXUqqiGOMAaGQE6QiwBWJ+MENSemDltRfBet3+PZXVPp9HKS/QukTfxn7ACb936TiYpSjrxn2lUMCAUUQyyKQAxIFWKOaqdqOnWY8JkMHkbCCHAk5CrJFqIuSKkqqj2SCQIJBIghUFKkgkICARaAhFoY0orAo0pJISxvhshYqEyPjpprhTEdzK9DIaZGGGW9qEc9JDbq5ETszHC5MRIvTbn7CzU+E82NOqkPMItbzSM8gNUXUFOJJqGWIUaBWmTkV6tT1SNuMd9VQk9sN3W0yu4aMsubWzVhLC/seWImaZWqWoJbX3boeqoeSXTfSyKvWRFRfm3V2VMJHW/FXRjNvTxbOr/U+2jpybW70xo7xG/OT13cu+3jnso92rbwyv/zdjWNjuSQNKFxANtYdZuhIhwNAWiKKS6QFAwyiAIRBhIIIC5hIiMlEA9QAbLF6w+jvLzMdML951N8/X7C7uOvvp/QnmFl/CQwRZ6GH3gLUAEQHxIBElSETZBKQcECqpLKrxqcSpm0gZFJqMWJxbHLkqjSqs2zYyIWNWtpdOdLctmb6xN5t66ZHpgYbvWqpU8pPddvTnebf9+z45MypW2dPf37h9JeXz3/14QdfXP3g9ocf3P7o6psvntizbfa9t96+euHStSsfffflt99//eNXX373+a07P3z/4PGjnx8/+OXR/ecP7z1/ePfZ43tPf3v+r3/98p/ffv7Xr89//8fP//r01ldffvnj93ef/fjg54dP/vn4yT9v3/4hHs1JQcyhZquOijQiUg5ULnMmMRREOIiZwgebvXatM/BXYWCJFBwAQgAGA0CUsSgTWSaKTANBeSAgSyICEnascMSNUswY4UCCigQkSZHEvgLRjy/5BrCIBR+xJBQU+3N6kowFASwNSIIA/vx7EYMgEFAINSDWMNFVNYSxKUkcAA1hHUDuS22iyAQRSwoFUAPAr7Xt732Iii5BA2BbwRYgIUjCADmERw0740ZL0UQ1nWul042Qk2ZA78Rjp1a1Lm4Yvrxx+NrW8ZtzU5/NL7uzb/X3Rzbdf2n7s7cOPj99/Omp4++s7h3tZV6erLwyVXlndffsxrEr25ffPLDx8tzyD3as3jTSlmUJYJhyjBXZ8OZycnMptrkYmS3F9jRTx3uZl8byL08U35yunFpRP7Ohd37r1Lkt02+tG3913+zU8ODSIPTHbEWZiAtTuhJgIqCiTPwxdwkwBTAIdAh1BXIINQVwiFRE9P7VF9ER1nwDDBOdUJ0yg3FLVd1QKFXI19LpYjKRTyfz2XShXKzl0sVMqlAqVIuFaiFfyecrbjix4Kv1g/IiUP2KRVlWJaiKUFVgP9YvKlzqly7qkFgK0iG1IDYRs4najyByI65aST2U1cMFPVYOZdrJ+lS+t64xvX1s0/Fad6ZcbheLzULBq9ba5UqzVG6WK81avVUsNSvVVqFUzxYaxaJXqbWrtXa91mt6Q7Vqn2x5jeFOe7TVHva8Qa/RbXqDXmOwUe/Ua+2mN9hqDrVbw53WcLs13G4N/eXoIDs6qJ4YMY71tGND2rGedmSQHxpkh3vq4S4/1OEHWuRAix/oanubdF+L72upfqp+f5Pv8/xcItvToAda2oGWtr+l+TPNe1rqfJ3PN7RtVTZXJtuqbFuVba+yuQqdK9O58gKAlfDGPF6fw2szaE0WrczAFSk0k8KTMTDsiqMRMORKQ6485IKeC4bCsGNLnZDkmVLLkpu23DDEhi3XbbluSjVLqoWUtA44UwkmCGCKVUpUhBhQKPQPkBUiyf4+MvkDwKQ+mAUEuLgH1u8rUxYBDPje9eIbpSyiRda1mLaXJYwAxZAAGSoBmSooxElcRa7p2uGiqieZGsc8KuOQjGwB6IKiByVVkJkgc3FB7pckLohUkLioqFiNABoGNEzMlB4uqE5ed0vczmnhkuZWuVNmTom5VSPe1CNeODPkJAft9HAoNxbKjbv5iWhxOlKYTBQn9IiHjSLWs4CnkJoBLIW0DNGLaqiuR5pauGXEOlq4pYVbaqjOnRq1KqpTU0M1J9HVw01FzcksS40Ss8vMLhtuwwjVQ8muY+VyhI6GtLVpZ74aOdSMvDKSOb28emGdd3Vz99rsyM35iRvzk76E+NHO5Ze3z5zaMDqYiBiA+RFBDapEJPISWfybJC6VpaWyEoQwCGEAYgGjIMIiJiJRJa7JfuaQGpBbSPUTHP0KREj97nlTIX5YwwL0z7FDB/MQXjTA2CLIOYibkBqIaDJmQYWJCg7IaSe8cmyqmS/HDNNRVYtTW6OOxlyVRjSasnnG4eWYMVxOrR3vbpweWtGrrxhpjXmVbik32qhMNmsHNq/78J1Xb7z/1idn3rl15t3PL527ffnilx9fuXX50ulXX9mxcf2Lhw5dOnPmxocfffnpF3e++PrOF9/e+fK77769+/D+syePfn10//njB788uPv04b2nzx798tvzf/3j5389f/rbw/vPDh/6+9mzH37z3aNvvn/y4PFvD5/885NbX9tWXAoiFem26jCgQgFRhRGJEoH4AMaBOj400fUGg0ukwIDixw6FIBQEFBT6Z47BgLJ0iTiwVFSpkUpkVKZTxBDAigREQRZFRZIWxEM/tSTiP43nIUGE/uOL8wNB2V+LlQQkBJSBpZKvKAaDkFADEwNBgzEHQl2S+gv3ssKCIhRELAjE/0UIMhdlLshckNlCd58hQVNGloIsQByqJXQ740SKkWQ1nmqkc610ruU4Wc7csJWYa1XPbRi+snns460TN+cmP5mbur1z5uv9a747vOnHF7c9efPAT6dP/Hz25ffXj++pRU4M5V6eKL8+451eM3Rp6/SNves+2rnm7MaJK7s3JiOhIJBSBl+RdjcU4+vykdUpe0MmtLMaPzaUfXWq8uZM/dTq9ntrOu9vGDm/ddnFuRVvrRvfO7e11ez2twZlEpSJoFAJMFEmwgKYLfR6MwUwv24DYR1CAyHzj5tlomOqE2YQZjBu+VlEyi3GLcOIJuL5XKYUj2WSiVwuVcylCsV8uZivFLKlYr5SzFcL+UouV45Ek4TqmOgKVIU/aqtUP8ohKqoIuAxUBWqSf8XcJ14LVfR+CpE7RA0hbjMtrBpx1UpasaIZK+rRspNuJ+pT5ZHNo+sOL9tyPF/qFvJepdIplVrlatNX/0plr1hqlMpeueIVivVMtlIqe+VK0/MGG/Wu1xis19peo1uvdjrt0W5nrN7oVCvNUrFRr7V99KpVWvVqu1FvNxvdljfU644N98b/cqynHh/WT4yYx4cNX0U83GFHhviRHj/YYQc77GCbH+yoBzrq/ra6v38KRg+01ANtfZ/H/Wdvg+2p030e39dU9zXVvR7b3eA7anS+pm73AaxCt1f5jpq6o6ZuLaKtRbS1iLcW8JYC2pTHG7JoQw6vzaI1WbIqg6cTYCoOx6NgLAL9EMdwGA6FYS/skzC5HQKdEGyHYMtWPFvxExw1U6w7SkoDBBEEMYKYYI4gh4AqCvEroCQZCyKUZCIDughgCzuWRBD/6Ixf3FURJdQXGH1xf+E9dPG9UhKgJMA/F01BmRDIgCAzSXaxnFRRhDPdSBh2lqlxqicQj0HmKtiRgCkomgwNEWiCpAYlJogUAA1CA0BTBgZiLtUTupNVnSyzMlqoYEYrZqwGtSx3ykakxp0SMgtmvGkn2laiYye6eqKrxzp2ejRamk5UZ8KFiVhx0k4MIqOItBzgaZn3L6CZVeahmhpuqm5Tj3a0SIvaDWZXiVUiVll16qpTM8JtLdRU1DwxS1akqbtV1SnqbkV3K1bMc61sFuNhm6+MG9tK4cPN2N97qVPLSufXNq5sHry+bezWzqlPdk5f3zXz8c5lH87PfLBt+tTG0aF0zMSagzUNUCpRFETiX0V5qeLfL4MghAEAByAKIiISKlEuUlVkuqzqQNUX3C9fRTT6IQ4/KcVsQBevlR3E/QYpl6g+/VqcY16s5DAUrANkQKL7npwIaFAOUW2qN1pOpmOGmY3FK7lMMuKETS3EsauSmMGSJs2FtFJEH6qkZrrVCa846pWGqqVepTRSr0w0q/Orl59/+cVPz777+bl3r7712o33T3168dznH1y4eenCx+fPHpzfvumFVa8cO/7p9Ztf3/7qzu2v79z+9ssvvv3qzvf37z15/OjnR/d/enTv2YO7Tx7effzw3pOfn/7260+/P3/626e37mzduuvVV0998/2jr759cO/hLz8++PnGJ1+aRkQMQhXpFneoTEEQEoX5WiIIQDAAVKgtn1zRKHsDfxWWLpEGlshLl0iBAUUMwmAABAPKwFLJRy+gINsMaUwniCFAZBGKCy9tkohEoT9N3t939avX/i+A+TZYIKj4GBZciCkGAkogCJYGZEINxkMQ6pQ5GBmyzBVFBVBTFO4H9kSRSjIXBCqITBBpQKJBmQUlJshchiYgNuEu12O6lbLdvB0uhGKleKYRjlcMJ8u0hG4kIqF0NZY+NuZd3jB6bW7y+tzE9dnxT7ZNfrp96qt9q787svHe37c/efPAs9PHfz77ypUdq+ZL9n4vdnwo+/Jk5fVljVOrB69sX35r/+bT60bPbZyamxrBBMc5GXXVlZnwipQ7FdGXx4wthfCRbuq16eqbKxqnVrffWzf4/obRC1uXnZ9b/tqq4dXTU7Yd6as7MhkQkSBTCVAfzMQF3PIfADmEOkQ+2TIQ0hcBDGENYZ0yk3GbMYdSm1Kbcsew4tFoLperpBLZRCyZTqSziXQ2mcmmsrl0vpgr5TOFXDqfzRRzuVIsmmLcRFgDSBeVP+ZU/EJ63/2SgSrJfKEIUZeRBompIAMQ00/vEjXENJfprqpHuRHXrKQezhvRohGrhDLdRG1ZbXxuYtOJ0dX7CnmvUGwWCguIVW2Wq81isVGuNIulRrHcqNbaxXKjUKzXau1KySsWauWSVy55Xr3rw5XX6FbKXrnk1Wvtptdret1GvdWot6vlZqPebjV7TW+w3eq1G4N/Od7jJ3rayRHzxKh1fNg40lWP9rSjQ9qRQfVghx5ss0Ndfqjjsy5+sK0eaGn7PXqwrR1o6/ua6j6PH2zrB9vanjrxzTA/07G7RnbV+Xxdna+p2ytsrkx21NWdnr7T07dX+WwJbymgLQW0pQA35fHGPN5YIOvzZF2OrkjB6QScisGJKBiNwJEoGImCkQgaCsNBF3RDSjcEOyHYtpWWrbRCoGUDzwZ1S/JsuWJKIYYoohhTQjjBKgQMyAQAKopIkYmiUEnGktLvhP7zzrIgYEHEQQEKvlQtokDQr0kEAQEsXH1CUYCCBEURikEgLtQZLKYT/aJFTjSsYHlAxKIQQkpa51kNx7hqOjk3UuR6kulJzcqoVoqqEUhCCjYhsRG2IbEocygNKdBExCFqWDWT3EwSLQZ4nJpp1ckRK0edHNTS3ClZsYbqVphb5aGaEWsZsZYWbmnRtp3shTKjkeJUojITK00nytOJwqQW9pBeRHpe4SmFJaHuX0BXVdfTwi1/fJlYdWyWkVFEepHoJW5VjUhLd5tILxpuI5zsak6FWSUzUrdj9VhuKOYWcxgNO3xFwpwtOvtrzt+HUm9NFc6sqn2wsXttbvTmzqlPds/c2D1zbc/yq/PLLs5Ovr1+ZDAZ0QDXZIyDMhIQWAqEvwryUklaKskDMggoMKhgAWMBU4EwgXCBahLXZVVflA197gV5X06E1ITcQtQCfIF7cQepPoAtPJpLNAfzBQCjFqA2pAb026SQJiMuAipIBiDDjWYhFrcZDZt6KhoqpOOdRqVZzOUioYxrFOOhVj65crR9ZPeWlw7tPLBt4/65jTs3r187PTnSqK0Y7r5z9ODt8+9/9+HFb69e+OLCmc8unLn9wfkvr3xw59pHX924dv3ShXdfe+3DC5fufHrbZ2Bf3v76i8++vvPld3d/fPTwwbMH9548fvDTo/vP7t99dP/uo2ePf/nl2T+fPf3Hlcsfr1s3e+LF1+98c+/r7x78eP/ZvYfPP7r2maY6YhAyqNqqo0INDIBFEgYCUAlCRw1NjU53Gl0liAb+Ji/5m7h0ibR0iTSwVA4OyEIQKBKGgKpM07jBicowx4AAGfXtLgmJEur7NzLxhxkXmmv6lyT+I/xB0eBAQA6KoO+EBZRAQF4aUJYslSgzCXdkrANsAKBJModIh0hVFOYvZvVD8wIRBSZITASqCDS/kY8yh2gu12OambDD+VCsbLl53clqVhrzKOZR280lE+WonZhKRd5Y1riyceT67OSN2ckbs+O35iY+2z59Z8+q7w6tv3di7vEb+5+fPvGP869e37t+W9neXrT21qNHBjMvTVReX+69t370k/2bru1a++qU9+ILY3Hbymt8yNEnYvawo3dUNOJoGzKh/V7s5YniWyu9U2va763rntk4cnbL1Ptblu0Z7xRSaaAQceHPS9BnXf68rUz9bVuIVIRUBXI/qYGQhrEB4EIQkfSPlzE2GTcZdwhxMDYJsTQ94oTT5bK3csXqibGJTrNVSKfT0VgiHEnH4tl4Kp/KlrKFYq6UTeUyqVwkkiREB5DLgEtQX2wNlpG+WISoQB1AHaL+VosENUB0n3tBYiJqEx6iaojrYaaFuRnXnZTqZrVI0Uo2QrnhTHO1N7V7ctOLnZHVpVKzWGqVS81y2fM9rUqlVSjW84VaLl8tFOuVasvPHNZq7Vq1Vau0qpVmrdpq1DvVSrNWaXmNbtPr1qqtaqXZ9AabXrfpdb1Gt1Fre41OuzXU6Qy3vG65WP/LsS471uEnetrxIeNYTz86qB3r6Yc67FCbHWyzg21+uKseGdQPd/X9Teo3Hx5s88Ndwydb+zy+v6nua6p7GnRvU91dp3s9ttfjO6pwV43savAdFT5XJnNlsr3KtlfZfE3dXmbbini2RGZLZGsRbymxLSW+PgvXZMC6PFvR37SEYxFlNAJGY3DIlYZCYCSMBh15MKT0XNRxQMuSPF1oWnLDkBqWXLekuiVXDDFEFQwpQoQQFUEOFAoUigBXZOJHBCWFKIABpMqA9QUQvw5DIIKAfPTqT1DKRFJoUOq/VwYEIASh8Keo1QIDQ5IIFam/bwkVShDFgCgBEQaDFpCSKs5qJKdSTY864YLjFk23oDs5bqaJGsNqDFIXEocyl/AwZWFKXc2Ia2aC6zHMwohHsRrDWkLhUagmiJnVo2WgpWSWUt2KHq7pMc83q6x4W4+2zFgnnBmJ5MfDhclocSpeXhbOTyaKU5HsqBqqI72A1BxgGazniVXioaoebZmxrh5t69G25ja5U+OhGjFKgOWZVTEjLTPSRnpRC9W4VQE8TY2iEa5b0Xoo2XZDpRwhPYfPJKzNeXtv1TrZjb0xkXt/Ve2DTd1r20Zuzk/e3Lns5p7l1/eu+nDX8qvzy9/ZONqI2CgAaBCgoEJEogwA4W+iMtCfXYZBBQkKFiARCe+jF9Mkrkn9qy/Dx60+dPlCIvP3l22o2rCfM7QAD2H9/6QQ/8TAFjHMXAAwLvVtME1Gg9V6OZkKqyykc9dUY44Rc4xKOtEq5cbatZnhzvKh1urxwUPzm145sufwzq1Hd80d3TN/eOeOnZs2vPP3k9ffP3Xn0tmvL5/76vLZry+f++LS+dsfXLh9+eKtDy5+fvXKtYsXXjl+/PWXXr7+4Uef3/zs80+/+OLzrz7/7GqIoWoAACAASURBVKvbn39998dHD+4/fXDvyZNHzx/ef3rni29+/P7+k0fPf37227On//j00zv79x975/SFq9c+e+PU2a+/f3D3wU+n3ruIiS4GEZGZySwOuLJEQQIiMkUCVpYqSgBGrPDMxEyr1pECUAwg39+FMoOAYaRCwKBCMWQIYAypyjTLsClisggkEUoiBjJVAIVIBYAjoCKgQoVDhUHAEVQh4LJM/aVWWaGyRKS+T/ZHFtE/jg4EwNIBGRMdEVNBBmWOf4oEEFcA8/mcJBFBIIKAJZEpigag7ncaIX+PioUgdagaYVpUNVOanUY8CoiLeIRqcTdaTGfriVjB4fbKfOLNmfqVDcMfbR77eMvYJ7MTn85OfL5t6s6eld8eXHf3+NZnbxz45b0Xfz336mdHt20rOXMFa2cptK8eO9bLvzLVeHNF54NtK78+uev0mtGjE62ZUqlpmiOuPWRrLY4aFAzqfE3S3teIvjiSfWuld3pd98yGoQubJ97fPPX22rFlXg0AJolIEvpCq6RQUWaixGSFKoD74qF/raxAjoiGiYGwjomxKBtiamCiM25x1abMxMQgxKbU5qprGLFoJDM+On30wKGXjp148ciRvfM7tq5bNzM23q7WMvFkLpUuZnLFTK6YLWTTOTcUw/gPAOvXz0NdRroI/hi3VICGkIGwCaDul+IjZkNqQ2r56EVUh+thpkdUM67ZSS2U1cNFI1EPF8fzvY3dVQcGVx2oVXulUrNUahXy9VyuVio1i8VmtdIulRqFYi1XqFbr7Wq9XSp7lWqrVPbKJa9R7zS9Qa/RbdT7jlet2vIag/Vap1zyatVWrdpqet1Wc7BR7zRq7Vq11ai169VWvdr8y4kh7VhPO9HTj/X04z39aE87NqQf6fZDHIfa7FCHHeqwI4O6vw3mPwfa6h6P7qnTAy1tf1P1Exx7Pb6nQfd6bFcD7/LozgaZr7PtZba1ALcU4VyZ7vDZWJFsK5HZItlaxLMlvKXINhfZhjxal0Pr8uSFLJlJwukEHI+CEVcZi6OeK/tXzF1b7IakoQjquqhlKy1L9kzJs+WGLddMqW7LeTWgIwUqGAKEMcOQKzKWJKgs2FRAJrLUBzD/RbKfc5WoJDIhiEQJ+79DX10MiiggIVEmooQCgiIEgSCAvtbvBzr8H6oI/WJDSUKyTCBgFKvSUhEEBU0KxjBIq6Rg8IzKbc21wiVmJBGPKMQVgOXve4nAkIEhAgNhR9NihplUkIWZy/U4JGFAXKzGoBonRprbedUtUquA9Bx3SppbU0NVNVQ3Yy073jZjLSveddMj4dyYmx8LFyYixalYeVmyOhMvThjRJjKLSMvLNIP0ArMrqlvz9UMn2XOSPT3S5E6NWGVilpBWYE7VjLbsWAdqBaTmAc0qLAV4ipp51SmpobLjllIItU06Ezc3F5399fDJbvztZaVza7xLG1ofbx2+sX38xvzUJ3tWfLL3hY92Lb+6a+W7myfasTBYInEJc4VQiYhLZPFvEhgAUIBQgDCoYBFSGRERMwFpMtUVrstcV/yiXm4AZgDmL6f4fpiJVBMyU6FOvzjK/9T97+7CNZgf6/B/kYtCogmIAYkmIy4BLiokIGoKapdrxXgiovOwxiOmngg7CddM2Ebc1rIRM+saCR0XwvpgKbF2ojvVqow2iiNedaRenR7srJkc279l/UfvvPbZuXfvXDrz1eVzdz648PnF8zfPn7l27swnly59fP78od275+e2Xzp/6frHN65fu/XprS9u3vjs4oWrn966c//ek7s/PHx0/+kP3957+aXXrl+79eTxT8+e/uPJ419+vPvoyy+/f/WNd/ccOLZj98FPv/j2x/vP3nz7jChhH8B0YnCgQj//ImIkYLAUSEvkQjL/wswar9oJLlECA4oQhGIQSkEIZKxI2E/GyyKCCoYKJpAm4+lSvsqpAWSiKAyC/l0tQTpGGgKqn3r3AUxe6PaEkCsKUyTab1zza0UFEAwowYAcDIKBAUUQEaEGADrGFkKmKFJ/VwhBFchUlrAsM0VREdIQMjE2ETYA0mWo+5UQCjIBtmVkKsiUoCXjEKBhZiSdSC6aKCXT1WSiaOpuiBmbm4W3l7eubBj+ePPY9a1jN2fHP9ky/tnc5Fe7V353aP39k3M/vXHg1/dO/nru1R/eOLSzFtmS1bcX7flyaHc1fLSXf3mqcWrNyGeHZq/t2fj36c7r2+a2jo43VJ6DsAxBW2Udja+MmTsroZNDmTeXe++t613YPH5x6/TpTRNvrBvvZdN+g5TUD9ATSWKiQCSJiVLf+pIVCiCXAQM+gGEfwHSETEJM3/Qi1PBLewkz/IELSh2uhi07WS55G9ZtOrRn99+PHHnt5MnX/n7y1RPHXz1x4sUjh+e3zq5ePjM9OuqVy+VcvpBJx8IxTHSEVYB1CS6uMGuSn91Hhgw1AHVF0RSkQ2wAqAOgAagBrPn0izKHcpvykGpEVSOmWgnVSnAnY0RKerwWr87UJ+fHNpz0JncWCq1quV0ptwuFRiZbzuXqxWKzUGiUSl6p4tXrnW5ntNnsVWutaq1VqTSr1Vat2va8rlfv1qutZrO36IdVK61qpVUtN6uVZqXitVu9ptetVpqVsufV241aq9no/OXkkHqip5/oGce72rGefqznHzJrx4a1o0PakZ52sM32N8lCIyLzPbC9DbLX4/s87ucPd9fJXo/ta6q7Gmh3He328J6WurOK5qtkZ13dVqJbC3CuTOdr6o4K215m20pkW4VtLaLNebCpiDaV6IYC2VDA63J4dRqvSKGpuDIZA6NhZdiVeyFlyAXDLuy5SjekDIZge2EPrGGInq3ULaliiXVHSXEZKQgoCAKKAIOAyRJaCLv3VT5R6KOUKGJZJqKEFch9Q7V/LS9hQexTsaCEhX5SEQoiFPyWegEERbBY/gsWA/QSkSUMAcNYI1gTAoqwZIAFA7YiJRjKGWpOoxldd52sZucwjxEtjtWYAKyAbAiyKcqmjCxMQpSFCQ9D4kDiYObK2ME8Qo0k0hJET3MrT60scwrYyFOrQK2SGqrq4YYR9sxo04y1nGTPTQ+72VE3PxYpTIQLk8nq8kR1eao6E8uPcbeGjQJQc1DNUavEQ3XVbWrhlpPsmbEOC9WoUyFmkdllbBSZXTWjbSvehXpRImmFppCWwXqWWUUn3nCTnWisliW4peNlcWtL3tnvxU72Um8vK51dXf9gQ/va7PD17aPXto9/snvm5p4V13Yt/3DnitObJ5pRl4pEB5RIEAQUcYksL1WUAABBBQRkLELsX31JSJWJb3oZgP8ptaFaSLWQavufWLOQagB/IcVnYH56vg9jfSGRaGGqu//3tNmGzFB8MYvoCuaiQgXZIepoq1tOppKOlXLsbCySj0cKiWgu6qZCZsrWcq6ZddRyVG+l3dFqeqpVnmrXpgeb073OzNDgmsmxoztnr7z1ypW3Xvn07Kk7l87cvnDm1rn3bpx7/+bF8x+eee/Dc2feff31fbt2vfn6G+fPXrj28Y2bNz67eePzq1euX7zw4ae3vvzu67sP7j7+8otvts3ufPPNUw8fPH308KcnT3+59emXBw4e3zy7c3r52k1b56/d/PyHu49efePUQECRRcwgN6jJAIcCggJCIoYCggEo/I/YrXfWr9rYqg2KA4oQQOIAkgUkBqEfRFIWBu0UCUEJEqTGIqlKqcGZqcik79AsBgqQ5rMuIDNZov6vxg++9w+iRez/1Q4EgH9hORCQB4LyQBD8bakkKxQTXQEawoYoYUFAkoABYBhrEDBZIrJEAdD8ESwAdQn2xS4JaiLURKBL0FSwDanD9JhhZ223EIoVY6lKIl0NR3KmETVUO2M7W5qFt5c3rmwY/mjz6LWtY9c3j9zYMvrp3OSdPSt/OLzxwYvbn7y27+fTJ349+8rDd08eHMxvyhrbyuHt5fD2UmhPI354MPfyZOPi1hUf71r/7trxd7dtOP/K24PZivL/BK2lSkPlIyFrWVjbVrBOjuTfWN58f8PIpdnpC7PTpzdOHl89nguHAwGwYOkhSWKSxESR+hEtSaYK5OBPHVF+1SFEKsYGITZjFlcdyk1MDIINSi3GLUYdQixKbU2LhCO5sZGpuS1zu2a3Htq14+Wjh185dvjlY4dePnr4lWNHFp9jB/bObVi3fuVMtVjyX0EkqC6OWEoyF0Qqydwvt/PbhCE2FGRAYgHsaxM6JDpkFmEO4Q5TQ1wPcy2imgnNSauhnBWrWikv313XXXVwYvPL3fHNlVK7WPQKhUahUCsUaqWSVyrW87lqsdQoFOuVcrPV7Hlet1pt1mrtarnlBzRazcFm3/dqNOrtcqlRLNbrtXat2qqUvVKhVik1atWm1+i0moONertRb/u64l+OD/ITg9rJnn6sw492taM97diQdrjLjw5ph7vs6JB2ZFA72Kb7m2R/k+5v+rdfdF+T7PXovpa6u05218nOGtjt4T0e2d0kezy8yyO7Pd8MY7vq2vYy25IH20p0vqZuK5HZAtpeZrMlvKUAtxTgpgLcXMIbCnhdDqwv0DVZujKFl8XhZAyMR+FIBAy58kgY9lww6CqDrtJzYScEWo7ScZFnSg1TqltS1ZQqphziBCpUURBQMAQMAubjlvinAkNZWvDAJAJ86QPy/u0F5PIC/fIJviijBRUb+QkrWSYLcn/f/Vos+ZUk4t+BQcCgwmQRLfn//qYsWaJLYozglMoSjCQpjKq6bmU1M8X0hGaliRpTcEiGjqRYCnIkxYDAYtQFwJCggZlL1AhWI1iNAR5VeAxpSWJksJnFZp45JTVU09y6Hm5wp6q5DSfRseIdJzkYyoxES5PR4kS4MOELidnmynhxwk50iFEELAu1DDYK1KpokaYR69iJQe42mFPjoRq1SsQqUbvM7KoVa+vhpsJzMklzu2RGqtwucrtoRevhVDeWbKQQbOpoJm5tzbt7a+6JXuqt6fKZF+qXN7SvzY7c3DF+Y37y1u6ZG7uXX9u1/MqO5e9uHK2HXSIgIkIsAhCQxSWiPCCDoIwEQPzaQwEQETIZq4uh+QX0srHm45aJ/AlmbmPNwqoJqQWZAzUHaQsES7cA94dUXKKFqd4nYbQvJBoytjG1MdeVvgemSoAJioXoqNdp5gvZcKgQjxaT8VIyVk4lioloMREpxiOVZKQaD9Xi9rJWacvM8EynOtmqTHW8laPDK0aGXhgfff3ogY/efePymy99eu7UFxfe//z8+59dPHfz3NkbF89fO3/u0ulTx/bvW//Cqs3rN7z28ms3rt28ef2zT27evn7t1tHDJ19+6Y07X3x778cHd778bveOvW+/+e79e08ePfzp0ePnp987v3zF2hWr1veGplet3nThg4+++e7ewUPHA0Egi4gqTKcmA1wJQBCESOozMHmJMtIcXr1sbas2GPzb/0/Ve35HkabZvv11pmca0oV5Xbxv+Ii08qn0EeklIYcEAoSEBAJ5b5DDlHBFAQJhiipMQbmunp6ZM9M1Z3pmzvT4e8+/dT9Eiu67ViyWlpb4gsjc+TzP3r8tBE6KIZ/nqoWhwB9xUKEQ9OxIUCBM0lTZRJCJfCNM4r0cEJKByEReEjjibfw809MnW4eH8+A5HPJiziEY4qBHrvcHxJM+XhAlhBUeMh4w729hpEhExZAJjXIi4h3APGpfSPB6F2UeKCLSALEQtRWjyQonI/F0OJ6JJDLRpnS0KWVF2hU5aplNlhZpN8wpt/P+6cKrsdpXE91fT3a/n+z5MNXz48zAXy2d+7vNid/fmP2Xg5V/f7z3n0e3/+3o4P7FU5fatVknMZdPTGfC1zr1+Vxkpyv1eLzvaPLM08kzD0eH7l65Oto7Av6C5/+cV/xoIGaPtZrTneZeT+rBucrTyb7nVwaeXRm8P967froe0cPBIPSKKTgecxzhecZzjOeZKDIBSJ9WiNi7ckkqkTSIZIRUrx5FkkyJ6pTqlBqybDPZlDwePLNVLZ5KFSfGJhavXVu8enlzYfbG2sqt6+u3tlZvX9+4ubV6a3vj5tb6/trS9aX57ZWFG5ur508PAkABZBxgnNgIMnPewzOeZzzvoX4VhPXGFtGrK/c6X4mOqEmYJVGLKmHFSKhWi2q1q3anEcuH26sd1fHS8Org1J1a32RnR76tI9vWlm1PZtNpJ9VZ6EzmC/lKIV/OZUveF06hUirW0ymnM5l3ChWnUMlni9mUk0kVchnXyZe87+SzxWzGzWXdfK7k7Q8L+VK5VHcLFadQLpfqXfXeX2xX6H6Xtt+t73cbOzV1s8waJI66slVlm1W6VZM3KmyjwtbLdL1MV4t0rcxWStJykayW6ZJLllyy4KB5By2VyFKJLrpkroDmCmQhT+azZC5LZ7NsqhNOZ+hcjs1m2XSaTKelqcYKkUx2osspb/yC40ky2k7OteDhJnQ6gQaacG8CeepVtYWuKKrZ0BOwoimWLOAavONdv/RQWg2ZWAQiEQXE8xCKFDVeFYD7/xF4kSdgglfHBRsbfAhljGTg9aUeT2NeWXPDryggQaS8KP1RwDxjPYcE0QMqEp7HokgQZJSoSJRO/MXJwK984KRfDgYtAJsYi8tynFFbs0yrTTVaMYvLajNTmzGJCIIKoIGQCYCGkAmRyUMNEpvQOJSigIR5ZPE4jJRmZiaJ3iZbKT1W0GOuGnFkOyeHC0rY0WMlNeJazdVIR0+0sy+S7IunB2KZwURmKJEZjKX623KDetQVSKtI25DayewCC7tKpKQnqmqsrIRd2S5AtRNrKWblqZnTokVm5ZGa8gRMDWeR0oaUNmammJmxrFQCCEVNOh3XJ9v1pVxkp9p8fyB1eK7weqLyYabv29n+b+cHPQF7u3D21czw7QvdHVaY8lgGhPBQ8HG8jxOPkfMoBD6RD6lIZB4rgtQ4ekHJhMyEsrcbNBHVoaSJko5kEzMDeT8gW8jbFsoRSQsTPSKpNpGjTItIqk2UsKSEJe8ARkxIdBFqgHg+DpmHMg8pB2xJ6StWa9lcZyyabmlqj9odUbsjFu6I2cl4JN/RUmhvyjeFK+3R+fP9+/OXp0f6+ku5Hic9VK+UOjsKrc2nq+6djeX3jx/89Orwp5eHP3354oeXRx9fHH3z4ujts2dHX3w+ema4v6dne2PrxdHLd2/fv3/78Zv33z17+mL62vzC/MqH99/93d/+/PPvfv/9tz99+/HH3/3uH3//j//nH3//r3fuPuzpPT04fKGnd2jozOide1/89m9+d/Xa/ImTHB+CjRsYlEEQwhACQYCCSPSJhJPO9J45d/pixekJngAnTwh+vxjwCZ7/MODj/T7eo9F7WRGBw17Lj9hw22LPR+e9ZAROEniJ53Ao5AX/UZBDwWPLbojHwRD6FA7zvhkIAp9fOOkX/EEAIBMhExutxIQLQUOPWGYMihIXglzQo1J5GibxPBUEWQQKkgyqhL0OKllLGHabFemwY52ReCYcSxnhNs1q0c2WaDQZtpsZVNKWPVvqfHC68GK08mqs9tVE1/vLPd9c7vnuWt9fLZz9eXPy9/szf7iz+h+P9//z6e3/fHH37crlsRZ5vtiyWGqfyScm2vWxZmU6E9/uc2+d7X42M7ZxqprCquyD8C95/CuQocqFhHq53VwuNt/oy35+vvZ0sv9ocuDxpb67470zPQ4RSSiEGxcKAfO8xPNMED2IFPVOYgDKCKkNUhRuVFVAKGOiMdlkzFJkS1Vsj7vh7Q8ptSi1w9Fkb9+56cmpucsTq9NXd5YXb26ufLa7+dnOxu2dtYPd9Zsby7srCzfWFm6sL+6tLtzeWhkZ6BdFGUAmQlkQFU6UQ6KXT2BeK3SjNhOqCGmflrdE0hDVMNWJbEiySZghSSZVwrIW1+1WzWpXrHYzUYinejq7rlRGNoen79cHruSypc6Um0676YybShWSyVw67eTz5Vy25DhVzxmfy5Zcp5pOO5mU41kKs5liJuUk29Opzlwu47qFsutUXKfiTVre4OUWKkW3Vq10l9xquVQvleolt/aLvbqyXWW7dXW3ru7W1O2qvFWlnoBtVqSNsrRZYetlulYiayVpo8LWStJama2UyLKLV8tsycWNpuaKslKSl1226JClIpl3yJJDlwpsLkfm8uxaCs9m2UxGms3SmRy7mkIT7cLVjHQ5jSeScCKFx5NwrAOOJ/HFdnSuFQ01wf6o2BuDfU34VBR7Hvqq3XgaK0QvCmYJjsFn1VCb5GcQARHzfKO+C4iSyGMvgOklXT553xtzkjcqCZIgSECkyNvFe3MYoN7L79htj3gBC4LU4J+GQDAgerroMagEHouCxPNYBBKCjFEdQxYKCIETQf6ED/zKh30BDYg2wTallqxZZkw1WiS1SdFbTLvTtttlFkXIQEgHwEDIwMTmoS4gXYA6D3RAbChFAI0ipUnSWyWtVdLaqdGp2jk1nJetHLNysp33wBlGomy21M2WLrOtW2+pm23dLYWz0dRAvLM/XTzb1NFN1E5JTTEjw6wCs10lWlJjZSVaImYe6xkgJ6HSKdsFTw6VsIPUFGAdUG6jRic1UkhpY2ZaixTscLoZgryCB2P6ZLu5mAtvV5pudbd+fjr1cqz47mrPx9n+7xeHvl0c+rB09pul869nz9wY7W81wpTHkoBhUBR8HO8TQBAiDqBgA3tIeER5LPP4U2GKiWQDURPJ3mLQxIoOmYllEyk69Oi91EDSnwIPw0S1sRKW1IikRiQ1SrUY0yKS6hkRdYBtckyTgpJ3BlMEJPPQQqw7X+xx3I5IONMUTyWirbbeZKqejT7THHM7mp1ma+p07cbs+K2Fyfvr17avXThdcWq5VLMht5lqNmGfrbkv7t7+9ZdHv339/KevXnz/8ujDi6PvXr/65uXz18+fPn5w/8b29vbW9cMnh2/evPv69bv377599uzl1OWZzfXdD++//+1Pf/sPP//TmzcfFhfW3r//9l/++d9+/od/PrjzeW/f0Mi5sd6+of6Bswd3P//uh9+OX5r6y7/wh4IA8UTBKgUMBGEDxOWH/Alegepg9+mRgYvd5QHIMb8PciEcCsKAXwz6QcAn+H1CKABDIeQVXYaC8NPu6zhJgv/0tSB4S0IecwLheG+YkETAAGQAMYhkCGUI2SeTVCiEfH7hpI8P8QgiueGQ4rFnegrbcduKiQIJBYDH9QgEsEeoQUgnxJSISZktKWHPyS0pUcVoMuw2zWrRrVZFb2Za3Ay3xhMp22qhWEccLsWiK13OwzPuy4vVVxdrry91fT3e9e5S98epvt/Mj/xuY/Kf9mb+cHf1v5/c+O+jz/792cFvbq6MNrOpTHy9p7BQTp5vMU7HlOEmbaQ9eqWYvTl+ZvV0r/QrkfszDp9EVTs82STP5RMz+aaNeudeb/ZguPR0ov/F1PDD8f774/2nkm1BD4EoYJ4nIqAcTzjO650gjfwyoA0NwwpCnnLoCOkQahIxmWxL1JRlS2Emo4bENCJpGOmKHAmH29OZytjo5NzE5NzE2NKVic25a/trC7c2lz/bWr2xsbi7Mre7MntrY+lgZ+3W1tKtzcW722vDfb0CYCKkgshEj4UIZAEoPFB4b3MINYR0AFQIFUIMImmYqIiokKiIaljSKTOpbEnUZLIt63HNbFWtds3qiLS4LbnBwsBcz/jewNUH+fJINltKZUqZbCmbLzlONZcrJVOFVNop5MuuU0unnEzayWVLyfZssiPnGeizGTeXLRaypUyqkEs7bqFccqqFXLHkVp18yXWqlXK361SKTrVUrFZrXeVy1XXKpWLNyZd/sVtXt6tsv1vfrat73dp2Xb5eY8c8X7pVZddr8mZV3qjQ1SJeL9P1Cl0p4ZUSXi6i5SJZLpIlFy+6aKkkeQ6OlZK04KD5AlnISws5Opcjs3k2nSazXg6sIM+76nSOTmXIVFa6nMaXkuBSJxxPeg8ebcMjLWgwLgzExb4Y6InBniiqh0EtDCsW8ASsaPAlS/RgHI4puKZYMPk4FYAoCRwSeOTdkEWB/GmJVyOA7H3RWP15UCjk2d8RaGylgUiF43vYMa0Dcjzyrt8e8807ffNeiTOPAkHRIyseY4KRRBRKVAlRMcAHf3mC/8sT8KSf8aIOkSlrqmJrRnM4nrKjacNsVdUEY1FCTEJMCDWPui1iXUAGwCaULETDiEYhjYo0BuUEUpqR0kK0NmokmZlSw3klXDDiRTXiKhHHbK6brd16c01JVIzWrliqvzlzOp7sjyV70+6ZwcHJpoSr6ClmZplVUMIlPVHV41UlUmJWAWsprKWJnmZWXo+VFLughB2sp6HcgdUOb39ItA4z7sZaqlY4FRdBTpEGotqlVn0uY29Xmm/3tD0cSr8aL319uf5hpu+HpeHvls58WDz7zdK5rxbO3b7Y26wayC/gEBB8HH+CO+YfisAPUBA1xi8eMQ4pIlZEpCPJJLJFZJPIJmIWUkzo3cCYDiQDUQszD8PhnbU+5Zc1gVhIjkhqRFJiTIszPcb0KNXCRLExsz0lg5KOpMYWkccqjw0g9TiloXpXMmwXWpt7nHyTplgSVEROAVxUoR1h7XS+7WBh8s7y5YOly19sTj+/ubJ++WKxo6XVkOMK6bDVq2cH3jy6/+svj3768vmvX7/84dXzb189//Dy+ZujZ6+fHd69dXNhdmagb2D66szz5y9ff/nmm/fff3j/3ery5tbm3o/f/dXf/Obv3739eGl8qlbp/uKLp//yz//+88//fPfeFwODI+fOj/cPnBkaPr9/4+D9xx9Gzo//8i/9Ab+IeCIjhUFZDHiNoIIYANxJIaxFhnqGz/ZfrBZ6xBALBb1VAfHCjscUKOz1rHIcFgUJigwBGWMFIRlDRfKscV6NvaQxasiKRSRdknRJMik1JWp++oIygxBVFBtrjFAjauZ94ENQZECQAGhsR0SBUEljVBd4HAwA7+1eFCmECgDee7rmOeI8shEgBqIWPZpOygAAIABJREFUkSOkYURMKEaTaiR0I6FrMYnoSGSSINVamla68l8MuUcXykcXyq/G6q/Hu74ar7+d6P5h9sxfr479w/a1P9xZ/Z/DG/999Nm/Hd7++fPdy2l7JCEvdeWX6rmxVKI/oVd1dCqinG1PLJ6qXHHSpp83Q6isqZMt+kI+seC2Lrqta6XW9VLzTr3j4YWuo8uD90d7b53r7Yi2BIP4U1kgx2OPD8cLRASUF7AAGjMoRAwi+VMlGMY6ISZjNpUsWQ4rssWoQSWdUZMSgxBTVeOJRGe9++zVS5dnxi7MXrqwMHlxbXpyZ2lmZ3l2a/7q5tzUjbWFWxtLn20s3d5cvLW1+Nn28t3d1TP9vQApn2irXu2yN3iJ4I/jF4QqhArGOsYakXRMda+biDCDySZltqJEVDWm6AlZa1bMVt3ujLSUW/Nn3aGl3ks3Bs8tuk695PZksqVcruK6tXyunEk72Yzr+QazmWI2U8xmvKtYNp0qZFJOqiPf2ZHNpV03X3YL5Vq5u+hUchknm3ZKbrVcrNUqPU6h7DrlbLZQdMuVSq1SqbluqZArOfnyL3ZqdLtK9nvUvbq626XsdMvXa/R6nV2vy9frckPAKmyjLG1U6HqZrpTwapmsVqTVMlkukpWitOTiRQevVeSVkrxYwMtFaaXI5rNoPosXC2wmi2fz0kyWzOXleVebc5TpLJ0tyFdzdCorXcmQyU40kUKXOvF4Eo8l8ViHdL6NDCXAYFzoi4HeODoVQ90RWLXFiilWLFCxQFHnXUMoWbBkIccUC6aYVYMmQUAkx/Uo6E/OUdKfHsA8PQMi8YqVed7rtDze8mMZE0UUqQiObcHeruMT/zTUcNJ/EjD+OOwc5EAgKPoCvAesQpApsqnKOhYxH+BCJ3yCP8T7AjDASQBDQBkLR5syZjhJ5aiuJyyrRdPishyBUOU4yjcQ0TpmYSJHoGRDKYJYTMBhkcaQ0oSVFqK1SXoSq22ylVbCeTXiaDFXtgtqvKy31JVERY5Xoqn+WHog3NYTbe9JpAbc8tnb8wtTfQNhPcmMrGwVtEhZT1T1RFWNlpnlED1DzSw1s7KVV8KOt5kkehrQVii3UqMTyq1Y7VDsnGznTKsjJoIMxX1heaLNmM9EdqotB6faHw1lXo4V31ypv7926rv5wR+Wz/6wcv7j8vmvly58dqmvWdNhQIRBkT8R5E+GeJ8g+sVGhDkoYg4yIHnQXq/awdMYEzNLUizMLCR7Q5iJFQNQHUgN2Dxs9FUeIxAVC8kRSYkQJUa1ONPjTIszPSEbEUmxSePHdCgZUFIBVkWsCkThsCbgWiY3VO3qzuWunR9ZmBxrtzRNDMpcQBVCFgapsL41NfrF9bmHG9MPN6cfbc483V18uLNye3Vh/dqVWiY5Nnjq60f3v3tx+N2Lwx9ePvvp9csfv3r5zYujd8+P3r96+fjevdGzZwb7+7vrp6avzrx8+eWbr96/f/fd9x9/un/30f17j54+efH2qw8P7j/q7uovubX9vdu//8d//d3vfv/48PnwmYvDwxcGB8+fOXtxcWn9xcuvK5XuP//zEwEfjzjsTWAwhMQAFPw8CELuBN8WbT/bd+5s/2gl3yOEKBciAtfIQXINIigRAYVQBpCJgBKsUkln1FAUW5EtKukyM5lsMtmmzJblsKJEdD2uaXFVi1EvG6SEGbMlycJEx5IKkCyIEi9KvCA1spUB4PfxXAgCr4VcIB5ZqhHTFKXGkl+URCjzPBUEdpwGk0IcDfGUExkPFQF6nTkW9rLMZrNmNSlqVJEjMrMo0RhWJZFWm5s2e4tfnCk9u1B5dr76fLT24kLlcDj/bMT9MDXw28XRn7em/nB7+f8+vfU/Rwf/8eyzf3txb2+oWlf44SZjPNsyUUhOlbMDcaOqob6oejphDETUMxF5rZy82ets1VKrleSC0zyXjc2krJm0uZyPfzboPjjfdTBUudpVk4kRCjWG1OPrA/Fq//jj3gnPggigDJEnGAZCmjf9KHJYppYih2Vmy8ym1JKIRYgpy2FFjSVT5bFLs4tXLs1fOj87fm7u0sjC5LnVa2Obc5d3l6dvby4ebC3dub58d3v54PrSwfWlO9sr93ZX+7uq3uaWB1SAiggVETJeZJ9KNQWBeTKGkU6IgZCGsYElDVENUZ0wizFbVqOyEpGVKFMTqtmmh5NWPBdrr3dWLpaGV3suXq9W+p18pVTsKeQrhUKlVOrKZIvpdCGfL+VzxUK+5OTL+Vwxly1mUgWvvK2QK+XTxUK26BYqJbeay7j5rJvPFgu5opsvu/lypVQvOdVs2sllXbdYLrqlYrFcLldKxYpTKJVK1V/s1KWdGtuts726sl1hO3X5eo3u9mg7dcXrA9uqsOs1ZbPSwEqtlsh6lW1U5dWytFqWFh20UIBLLl6rsNWSsuTQpYK0WlTmc8jD0s/l2YIrL7jKgqsuFJXpHJ3OSjN5diWDJ1NwMgUvJdGlTnw5w8aT0mgbHO0gI614qAkOxIXeqNAdFbojYlcEViyxasOKBSomKJuio3GOzruG6OqCa/DtTCCQQpFA0ABHQVECAkGQNV4tIS+MSUQgHT+EF7AAiAAoJxBOIJ6jVxAbBClewCEeHTM7EC8SnsMBP2jcwI7xBDyPvGRYMARO+rkTJ0P+gMCLWBQJBJRgWWEqQZIQFARfKPgrX+BkQAwCDJlETc1skVhcVuOqGpMki1JbopYgMEFgIlAE5EH+LChZULIFZInEBlKYKAksJyS1WVKbqdZO9Q5qdDIzzeycd7hSY0U1UdYSFau1uyU7FE32hVu748k+u7139PSFj3tzL1bHi20ZoqaZkVciJTVWViIlJVrCRk4yspKRYVZeixatpooSdpiVI1oasnYot1EjjdUOSe/UwgWqp029LcLzSQn0heWJNnMuE96uNt/pbX88nH19qfzmSv3d1Z5v5wZ/WB75YXX0w9L5r5cvfHapL6aoKAR4X0jwcY0bmF8EAR4GBODnMQdUxAykWEQ1sGJgamKqQ6oBokNv5GIm9KzzzISydxizkCdsx57DhvlQsYkcZWpCNpoUs0kxE7IRZ3pUUiwsWYhakBpAMiDRIdFErPFIF4kmoGo6d66nd+L06c3pq5szV8+dqo10lzsjekzGF/u71q5cfLSz9HR34cn2/KOtmSfbc89vrDy/vfni3s3XX9z74ubu4pXx6Qsjy5PjL+/f+f7l0fcvj759dfT+xdG7l8/fvnj+5PMHF0bO9J/q7ap1rS6vvnn95uvX7755//2vf/jti+dfXbs6P3Lmwu2bd+7f+6K7q79UrM/Prfzt3/z888//9MWjo57u0319Z0dGJobPjF65OvviyzfFYv3Pf3ki4BcgT2SkUMDEAOB9ouAXxADkfWK2LTfUc+Z0z0gp2xXy4aAfcSF8XANEvLOuwBMgUCBSIFKMFIJVT8aopFOiMUlnzGTM9jYEhJgSs2Q1SpUwkW2qRiTZlmSbSBYACkKyCKgImXCM/guFUMAnBPwCBBJGFPCNXaVXy+e9PL0nEATBEAxyMBiCwSAOhXAohHleEkSZF2UOyl5PFSQGkSOSHJP1JlmNyXKYMlORLdOISUhBHCrHotunio/P1Z6crz4+U3p6rvLodOGGE7nfk3x9seuH6TO/W5/8w+2l/3t46/95fvc/nx38x8sHb9avlRlXVdFA3DjT0TTdXb5Wdx0KU6KvKMPR5vBGOb13qnCzz9ntya2X2+dy8csd1lirfj4uT7bbq5Xkmtu2WEq3txYEgXEhzIWOxy/v3+E4Bu6plxf/glCByKPsmxgbEtYlojNmysyS5bAsW7JsMWYjrGPJlJWIHW3v7b+ws7qyv3xta+7K9dnLa1cuLl4aWb0yurtw9fb6/L3tlQd765/vr3++v/5gb+3B3trd3dX7++tDp3p4kUKv9g4yHjIeMgEqPFBEUQGiAqEmQgVAFWINI90bByVmYWpiyZSoJTObKRGJhZkal9UmxWi1Ymm7yYm015PVseKZtVPj26VSXyHjFnJlJ192ChXPK5jNuoVGWrnoFMqFXCmbdnIZJ5Mq5LPFQraY6cw7+VK5WPOc8bmM09giulW3UC465WKhUsiV8lnXdUvVaq1SrjlOMZdz8zmnXKr9Yqcm7VTpdlXaqck7VbZVJter0l6Pvt2lbHcpW1W2WWHbXepGma0VpfUy3aiw1TJdq9CVEl5yvYcsFNCig5ZduliQvDTYYoHO58h8ns4X5AVXni+wuQKdyZOZHLuWIVfT+HIajXcIkyk4mZImOslkWhpPkgut4HwbPtuCzjSjvhh/Ksp3R/ieKKjboGzyFQtULVg2QNEQXV0oqJyj8Y7Gu1ooLgEkSghQ8Om4BeinM5ggYIHHAiAN0RKJACQvbskLjbJUQZSAIIkN9SIilASxcfoKccjjd3xCZXvFE58Ypt4K0efnfX7+pI/z+bkQBz1+lcBjiTCJMIoZ4hHn5/wngkG/gKAsSYasxCUWV9QYpRallq7HKLU4jgKgiFARkCogzcPnQGIJyPSGMKo2UbWJqs1Ua1b0Dqp3eDVdsp1VIw61cmrUVaNFq7me6OyLtvdE23ub04PhtlPZ4tnHGwvf7c+/3766MFg3IgUlXJLtopaomk11JVpmtiPbBah0Yi2thB3PwSFbOWZmmZFW7IweKRCtg2gdZsy140VNbjZDfJLAvrA82WbM58J79bZ7A6mnI4Uvx8pvLte/udr7cW7wx5WRX6+PfVwdfbs8ejDRF2My7xdCJ4LcyRDv57mTnOgHop+HAREGAeGh4rnnRcnEioGZRWQDKxogBpI1KGlQMqCsCZImUAN4BZWfOpcbqa9jD71sYyXG9CbFbNHsFs1OyEZC1hNMj1FvmGOWVwyGiMojXSQGkDQBOy0dYwODsxfOb81M7cxP7y7O3FydW5+eXJsau7e19MXexuOdxcPdhaP95cOdhWd7i89vrb08uP7q/s1HN6+P9Xf15FPdhfRId/XFvYMfXh19+/Lo46ujb798+eH1yzcvjo6ePJ6fvtZVrVXLlRv7N77+6s1Xr998+Oa711++nbo8XXSq5WLt2tTsxtr13t7T1Wrv/NzKb37zt3//u98/f/51b+/ZwcHz585P9vQOX7o88/DxUTrj/PIvfAG/AEVJxuqxgAmCXxQDUPSDUrY81Ht2sOuMm67xASkU8o64MBAEjbdXHjfSyiL1nE3eMRgCho7zXhDK3nkfQhURnSoR1YgzLUqYRZiFmUXlsCSZAMgQNQzijd17EHokDj4ELTMaCycYURvoNW/24pAXc/YHxEAQ+IPAKyoLhQjHSxxHBJEKx7QIHioAaYiahIWZElW0uKLGZNkyjEgs2moZMSBIIITcSHijnnt0rnZ4of7obPnRcPGgK7ma1G9WWl+cr34z2f/bxdF/2Z//n0f7//fFvf96duffn9/7q4PNvqjqMlDRpFMxa7ijeag9XlalikZH2pumcx1LbnK11LFWal92W2cz0UtJ62yLPhiT+8JsMKEPNoV7mhLFZEE12/kQ5UISx/8RVvcJWedJu/cnhApECmrUxBiEmJSYjJpMNlXFlmVLViwmm5JkEmIiajI10pp0xydmb67O3Vqdubkyc2t19tbq7J2txYON+Vtrs7fW5m6vzx9sLR1sLT3YW/v85ub9vbW7u6sPb12/MDwEkAygLAAqQFmAsgAVgDQBqZwgC6ICkAqQKiAVYB0hHWMDYwNJBqYWZTalFmM2lcMNAdOaFLPNiKasRCGa7El1Xa5e2B68tJ3P1bLpQj5bymdLpWLNc2G4bsUpeC75ilMoF/Il91iu3ELZzZfzWTefdavFesWpFTJFN1dyssWiU3HyJbdQKrnlYqFScqtFp1IqVmvVrmqlu+RWchm3kC9WSvVfbFfJbl3eqbHdLuXGKXW3i+1U2U5Nvl5lW1W2061drynbdWO7pm+U5M2qvFaix1h6suTiBuHXlZcdulQgiwXPu0EX83S+QOYdNu+weUeeK0jXcmgmL03n6LWsNOVhfDvRRCec6MSTnWQ8icc68GgbOt+ChpvBcBMYTIi9MXAqBk7FUc0Wq7ZYtUDNRl0RUjTFgsq5uuDoYtEEeV3QJQpFAkTyyb5xjOEgQCC8gEXRyw8SUSSCSATxGCHvYRIB5b2iL1ECgHpORRFIvEAEQHhREgTCC9gb1BqXbQ4JAuG5RkTMHxQCQdEfEHwB/qSfCwRFD8Ut8BjwCAFMMMVIEnmvrBZiqFJqYWLJWrNpNhtGIhJp07QIwpro9YuDxq1VxDqiYSjZEJuYRbCcIHJCkhOYJZjWIuutTGmjSivTk4qdUaycV1BpNlUibV12S81qrsaTfbGOvkRyYOfa4q9vzX7Ym3m3fe3l0gUnVdIiNT1RNZu77Na61VzTE2Ul7FAz6wmYEnZkO0/NLDUyROukRoqZaSC3Eq2DGmkjklNIxAhyKYIHY+rldn2xEN2rtzwczDw753x5qfpuqvfb2cFv505/vzTy643x7zfG36+N3Znsb9LU0K+C3EkPH8XxPh76EfABFITAz+MQaHSmiJKOZMNbFSJFFT1DB9WgZCJZB0wHLCJpjZsWkY81zIt5sU9YqShVmxWzRbObVatZtZoVq0kx40wLE+WTgGmAaAI2gGQASRNQJtZ8sbfv2sjZndmr2zNXxge6ps+fHh/oPld3t66O3d2Yf7i98GR34Wh/+dne0uHuwtHNtaPbW4c3N2+tzI50uafynV25zpGuyuNb+z+8ev79q+fffnn08dXRx9ev3r96+fXLV/cP7oyNXhw9f/HRw8fPnj1/9eLL9+8+Hj553t87lEk7Tq40cnZ0YW5lYOBssdw9MTn97v0Pf/f3v3/91ceV1e3Z+bXhM2PdvcNT08t37j1q68j8+S99waAIeCwh2XMhin4gBqAYADCEesqnhk6dGeo5m2lzgj4k8LQxGHnEai8ZGUJcCPENzwXkQogXJIGXvHYuBGWEj+vkJYtQCzObyGEi2wAbAOsCUjExENREURYEJgLmDRwNq0gABP0CFIimWJQoSJSAgAUO8RzyfsDvE3x+wR8AgRAMBEEgCIONGZFwPOF5SQSydwYDSMPEQNSkSlRWo6oSNYxE2G5qSnTEY22abAOeQJ7kbXs233rQX3g4VHo4VHx0tryaS5w16Hqx/clQ8fVo9/fXhn7enPrPBzv/74t7/3N09w9P7/z8+Pa4k85hIUtER5HKOqsZyqmIOdQSv5BsGW+LT7RaE23WpY7weId9oc0cbtIG4mp/XBlpD4+mW5qjKdXO2glH1Zo5jnGcxAveFVDyPIf8caLu0/PJu+GpBSEmpTZjFmWWrFiKaimqTSQNYx1jXWJh02qudg+vLyzdXJq6tXrt1ur0rfXZg82Fz/fWDm9vPzvYfXF3/+ju/t3t1b2l6Rtr87e2lu7srt7dW3t4c/vS+bMe7kQAVEQqD1UvufynLcwAqV6PJcaNCQzLBpFNxmzP/SjJ3i89ImvNitmhhdPhJrcl218eXuybuDE4tl7IOvl0wc2VCxm36FQKuVLRqRTdaj5XdPKlcrFaq3Q5eTebyrmFxhxWcqvVcldXuadarJfdajFfzqUKhVyxVul2ciUnV3TybiHrltxqya0Ucp6kVUpuueRWy8VqpVT7xW4X2+uSd7rYfo96o1ff7ZZ36/JOTdnt1q7Xle26er2qbFXkraq8WZE3Kmy9zNarykqJrpToalleKdFlh664bNWVlwt0Me9pGJt32GyeLLiyp2EzWTydw9N5aSbHprP0akaaTKErGeKtEMeT8GI7uNiGxjulc21ouBmcaYGDTWCwGfclYE9UqNlCLQzqYeyBEEsWdA3RNUTXgEUTJk1GsYwg865fEFCEZIIVBGUgSiKQBEC8/T4vEEEkvIg5HgkiFkXi9YEJosRxGAKGkQIBE0UKgARESeCJIBIBEAGQEAc97tTxBIaAyITjjLMvwAdCwHNbnfTz/qAYCIjHthGEAEaQQAEDvmHox1ij1MLYlJSYqiVkOSLLEQAUiHUAVVGURaR6HXeQaIhaAtJFZCDJxjSKSATiCCIxwrxFYgtT26neQbQOqnfKZlaPuUaipEZcI16KtnXrsYoV75q7NPf9zdUPu1ffXr/6bnvq67VLq/2FeHPObOoxm6p2a91uqbNwgVp5ZhckI8usvBJ2qJXzPB1Q6UBqEqudIm1Fagczs0Ykj3lVD4YyFA7FlCtJczEX3a+3fD6QOjyTez1R++Za3zfX+n9cPvfT2sUf18c+ro6+Wxk7mOxNyCz4qxB3IiT4ODEgCH5B9InAz8OgIPp5iccqoAqPFUHSkWxJqo5kEysaZKooaYDqSDIgMyBTBSlM1LhixmUrzsw4NWPMjFMzQrQwUS0kKxzUeRJGsncG87aIMcmIUTXOtDBmFmQWZgYghkg0EXsweyUktpv2ua7u8931jSuXFi+eK8TNemeT02QXEubUcM/65MitpcnDvaUnu4uHuwtPdxef7q8+3l3em5u8uTQ92lutJFvKydYLfT1P7x58fP7s44tn37x4+u754Tdfvvj266/efvn6q5dfPnr46Prm9qWxiZmZuaeHz968fvf6y68nxqfSnfl0Z370wqW93VtDp88X3Nq585MfP/7027/++fHhq+m5lfGJmVrP6a7e4alrS/u37nWmnT/75cmAXxA5JAFGIIMhxPsE3scLfpEItK/W31vpG6gP59rdwF+KoSAWeUkQJE7AvCgJQgP+xAsECFQUJG+RiD4tEolGsOp9BifElIiFpTCiNpJsKNlIskVkeHg9jqc8T3le9u5egSAIBkHQL/p9fCggSkgWOcgFOC7Ah/x8wMf7T3I+H+87yflO8j6/EAhBL7USCsEQhzyytueBFAEDSAOSAbCGsA4lgylRQ0+Ew22JRDIRb4tFW20rJlOdD0HAkbwVmU437ZRab3Wl7vQVPh8uX0tGTuvScr7lbnfq+bnqx6nB3y5e/MPB+v8cfvbfTw/+9cnB/3l2b26gpwUKHUhIUZhXaVlX6pbWEzFrOq1ppG7gU2H5VFTti2n9CbU/pvZFlTNt1kS+xWlqY0bKDKfteE5WmzlODvGMF7ziXOnTOdB7C4LwuG0ZyhDKhBgelIRSW5bDMrMJ0SkzFdVmsomJjrEhUUtWY03N6fHx6QfXl+9tzd+/vnD/+uKdzbkH20sP91efHey+un/7ywe3nx7c+Gxj6ebawo21xb2Vub2Vub2V+VsbixeGByGWIZQ9lJRH3wBYazDpj1mICOuQGBCpGBuIaJjpkmzKcphSm1KLMBtRG9MI01oUK6lHs5HWSnNmsDS00Hf51uLW/c2l2UvnRga66lWn4GZz2WSmkHGKTjWXzqeTuWKhXCvXSm6pmHeqbsXJuUWn6OaLFadaL3UVC+V8tviJr1Gv9JSLdU+3Sm65VKwVco6TL1aK1Vq5XilVi06p6JQqpeov9nuUvS5lt1vZ61L2TynbNWmnxnZqym6Pttujb1XlrVpDvTbLykaFrbpkvSwvuWTRQSslulJinoCtuGzZkRZyeMmhnoBdS8M5h827ykxBminQmYJ0rVEGhqdSaLITTqbQZApNpshEiox1oIvteLxTutAhnWkBwy3gdDMYaEK9UaE7yndFQNUSKjaohlHFhkUTeOpVUEVHF9oUhAFFgCIgAc9DhRWIZAiZCD3esySKjY8/IqQANpQMQCoCz0ZPRJFCkWEoI8AQUgCkXmfYn/SHfWq/xFyju1ISeSKIhONRIOg5OISTft7n7UMCotf+J/AIYYKRJPJQ+OPuUZKoReUIkaNMiULkJTA0iDXxeJznG1tEVUSaiHRILO8/EKYxLEURiRI5ISlNRGlmarusd1CjgxmdspVWwjlmZMxE0W6qmrFKuLlnafzK9/vzP92c+35//uPu9Med6ffXp45mh0uuo8ararSoxYpyxJHMHDYykpXTokXZLlAzB5VOqCShkkRKktlZ2c4QrUPSU8zMULUdhySD4x0FjDRp02l7xYnv1VseDnYencu/Hi+/n+r+MN3/49LZX6+N/rg+9t3G+Lu18btX+ptlKXSCB34R+AUxKIKgAPwiDAooBGBAaAiYQLzmFBMrJlIMIOuQaZBqkOpI0iEzAdUFahM1LGkRyYgSPSoZcdlKKJZNZBNSb8CykRxGalRS4lRrM8LtVrTNiLQa4RbNjjPteFyTdBHrgCgc1ASscmKTLA9XKgNOYX505NrIUD5uZiJK0pLLbZHx3vJArmXmTNfj3aWnN1YP95YP95af3lh9sr96Y+HK3a2lpclRpy1RTrUvT11+++zw2y9ffvvqxfvnh++ODj++fvXhy9dfvXixODM/MnyuXu3KZfPT03NHz168+erN27fvJiemkh3ZZFu679Tp+bnl3lNDxWJ9Zmb5m29+/P6Hv97cvNHTe6baPVjrHqydGro4Of3Z3Uelau+f/4Xf5+P5EESAYkDFAOROciAohk5wLZHW4d4z3aWevkp/qiUb+JUY8HlFKpDjES9IjaQtjwBgCMmN/SFWEFI+HcMQlCWiU2o1ZgUpjCQbSTYkFsAWIAYPFU5kIZEFeYnjaSAEvQ9znlPf7xP4IBQ4FPRxAV/IfyLoOxHyneROngid9PEnfbzP701govc0LmEhyAuY47AgShCrAHteVFvWorrdHIsn4/FkLN4Ri7bFY62RcLOpRSSsiBwSedKmmXO51v165+1TqXuDzkFvdiymjphsJhm9XU8+HS69nej99ezI7/cX/+uLG/91ePsPT+/88+FBV3tb8Fch0c+hkIB5yESiQmZgWREJDUHGow6FdVlSX1Q53WycabWGWqxzyVihpUMxU4qZ0q2UFclAEglxMsd5AkZ4gTbOE0AGkCGsQMg8DROBV7WsYWx4Pg6JmJSYhOiMWYzZTDYlycLMIrJF1Vix0rd7fe/J/uoXe6uPb6w/ubH+5Mb64c2Np59tP79348nmoeHUAAAgAElEQVSt7c931w+2Vj7bXD7YWjnYXru1uXRjfWF/df7m+sLk+XNU0j1cAydSDsgi1hp0LqAKSOVFGXgQKexNhDoiBpRMKjdsO4zZhFmERZjSLOutRjRrNRWbUr3pyqg7MNd36cbDzw8/vHr0zasnXz/7/Mn9Wyuzly+c7u0uFd1sLp/O5FO5fCqbTWXdvFstlqrFYr1ULjuumyk4acfNuG7Ow8xXi261Vu6uV09VSl1Fp1Iu1svFWrFQcvPFarlWL9d7Kt2nqj2VYrVarlVK1V/s1uW9uurxOPa71e2KdL1MPQfHTpe6WWHes1VTNkryeomuFqXVorTsEg/ju1pSVoryWklZK6uLBWmxQFaKbMmh8wU279AFV14sKnMunc7hmYI0UyBXM2g6K02l/oTBkYTjHfBSilzsIKPt5Hw7OdMKzzTDoSZxsAn2xUF3RCiboYollC1QjeBaBBc0rmiKRRM4GnB0sZWJSKQih5EoQYF6gxQADIgUIhli5Y8nZVECgIoiFSEVRSoAKooUCFQQCBCPO2F5wgsEQOo9oePuZs9tHDzecnAh5JG5vRNaMAS9T5G+gOjz8f6AGAiKAR8fCogcBwUBABGJAuZCMBgQQyHI8VKjsVuyEQ0DYiJqI2oBbABsQKQ1ttJQBqiBiPbeMjALYykKSQRLUUlOYDlB5CaqtKhmh2ommdammEnVzhhRx4wWZCuf6OhdnZj4zc3ZH/fnfrq58Jubiz/szX63M/1ha+qr1UsLF4Y6WguS7WpRV406WE8jNUX0tGwX1EiRWTkgJ6GSBHKHyNqolSV6SqTNUG6jWqfEWgSfaIe4ogbPtxozKXutENmtJu71th+N5L6aqH64duq7uYFfL4/8uHrhx/Wx7zbG3qxcuDvZ16TKIR8PAjz082JAEAI8DIowIKAQgEFR4pEqUk2kBpQ/IQ0NwHSRGZ+4vZCpPFE4bGM1IulhrEWJEaFGhKox2bCxclyYQsNYiRA1KikRojSrVqtut2jhNiPSYUWbVDNM5AYOUUS6KKlebSIPwlgaKJW6M+mrZ4cmhwY6I0a7KTerUiWZmBzq6k4nLnblH2zNfbGz+HB74dHu0uHNtSf7qw93V58e7D/Yv35xsHdt5trT+3ef3b/75tnhu+fP3j1/9vbZ4fuXz7969nRlbt7N5lPtqWR7Z6HgLi4uP3l8+OWXX3399dvR0XGvA77oVC+NT/X1Dp0/f+mzg8/vf/74zZuP27sHtZ7BrlNDXafOdPePXLoy/+zlu+GRsT/7pe/kSU4IQQQkJEpiAAh+kfeJ/K/4WqF6bvB8JV/rrfalWjNCAAocDgWhPyD6A0KwAQJFHIc867z4JzcwjBSMFIRkjDUvkoWxSYhJZFvEpgfFgMRCki0gnQcKJ8pBnvk4HAjBT2e246IWPuDjfSe4k78K+k5yvpOc7wTnO8l5utUYvLxhCzIvHQWxQpnJWFhRopoW1/W4rsdNq8mOtNrh1ki4zbZbYtH2eLQ1Em429Igm24qkA4FAgbWrxmy+7WZ3+t5p59mFrvsDbjUcaafqaHPsdrXzcLj0erT+3bWhv9ua/vcHu//95Na/PL799/d2OlTV5xNDATHgQfpDKBhAAR8IBVEoALkgCgSJhlibrneGIynLblHUiBaXlHZZ71SMTtVMmeEcJBGeV3iehULYI5jwAvFYPx6CFSEZQRkAirCKkAqAgpBGiLdCtCTJkJhOZYPKJmUGZZYkhwmzI02Zi5fmH+5ff7K/4unW4c2NZ7e2jg52n362c397eWf+ysHW8oP9rbt7mwfX125vrdzcWL6xtnhrY/lge21q7AKjuuey5iELCYQDFCANIA16AxnWMDGh1wSGNERMzExEDYlZjDY0TKIWY1GmNatW0oo74ZZKa24gXb1YOr0wMn3nyRfPPrx6+OHLJz++ff7t109/fPv87396/9tvX796cm9ldmq4t6tSyLjZdCGdLuWzFTdfLuTKTqFaLJWdYtlxizmnWHDLbrnsVqrleq3SU6/0VEpdxULFyZWq5a5Kqe4WSuV8satU7yrVK061Xq5Xy12/2K3J2xW2U5X3utT9bm2vS9utKrvdHhHRM9DTjQq93qWtl+XVIl0r0dUiXS+pKy5bLSnLjrRUIEsFuuL1MrtsxWWLLpt32IIrz7tszqFzDp0pSDMFaTqPZ/LS1TSZSqGpTjiZhJfTeDJFLnXiiRQdbcfnW+D5VnSuHY+0otMJYSAB+uLwVEzsjoJ6BJQtsRohZRuVLFiykWsBx4SuAZoYFBvUeQpFhpGCoQxFKgoSRLIHnvcCXiJkEMoChz0OKYKKIEgiL3kVzECgUGRApCKgCCsioABS8ZgvFeLgJ3o9LxCBJxAwQSAhDnICDvE4EIL+IAgEoS8g+oPAHxT9QSHg5wM+PhjkOQ58ahHzJjBEDCKHEbWpGgfEgpKFqI2Q7nWzIqQBoAAge5XqEGmA6ACbIjYBNgG2IApDHCEsjmkcSzFZbWFqC9NadCtlhrO6nZWtXDLdd/3ytR93r/56f/aH/enf3Jz/6cb8dztXP25Pfdy++nZ94tXK2Pl6ldlZZueZlZOMNNZSXopZCTsegwNraaymIOuASjtS2gSpmZppSUtKNA5OChGB77bp+RZ1OqmvZK39auLhQOrL0dK7yz0frvV/nB34dnH4x9XR32xOfLc+9tXS+YdXB1t1jT/JAT8H/DwMiSAgwKAg+jkUFGFQZDzWANVE6Y/QDSjbWNVFpotME6kOqQGpwhNFIDZWI5IaJlpcMmJMjzEtSjULycdtKTRMlAhR4lQLY7lJMZpVq1m1W41wqxFuUowoUUwg6QAZEBuAGIBoAlI4URdAPZ3ucwqTQwMTw6eziUizRqMyHq6Xdhevrk+N7s5N3t2Y/fz6ovc83lt9vL/2aH/z8ODmk4NbWwvzV86NXBgc6HGdK+dHnj+89+7F068PH79/fvTi0cPJ0Yv5VLajqaO9pTOVyk5MXD48fOYJ2PlzY60tnYl4e6186vDxi82N3fn5lavX5i9fmX3x6u2DL571nj5X6R6s9QxXuoaWVnafPn83O7fmOymeOBHiQkDkMeAxCELBL/IneMKRgfrAQHWgnC4NdQ8l42neDwUOCzz5xH/yFn2BIAgGgChIPIf5EBY4AkWGoOzNCpholFpUsii1MQtjZmMWwSxMWAzRMGZhgE0e6ZyoBUKM46hX7OvVFfn8gu8k7/PxJ0+ETvwq5Pfxfh/v+zR1BUHwTzBUgkC8MQVhBUuqxHTKDMa8YK9NJFNWI7oWt+3WcLjVNJvCdpNlxnXVNvVIxGpSqQkFgqGckPUrna0HvflHZ+svxvsena11qjYVWE63V9LRB6cyLy/U3070/2Zp7B9vrvzh4f7/frD/1zfXo5icPMEHfUIwIHh3O79PCPpFPoiEEOL8IBSEQU4KCQovagI0AY5A2oRoE9OSTO/UrbQZyfLQCnEyz8u8IHEC8d46vAcCBiFDUMZQRlDBSCNYR8eWPyJZErUo0yWmM9lksqmolixbCOlUieTcUxvrO4c3Nz7fXvpid+XJjfXDGxuP99fvb6/cWpu9sTp7sLV0f3ftzvba7c3l21urtzZXd5fnry/M3FxbPthen5kYU1hjAhOhLABZEGWINAhVr+1a8DZAWPFamIlkEmpKzKTM8A6fjNmU2YRGZLVFs1NG3A231ZrTA8nyhdLQ0ujcwasnD77/+tGHV1+8Pbr/3VdP/u7Hr/73b9//8//67g8//+YPP//273969+t3z5/ev7E6N3lusLu7+P9R9V7PcSRptme/7y0CKUK5ewj30JFaQMsUyExogCAoABCE1kBCa0UWCRCUIKg1i7rIqi7V01W3qqd7Ws1U7/Ts9PbM7B2zu3bHbPcf2YdIsGvNwmAAHmhpYEae+D4/53cq07HSTKIqVV2ZrKyoqa5KVFWmE/HaZCoVT2Rq0jXJ3BFXvDoZq0okKhPJykSyMpGojNcmM7XJTKo6napOp5K1P1vLyKtpspaRN+q1jQZtrTb3ow3jWK1Tl2vlxRReTJHFtDJfQxbTymxCmk3guRplrkaZjonTuSpLeTqOp2M4G8MzSXUyQaYS8lhMHKnix2LiWEwcrRZGq8SxKjxUxg+VInsC+7BC7CkVTxcLnQV8Z5Q/VSh0FAntEdgS5FqCoMHH1nq5Wi9IWSDlQUmTS5pc0oRxg4ubsFKlLQFwQALA9s0TUVAhJPbOkIMSCyQWiBzIvY1YkFv02/MWYKWforUBKyGAbdmzZ3/70cnO1dMMTzG5O83+d+jDVnU3Dd1u4HJx9g3ppqDbDVyUTethXU6W+hsHhGc4kaYFJOgCsVioicQLRRPxpih5IFAYBkNAEJJtJkgOspkTMA3wBhJNwBscMpHgEXEAy2EBBwTJr+qFHn+Z7ikTlULdV1Fb03puqO/xzJlni32fLA9+sjL4an3k9cbo85XBF6tDz1eGni4PPFvouzR4ojwaw1aMWBVQLkZKqahXyJ6YFkgq3pgtYKJaysslUC7klUJEIlgv4eUIB3XkYCMItPrImUJ9vFRfqLLO1UX3T8Ye9tY9G255PtL6arL99fSpt/Pdny71vV7su5/t2hs6WmQYVB4FHDTvYhHFQReL3BxwMsDFQDdrAzhUTrJ4xRYwW8NUVlRZUeEkFUg6IjIrEBp6RSVAdJ+oBSQjgLWgbIRkwyMQjePtykqLJ35JDWDVQlIQ6xHFiihWge6JaFZYMf2SYkLJgKIOhJwFkeNlmtVYLlVc3J5JD5xs7zt5vL0u09Fc35Ssnh0e2Jyb3MiOrE0OnJ0Z2VkYv7Awfn5u9PLazJWN+ZXx/sFTJ9rrMvHiwpKAv9gfKPb7EyWFixOjd67s3b1y6eHB/o29i6dPdJQXlRUGiyKhosKC0s6O7hs3bt65c/fmzTs9ZwYKC8tCwaLjbR1vX39+dnunueV4Q+PRUx09N+88vHHr4cnT/amGo/XNJ+uaT84ubG5sX1xY3AScnHfETTs5hoKQEWwTB8jnJFZqTjfXVWUqw+Wt6dbyaDXtQIzr0LJB8zlcOoXstytDIZYRWFpgWdEG7PKCAnkiSZpELNHuM5T9IvGJJCDgAJZDUPAA3mShwQCNBgoSLYl4AVIpRnC5Qb6TPZJH5TkYh5PNy6fzPnLnHaEc+bm14YflocPJOlycw8V98Eb+9NaDPOEFlRd1QdDtIJqmBXQ9qCpeVfHoqs/vCYcCUa8ZtPltCJCApA0UBT5urrp6MnOnt+XSsVSJYmKoxAwzW+rfaa68fqLmzun6F+Mdny8MfrM18/X5lb2hbsrJuF2cM592Odm/5a+dgHYjhuZtUAhDiwyDOagC3kCSj5dCCIcFuRDrpapVrholblajaUJR0oecuG2dtxdCCBLIYZvuj5AiCkbO74c0WyRESRclTcQ6JgYhliQZgmD6gqUtx87srC9f25y9tDp9cTV7eWP24trM1vTI6kT/6kT/1uzY2YXJc4tTZxeyG7MTa9NjG7MTy5Mj86ODSxMj67OTQ92dKtGg/ZECZQ4pDJAZQDggc5zMQoXjVcTrvKBwSAa8igQNCoqAdREbomRKkoWxJUkeXvIpeoHhq9SDCW9BXbjsaGGiM946MTS39+TgwpOD808Odt492f/m7YNv3z/+758/++HLF7/66vWvvn79m7/79Le/fP/rX7z97ovnnz69c/XCxubS1Ehv17HmuvpUvC4Zb8jUZBLxTDJRE4ul4slkPBGvjieqEslYMpVM19bUZmoymUS6NplKx2pqqlOxsri9YPzZRoO2lpE36tXNRmOzQd9sNNZrldWMvNGkrzWoy7U2kkNeTJGFlLyYVhZS8lxSmk3g2QT5cM0llLkabSauTMfkqWoyk1CmEvJknIxXS2MxcbRaHKkURiqFsWpptBKPVEpD5cJAKbJXiL2lQl+Z1FPKnykWuwqFrkKhs0g4EYXHo+hoiGsJwTovXe+HtV6Q0JmEwSZNUGOhuM7GNCZugCqN0SELgAQ4kWV4BIgoaR+qTlkg2g5D2wuUazHgcpEXe4qyh3rIEcAdngGg3NbRNrwewjhyTB2WyT3DcraJi+VpBrko6HJxbjdwU9BFAXsac7o4+/50OTnKDRiat3mJNMO73YiDikgsIGiS4hWwx/YoA4BZRuAYAdhBfYg5IEOoImSDNXUomlAwgWDPYQYveiUSRIKXkKCqF8pagWyWlkbLJ5qTe2ea7460PZjqfDR75vFcz7Pl/lfrw683RmwZe7k2/GJ1+NnS0P3p7rmWZChYKZtVUC7m1TI7BEasakEvR0qpZFSIapmklmGjDOIwL4UlpQCJAadL5J1sqcQfDch9RcZMpbWeCpxvKLzWXnG3O/V0qPn1RPub6ZPv57s/X+57t9T3erH/4eyZC31NEVmm8ynbcMjTELpZ6GKhmwNOFro5Gx+lQ5vDq1q84hFUE8kqxAqUNIhtNCJheMIgr6j4iRaQDJ+gBogWUsyQYnh4okPeRLl2Zr+khojuE2W/pEZ1T0TzhBXLdtX7JcWEoi1dei4QLWgcUBkuVlAYK4jWVpbXxyojhloW9JeHgw2xiuZkdXOirLEyOtvfeW52bGt6ZCs7vLM4eXFlprMxVeKzIpYR9lhRvz9omkHTLI+Gzhw/dn3n/J0rlx8c7F/f2TnW2FoULAj7I+FgQSRU1FDfeu3a/o0bN2/durO99XFVZbIwWrq0sHb+47329s50prG+qe10z+CDxy/2bz040dWXbmxrOtbVcWZkeHx2PLu0sv6xKBlHPnJTDg5QCDA854ack2OOMF7iaa5pqimtqQyXt9S0lAQr6HxEOaDbyVEUctOItluV7RZyhs/RQYEEEQEI84IiSpogqqKkE8UnEFMgHknxYyUgYD+S/Aj7OGRxyOIlvyQHRdkvyj4oGhSLnZTgpPh8J/vfjriP5FFH8um8fPrIR+78I1ReHn0kn/5w+uV0cfkO2uHinBR0HaJH7W2/fQvnWomRyvOGJFmEWIriV9WAofv9vmgoUBgJFYWDBZbhlwQFAQkB4sPGYEl4u6HiUnvNnTNNOy3xiKjISC9TjfES/7n6smvHaw5OpR/0HX051f1uefSzrbnG0rK8fLu3jKNcwBawD19zRk2GZ1kJABlADYoeJPl4MYhwRFKLiVGqeStlvdBNKzQt0bRIM0Ku/xNIDHeIn+ckwEoAYA5KNgIRQhvAofO8LooGz2sS1gkxCfFgbGFsSsRbUp4eGprc25i7vDl7ZWNuZyW7PTe6OtG/NNa7OjmwNjW4kR3ZnBndnp/Ynp9cn51YmRpZmx5dzY6uZseWJ0dXsmOTA70ewwsQARAzkDBIYYFMM9g2PCNBA7wCBVWQVMSrPK9BpABeFiRDEAxJNDC2CPEK2CfiANELzGDME037ixpC5W1FydO1J+e3tq8/uLL1+Ma590/2f/Hm7rfvH/zqy6e//+Xrf/r+/T/98Nkfv3//x+8/+8N37//hF6//+8+ffPn6/vtP7rx8dPDkztVbV8/vnVvbXJyZGR/qOnmsIZ2oqa6qiVWlk/GaeDxRHUtUxxKxeG2qtj5dX1tT15Cqr6lOxspi8fJEOlmXqqn/2VaTtl6nrNepG/X6ZqO5XqeuppWlNFmr11br1MW0tJAUF1N4KS0vppWljLqYUeZryGwC56os43guKc/EyExCycbIdFzOxkg2Riar8US1NF5FJuLyWDUZqyKjVdJYDA+XC8OV4mA531sCektgXynqKUG9pcKZUqGrEHUXS6eLhJMFqD0MjoW5o0Guyc81+JlGP8p4uLQFa0yQsmDK4qsVOq5zcZ2tUmhDQABIkBNZhmcPt39Mzvwj5Arl7OcgSFhOAhwGnMTSgj1+IUgAhzlWYmiJZQTOruazb2OIbaAUQNh2fNAMYhhkExEZhmdyqmaLFnC6OaeLo2joppHTxTndrMPFOJyM08m6XRxj97IzOdQpL2mS4mUAkRSPrPghkgVBkYkpYwNwUu5JjZP4HGFTBUhlgMzxOo899sSGkM7zloQDmAQxCYgkolulNdV1iy3Jq6dT13sbD4aO3ps4eT/b9XDmzNPFvherg682Rt5sjr1cG365NvJybfT5ysijub6Dsfaj1dXYqCJmFTYrJaNS8cZUX1zUK6BcSowqYlSIarGgFPI4zEtBHgc5YDryBYnhY7raEVZHy6y5au9GOrTbUnL9ROXd7tSTwabXk8ffTJ98O9v1brH37WLf87meu9nTuwMtYaJQR1zQyfA0QBRnExGhm4UuILpz3g2TVzyCaguYJag6JAqQPjQyq0AiNFJYwSepAaIFRN0nKiGih2QjKBteUdGhoAGkA9Ej5HJgHh77RLlA9xTo3qjmiWqesGL6RcWAkgaQASUT2rlmwUC8zHJVkYJ4UZFfIQVeS0WcijiNh6YIvRIMEFTmU3rb6uYGu9amBremh1dGe8c6j6aKQ2FdDWiqV9V8huU1LL9pFQQCtfGqi9sbd65ceXCwf+XCTrIqHg0WhIOFkVBRQaSkve3U9Ws3bt++e//+w7t3Hxxv7ywtqRocGDvd1dfacjxT19zQ3H6ys//Ow+e37j/tH51uau86M5ydWznb2TMyMbOyvrUbDJbkH6EYB0C0wLMC5wJMPkN9REWMUH1VbayguixQ0pxqLQ1VuPMA7eIpN6Qo23YEaApRFKLtTi9W4mxCBMJ2qF8QVUFUBVEjslcgpoA9IvEJ2IuwF0o+QQ4SLSobBYpRQPSIIPuAYHK8TgPiZiQ3Kznc4EgelZdP5zmYvHw6L49y2jbdn6iXbaB3u6Ht3bC/HpoPJQ5iAIhtNxdF29JtybLPMEN+XzQcLAr6I0F/JOCLeAy/JCg8xAgQQzI6CqMryYILLbGD7qa9Y+koMUSohmVvfzRwNlNy5VjiZlftw/6219O9rxeH704NyJzgcHAuB+dygJyA2brlhpQb0gxPMwJFiQxHGKhwvAElH5T8CId4uVDSSohVbgRikhJx0cTtFmhGsDusOYhZDrNc7iSCAxLkciYOCGUE1RwCEeVQUgipGJuy4pVlnyL7CPGoRri28eTa4uq1raXLG3PnlybXJgdWJ/rXJgfWpwbXpgbXs8Pr0yObM6Nbs2Obc2Prs2Pr2bHV7OhqdnRtemwlO7Y2MzE93O8xvRDJEBEGYhYSAGSGIwAecqQEFfAKhwhCqiia9isRRRNLFsEWkb2E+EXZh+UQ0YrMYNxXWO8rbAyUH62oH2jrXtzbvvDJzfOfPb769atb37679/3nj37z9Sd/+OXrP/3w/s//8MWf/+GLf/71F//0/fvf/d2bX335/Jt3Dz97fuvF/WtPbl9+dPPS/Rt7t6/t7l8+f3nn7Nn15cnRwd7Tp060tdSlEvHK8nhlZbI6VluTaqyta6iprUtmUrGadCydiWfS8XRtuuFn6/VkrZas16kbDcZavbaaJktJcblWXq1TVjLycoYspclS2gbSy/YQNpuQ5pI/Gb+S8kxCnk6ok5XSTLU8HSfZapyNyZNxeSqujleTsWp5tEoarRKHytFQGRosB/0loLcE9pfxA+VCb6nQWyp0FYHuYvFMMe4sEE4WoOMReCwEjga5liBs9HMNPlDrgRkPSpsobaK0xdsMjpjKVMi0IthoeYFjBWg3VbIiTR8mB4HEAoll7SS8xLIYsASwIuCkD0fWgMMcK7K0yBzSX9jDzm8bKJX7hs2Joi1aLCcwdt8YjSgKuN2c08lSdrqZgk43ZyfDcn1ITsbpYNxO9oOPEQqKpHiBoAnYEkWPJOmm4TeNgMf065oHAYxgLkMKoWI/owGocEBFvGl31IqCh+dNnveIOKDqBYmistOJyvWWyvPtsd2O1OXu+uu9TbeGj90ZP/Eg2/Vsof/58sCL1cHXG6P29XJ9+MXayJOFgUdzPReGOiqiFcSsJFYMm1WqP6EFkpJZCUgx0StlswKrxVgpkpQIEnwssChKZZ18WJCPBoyBYn2iwlxM+M7WR64cK7vdXfOgr+5hX/2ryfbXUyffzJ7+dLHnzULf09kzd7Ond/pawkTh8mneyfEUZ9s3gJOBLgY6OYkSZE5UAf6gXraPQ4fYToYpQFKhRBhIKKCwyI81H1YDWPdjNUi0oGwEZcMnqToUFY4zoOAV5QDRg7Lu4YlfUgt0b4HhLTS8haYvqnkCkmohyUTCoekDGwhbvKhwICAr5eGwLkCfghXAyRynQk7jgY5YSwRRHZ+sT/S21Y6cap0b7DrTkm6vqWiMlUU9llfTDVm1FNNreP2mN2R5E+WlF7c371678uBg//qli5lkKuiLhAIF4WBhUWHZ4sLK7Vt37t69f//+g1u37nac6i4rrapJ1p1o72ptPZFKNTY0He8ZGD+49+ThszdXbz6cXFhf3todGp9vbuucyC6vrH1cUV7DA0Lnc5BCAiMCN2IdHPURFVR8jfG6qmhlkaegId5YWRh3H+Eo1yE53ubz0oe0z8OlIsuJAEi58DIvQ0QQr/CiIRKLlyxe8ojEq5pR1SpUrSLFLMRaRJCDCPtZ3qShRkOVgQoDZRcj5jnZI3nUR0fc+Q4mp2T5tL2TyHMwDhdHMTxFI5eLd+V8Jf8/QwfN8ADaiCOV5zWcY/H5ND3g8YS9nnDAFwkFogFf2O8JmZoXI1lEMuKIKahd0cByTeHZxsrrHfUXWhIlikcSDK/sPx0KbKeKrrQl7pxpejpy6t3S2Jvl8d2hbsDwDgfrdrAuJ/fhUJByQbcbUhRkGJ6127xYQgOF4w0oehEJQjksaEXYKJWtct1fDaWAiyZON08zuUomDkgsJwFIcp8nkNgLHp6XeaQgqNjdnjZKCiFVkkxF8RLZwjlqly8cqeo8M7a3vbG7OrM5MzzTf2puoHNlvG91vH9jamh9amhtcmhrdmxrdnQjO7wxPbKWHV7Pjq5lR5enRmw64tLk0MRAd8gXsINoDMIMxADIDJQ5IEO7CUzQkGhAQZNklq0AACAASURBVOUFXRAMO5dmvwaCLUmyBNESsA8rESsYCxTVeaK1nsLGQPnRqqaRkanNlwc77x9e/fLFwS8/vferLx7/9ptP/vDLV3/64d0///rzf/3DN3/5wzd/+f03f/7Nz//43dvffPXiF+8efP7i5uuH15/e3ntw48Kda+dvXf74xuVzV3e3r+99fO3S+b2ds9vry0tz071dpzqOH2tvbc0kkw3pTCaeTCeS9alMXU0mk0hl4ql0PPWztTq8nJKWa6TNBn2tUV+vV1dTZDmNV+uU9XptuVZZqVOWM2QxJdnqtZhW5pJ4Lonna+Scez6OZ+JkOq5kYyRbhScrxYlKaTKmjFXisUpprFoaqZRsA/1IpThcLvSXwYEyfqAUDZSL/eVCTwnqLRO7i9GZEqm7SOwsEE4V8qcKhBMR/liYbw3ABi9T7+EyFkxbMONBKQsmDVBjIdtMX07cGPEcd3igdeg/ZH/SfMpyIptztQoch1kWc4fgHPuk2o5/fegGs9Py9p0MDh+dPhzG2r3pNJ0jcbAsz7ECTUOKAm4nxzACzSA3jZxuzuli8x2008W63Fx+Pp2XT7kcjNvFUTS0i5Gw4rMp6hh7FMUrE0MSVAXrpu4TBRVBIvAKRDLL2RwEFSEVcPLhQGanIE0V+8qipV2x4oVUaL2hcLO1bLO5bKu1fOdE/Ep3/fXexoOhlnsTJx7NdD2e63623Pt8dfDV+sibzbHX6yOv1kefLQ8+Xhh4PNezcDTut4qQWo6NStWfULxxQSuHpERUSiWlSNXLNLNUIiFe8LGM7nJiQvMdXmG4UJ2s9s7EPOu1ofNNBVePl985k3rYX/9suOWT0aMvJo6/net+u9D7ar7vyWzPveyZs6frfYgH+YzoBrw7t0IETgY5GJTPSW7ebls2/3b6ZbefYA1iBYgqxCqUZBZKFCuzMDeBYc0vKUFZDylmgOheUTGgpAPegJIlEHu1aNN7o5onqnsKDHsOswJY9QjEwxMrx7AnuS0igJYglofDGoCGIBKOk1iWQKhAoELOElDUkE/UJ0/UxupKw31tda2xklRxoDUVKw0HvZrh0Qyv5vFonoAVCFredHXlpXNb925cv7d/7ea1K10nOiIBe3qIxqprdncu37x5+9q1/UuXLq+vb9XXNZeVVqWSdceOddTVtyST9fVN7QOjMzduP3726vNHLz+78+TN0tZOU1vXsRNnsrMrszMrLc0n0jUNrBMCN0Q0D9yQdXD0R3RA9rbUNCWK4yX+4tqq+uripG2jdzpZioJuGlE0zzC5ZR3LCEyOai3Z+WWOE+19hoR1CVuyHpA1v2KENTOiW4W6p1jWowj7EPZB0Qt4i0EWC00oWDz2sFBxULzDyeblUR8d2uXzDjUs38Hk5dOOfNblhm4KOZ3ITaGfcivsW/UQRiVykPC8JmFDlr2K6jOtoGkFvZ6wzxPye8PBQDTkj+qKJSKCBQVxWEdyR8Car4ps1lfttac/bk5UWWEJGqrorTO8W8mCq8fT93pbX2R7Pt/Ifro+vdZ5zO1gnYfq5XQxDhfncgPKnVNTiuEZRrAxuAxSOd6EoheREK9EBbVItspVb5Xmq+R4y0ljNyN9oB1yQGI5wV7kAIh5XkZIRohARHhe5nnVXhseqpelqn5MPBibtnXCNCLV8abBkdnthenV8b7l8d6lsZ7lsd6Vif7lsb7ViYHVif71ycHN6eGN7PBGdnhrdmxjemRtamhtanhtamR5cnhpYmh5cnhhcjgcCHHQ/jQjLMAckFmoAKiwHAFABrwKBZ2XzEP1MjG2CDlkcGCLxz4BB2Sj2AonfEW1VrTWKqj3l7Um2yaW1q+8u3vp88fXvnpx8N27+7/54skffvnqTz+8/9ffffXXf/y7//jTd//jn7//jx+//cvvv/7TD+9/+82r794/+vmLW68fXvvk7uVHNy7c39+5dfncwd7Z/d3taxe29vfOXtnd3j23vntu8/KFc3vnty/vfLy1spQdHe3p6GhtaGjMpFPxRKKqKh1PJitjP1urIxt12nKNtFqnbDabq3XKSgovpfBKRl5J4eUMXqlTljPycq08X5PTsPkaMp/ECyl5vkadiePpuDQdwzMJxd4iTlaKE1XieJU0UUVGy6WRCmmkXBipEEcqpKEyfqiM7y9FA6X8QAnsK+V7i/meYv5MMewp4c8Ui93FuKtAOBlFJwv44xHUFoKtQXg0zDf6+YzF1RhMUmfiOpMwuITO1VgoaYAKhSK8yLESx4iQIywnAYC5Q3Sm/U76UOPNcCLDiAwjASBzgEA79QUJtCNiuY6DHOvlQ2VqzvpxOMxBRFgu18LMMDzDIIZBbgrYxHr7G4pGbgbluxiHk3FRnNsN3C7OnsDcLs7tBgwrAIiJ4iWqD6s+VfVrmh9LOpY0Q/Oqsml3MtmnvgDKAJIcyAeqACgMS3he19RARaiktyQ4GffNZ8LzmchiXcFqY/FaU8lma+n59qrdk8m9jprr/Y23R9tuj7Xdy558PN/9bLnvxerwq/WRV+vDz1eGnywOPFseerI0dHOio66iAquliieheePEqIK4GOIiSSmGUpiXwoD3sdCkGM3hklmXlPT6Jyq8CzXhpdrIemPBxeNVV09UHXTG7/akHw02fjJ29NXEiZeTp17Nnn671P96YeDZXN+dqZ71jgYLCuwRSqQAojhIcbZ3A+QzfD7AlKBCrCNiCoqdALORuwaUFI5XoaBCrCGRMFCiORUIfqyFFDNI9CDWgkQLEM0nKXYCzE4le0Q5QLSwallQspBUoHsLdE+B4S3IRcGUD/yOD857e6moAlgeDhuiiAGUOM5Gk8kQqQiYAoqa8tFUVao4kCzwzg2c7j9WXxky29LxVEW5R9EsVQ+Yfq/m8Zu+gGk2ZzI39nbvXLty/8b1uzduTI1PVpZXB3yRcKioob7lwvm9vb3LFy7s7uxc3NnZq6ttKiwoq0nWNTW21aQaqmKZU91De1fv3H/69smbnz998+X1O89OD042tHYcP9U/OrE4mV3u7OyvTTdRDsA4gV3HzDk4Jo/xy97mZGOyJFnqL25KtKQq61xHOFc+dDuB08U6nZxtT2AZAQICAeZYgWMEDog2JV0QVQnrmBiq6lW1gGaFNSuiGGGiBrESxGpElIMI+4HogYIHCT5e8hMlIqthJJo0I7ndyOnibLnKd7K2aOWUzI4wH/7e4WRs78ZPcRW5AmhBEURFFFX7xRBiEmxoisc0A15P2OcN+zyhUCAa8kc1xcKCQkSVpQUVkLaAbyTqma+ObjdUbdVVVnvDCKiq5G0LhLYzJVdP1N7va38zO/j5+szb1WxjyH/kCON2ApeDs3s4nS7O7YaUC1IUpG2YHGPbNxQGqoC3EPbzcgjJEUEtImaZ6q1UvRUUq7kZQtOYonn7aTgX3YGYA5Jtb4aQQGSnUTFC8k9NHLm4lWDwvIaxhxBfIFjW2HJ6fHRybbJ/ZbLftmysTg6sHV6rE/2b2aGtmRH7x82ZkfXs8Hp2eGN6ZD07vDQxsJodObs0fXZptrSoMDcFAhkiBUIFIhkCmQGEQYSGmEMqEnSB1z8cyGFsiaKBsSlIlkgCWAlr3opAYcZfXO8pqPcWNkSrjydax2cWzr+8ufPZg8tff3Lw3bv7v/3y6T999/b/+O2X//7jt//55x/+57/++n/+62/+888//MeP3/7Lb774/S/efP/zp1+9uvP28fUX9648uXXx0cHF21fOHextH+xt37i4dePS9o3L567ubV/dO3ttd/vq7tmrFz/ev7xz7dLOjSsXr+yeX1mYnRob6e44VZeqScWq7SCzspImq3U2fYMsJPjlDFmtU1bTZDmDV+rU5bS8mMKLabKQIvYENpuQZhPSXBLPJWXbQD+bVGcSin0GNlklTVbh8Qo8ViFNxOTRSmmkXBiplEYqpOEKcagMDZUJg6VCf6nYWyz0FvN9pWJPCd9dzHeXSJ1R/lQUnSxAJwr4tjBoDcLmAGjwwjqLq9GZpM6mLZgyoU2jrzFhhexWeAFwEkPzCGAOSJS9sLbPqDkBQMnuiaBZ4XABaPNpMAewTcqxU8/sIfHFFjCECPcTYeMABjYjh+YZGtmw4A+gRZqGDINYlrc1zE0Bh5t1uFmnm7MlzeVi3S7uA/aNohDN8IR4TCtCZK/pK/J4IgF/gd9bYGg+BDFgJcCJCBIi6ZKkAYA5QABUIbKw5A2awUzQ314YHKwMTSeDM6lINhWeS0cWMtGFTHSptmC9qWSrpfxsW9X59vje6cy1vqYbgy33Jk48mT/zbGng+UrOlPh8dfjp0uCTxYHHS0OPFvvPdzdVRiqIFZfNaqxX8HKxKBdipYhFXg553IyR5yKYlStkpa8ktFhbtt5c+fGxxKXO1H535qC39lZv+k5f5uFQ47PRoy8n2l9nO15Pd76e6/50aeD10uDT2d5b452zx+pEJ8flU8jNQTeAbha6WUhxXB7NO6DMYhURQ1A8omqJiiEQnZfsalgZIAUINjZeZhFmoA6xH+tB2QwRPQc5JLodT9Y4we5ltgQSIHpYNU2EdSCGFaPQ8BWZvqhmFRhWgCgmL5lIMpF06OMQLR7rkCcM23PiZHk0KjAMhggjXrLZCYDTEFcZ8XUfrW+qLmqojC6P9Y2fbk+XRrrbGltra7ya6tVNr255NCNgeorDkYHTXTcv7926cune/rVb16+f3djOTkzXJDIV5bGaZO342PT587tbW2fPn9/Z27tytPV4cVFFPJ5uaGzL1LfGU41Ts2sPn336+OVnz99++cmnX00ubLZ1DTQf6z56/Mzw+NzHu9cXl7aKCys4WmBdANGCPYTRRxhd0Jprmuqr68pDZenKulhJms5HlIt3U8jpBi4XoClE0zxNI+7Q1gQ4MZeARFgidomGToipqH5ZC2DFL8o+SfZhJUSUsCD5oeTj5YCkhHSrWLeKFC3CYw/NyW5adLmQw8nm5zP5DuZIPp3vYB0OJmdB/DCBuYDDwTocrNPFHfp7RY6TctgBgBGSJUmTRI0QU9N8muYzzIDXG/b5IgF/JBiIBgPRUCDq84Q0xSSSikWVowWRJUlvYLTQO1MR3qyr2KyvTnijEm9aotET8m3XV1w5Uftw4Pin88NfbC9e6jnJORhnPud2AsoF3fafhUJuN3RTMDcU0jzLEoYjDJQ5pAPRg7Cfl8OCWihqxbJVrnorsF7sZlUXjSlK+DBB5s4vDunGudY0O9GMZNuLyPO6KNr4eY8kmhibomiKkoXlQGl5puvM6NLE8MbkwNrUwOrU4EZ2aGWif3msd21yYG2yf2Oyf2tqYHN6aCM7tDk9vDU7tjU7Zp+HrWWH12dHzy5Pfbw6+/HqXCYRpxkBAgwAgUhBvAYQAUjmIGEgYZEKBT1XwCYa9omjJJmCXQNNPJIcVIxCf0EqVNrgL2rwFjb6C5uKkx3x1vG5xQsvb154c2f37d29L5/uf//p/T/+3eu//O6r//yXX/2vv/7uv/7t9//1b3/4X3/93X/++Ye//P7rf/z20x9+/uybN/c+e3rj9f2rn9y+/OTmpfv7O3eunr916eyNve39i1vXL27tXz67f3n7+t72zasXDq7u3Lp68eDK7o3LuwdX925ev3Lz+pX9K5cunj+3vb7ys+1WY61OXsrg5QxZqZXXGtTVemW1Xl2pVVbS8nKarNZrSxl5IY2XMmS+BttbxPmUbd8gM3aWOS5PVZOpajxVjSerxPEKcaJSHK/C45VkvFoePSTQD5eLQ2X8cHmui3mglO8vFftKhO4i2FMinikWu4uF04VCZ6F9DIaOhWF7WGjycY0+UGeBWhOkDa5GZ1MGiutswgBxja2SKZ1HgMMsjSCQAIcZVuC4w3QXKwCIOVakKZQLxtMSTUs0k3N5cIfHY7kFMSfmQC+I/HQmY3O/x7m3JivYnhGGRgzDIyABkGtqtvm/bgrY0pW73Jzbydrd7S4n63CwbidH0wghVddDmh6SVb+q+XQtIBOPKKiioCIOC7yiKh5J0OzCVlHyWKq/xOOrD1mdUXOgRBuvtCaqvJOxQDYRmk6FZzPRuVRkLh2aT4VW6grWm0o2Wkq3WssvnEpe6q671td8c7jt/lTHo7mep0v9T5f6ny0PvFwb+WRl+Ony0JPlwceLA/dmOqc6jxvBDDFiil6BlSJRjvJigOMMitGhm5Qpen+Jf7GmcLW2eLul8vzx1NXuhtv9zfeHWx+Ptj0eaX4y2vJs/OjzybZX2eOvpzteTne+mut+vdD3amngwcyZ29megUSJ4GQ5J2O7520AB+dkuDxGcCCVkw1eNnnF9m5YomK3LSuAt8n8GhQVwMsswhSncrwf51aIYcUMyUaIGEFseAXF9tCbCFsi8RPNJ6kaJygsCilmgekrNLxRzYyaVlDVLEE0kGAcWhYNKHlEyUA8YdiWVCrq84ksK3KAIIFARCAggLVEmCkv6D/ZPNrVNna6bXVyYHawa/T0sZnhnhNNGa+mmIri0Q1L1QsCwf7Tp9fm5vYv7hxcunj7ytXre5d2z++sr220tR4vLa4sLiwfHpq4cuX6xx/vbG2f3do619p6vLi4MllTd+JUT3NbZ23jsfXti09ffP742ftP3nz55OVng2Nz7V0Dre1nWo6dzs6v3rr7uH9osrSoCnGYcQFIIeBGnAu4P6IkVmqrP3Y03VoVrY4XJ2tjTYwDuRzQdkx88NbaXQosywNW4DgBImxr2E9mIBVjU5a9ErYE4uWxl8deUQ4SLSLrUd1TrHtLNE+xbhWLJMAhnQYKwxCKEpz25jyPznPQ+Q7W4WQdDibfweY7uPx8zuWEbhfvppDLBR1OQP3U2U8jCAngJISIIKm2E1JRPZoeMMygxxv2+SJ+bzjgiwR9kVAg6veENNkikiogQrsRoPhSxThTGJgqD65lyhaSpWW6X0NaVJD7w97NVOnesZrbPa2fLox8vr041tR45CPG5eCcDtbtAhQFXW5A5SLetvcYsZzIcoRiJRrILNKBYEHJh+QINkqwUUrMMs1bIcphN00oCjOMxAKR+bBFPGygBhADKEMocxDDHCpI5gWFyGYOvYFNUTRE0STEI2CP6SvKNJycHB1fn+jJzV4TfetTA2uTA5vTwxvZobXJvq2pgbMzw1szI5vTw+tTg+vZobWp3LWeHd6cH99ezp5bmT67lG3KpDhO4lgxhwUBCoAyg2QWyCzMYXztwcvGB9t4cUEwBcEUJS9Rwoa3tKCsMVre4i2qDxQ3hcqORmOn4q0Tc0u77+5f+vnjq188vf7VJwe/eHnru/cPfvP1Jz/+8P4/fvz2v/7tD//v//jx//m//vH//ss//Ps/ffen7z//+y8++ebV3c+e3nzz4JotYA/2d+7t79y9duHutQt3rp2/eeXczSvnbl39+OaVc3eu7965vnt3f+/u/t79g8t39i/tX965tnf+6t6F65d2969c/Nlmg7LRIK/WkdV6Za1BXm/U1hu01TplpVZeSpOlGrySIUsZeSGFF9NkvkaaryELKXkmIc7V4PkaMpPEU1XCVLWYjZGJSnGqSsrG5Yk4Ga8SR8rRZEyZqJZHK6TcLrFMGCpFI5XSUJkwVCb2l6DeEtRXIvaU8N1F6Eyx2FkAOyLwVAF/sgC1h0B7BLVHxCYfaPCwdRao96CMCVIml7DHLwvVmLBCYSKCW+KgHe1iGQFyEuQwy4gsJ9lo+dxdwfC5UlRaZBjRblFhOZGieZrhIcIQ5Wy7vKDYrg07S28fg/1N0liBBSIEEscKHxpVGIa3yfQUDSkG2oBEF8U5XayL4igK2PUrbifrdLH5+bQjn3E5OYYRJck09JCqBP3+Io8nSogpSTrBhsQrCMmCoErElFWfV/PEPUa7X+wKiT0Rsb9YGSwzR8utkTJjtMIaq/BMxnyT1b5szD+dCMwkfPM1wYV0aDEd3mgu/fhEfLczdaWn4cZg693xEw+yXY/ne54u9T9fHX61Nvp8deSTleFny0PPloceLw3cznadbmnXvHGilQlSBAl+CD00rbhcpJqQ3iLfaGV4OlG0kC7Zaq7YO5W52dd0d7Dp4Ujrk/Gjz8aPvsoef5U98Xr6xJvpU69mOl/Odr2eP/Nqse/lUv+DmTM3xjobogE2n+YpKNAQUcD20LMOms2jRBfUgJwDyQuqiWSTlw2ENSTaNVAKEFQoKpyNE+B0KPqJFiCGH+shxQrJVlAyfIJuIvlDkNkSZZ98KGAMCilm1PDaRsQCwxPRTI+ETd62b9iaR0xe1CGSWS5VXhbSdZ6iBIbGHJQRJJCROTqginWVhd1HM7ODXWtTg+vZoeXxvpXJgZXsUHd7U9AyDEwsVTeJmokndra2djY2r174+ODSxTtXr+7vXV5eXD7RfrK4oLQwWlJaUjk1OXvhwu7F3SsXdi5tnz3fevR4UXFFpra5s7O/pa1jaDj74PHrZy9//uDJ22evv3j+5sultQsnTw8d7+hvP9W3urm7sX2xufVkdVVKlgy3kwVuCCnEOoH7v7mBExytaztefzxelCgPVTTVtHm1cP5HrDOfdbo4N41o2uYiCkyu2RWyDG+/sVlWsO0GCBKelyVsiKLJi4Yoe7HiV4yw6Sv2BEp1b7FqFSpmgWIWYDkEBBPwBosUhiUUJThd3JE86qM86kgelZdH2c7DPAeT72AdTujIh04not282wWdLmDTsSGHOUbMEYQhsdO+kqhjrCuypWs+0wh4rJBlBnzeUCgQCQejQX/EYwZkrBNJBQxPuyDj5v1Y7ooGVjIV51pqFtNVpYphMUIxFAci3s10yU5r4qC79e3C6PuNhfrS6iMfMU4HcDk4yg0pOufPpH5SSM0wAstgliM0VFlkQtELcYBXCgS1WNJLsVmmeioA76MoQtOEZv52Xp47jMg9E2MACQCy/SPiVUHUMDEJsSRsSpJJiEcQdFE0MLEk2ReKVLS19y5MjGxO9W9kB9Ym+9Ym+zazAxvZga2Zoc2Zwa2ZoXOzI9szw9szI/YQZi8S17PDm7NjW3Nj2wsT2wsT55amzq/ONKTiH7JDDIM5ToZQZaHCcoQBhAaEgTLiNUEwBEGXJFMmHkw8gmiJ2MtjH9Gi/miyoLw5VNLoL2oMlrZGYyejsY54y8TCysV39y9//mT/65e3f/j5o9989ey337z4/d+9+uO3b/7wy9c/fv/uz7/54i+///rff/zur3/89k/ff/7rr1/+4u3Dz57dfPvw+ou7V5/evvzo4OKDGzsP9nfu7+88uLFzb3/nzrXz9/Z3716/cH9/9+HBpYc3rzy4efn+waU7N/ZuXL1w4+qFa3sfX945e+XiuZ+t1eKVjLjRIK83amsN8mazttagrtYpq3Xyci1ZrZWXa8lKnbKUJgtpvJDCNo9jsgraGjadELIxIRuTpqrFbELOxuWpGBmvEieqpbEqcTImj1WKY5V4tFwarZDGK/FohWTPYUNl/ECp0Fsi9JXYLETYVQA6IuBUhOsoEk4V8scj8GiQPRbmWwKgwcfWWmzGZDMmqDHYpMHGdTausXGNrVTZMkL7eRpyMmAFhuah/f90OCqx9jRm2wtzeEO7kkeCiLBAZFg7NZk77OAAtgMTH2z09uAPocyBXFE6gJhHhONE24vIMjxjd1pSwOXmbPVyU9BFcW4KMCxPU5C2BczFOd1sfj7lcDBOB+t2A5YVFdlnmlHDCBlGRNOCEvbyoiXLPlP2BlRPlces9yltPrEzIHZHSE9UHijRBkv1wTJzpNwcLtGHS/WhEm2s3BqvMCeqvJPVvqlq70wsMJcMLGWi601lW63lZ49V7Zyqud7ffHu0/e74yQfTpx/P9z5bHny+OvJybfTV+tjL9bGXa6PPlocezfXemepoSmUgjnLAZGmVchO3U/LyuC1odpcER8qDc8noZlPFxZOp61219wZaHo60Phttezl14lX2+JuZU29nOz6d7fh0vuvN/Ok3C2feLPa9WRl8uTx4b6brXG+bX1JBPs3TkKchcLGcgwYuxhYwmRV0JJtI9giKh1dMQdEgVqEgc0gBvI4kFQqEEwgLMcVJFNAQ9st6ULaCshlUzJBsBonlx7p9oKUD0USSyWMvVgNEM6CoMCgoG4Wmv8DwRjVPgW5FVNMjSSYv5bD0QNShaPKiDnmFA1UFEUsSMc2ILIMBRxBLACMDOmIqrcmKgRNNc0Onl+wT9fG+xbHelezgUnb45NGW4nC4MBgsi0b7OrvOr22szc7und062Lt4/eLepQs7I4PDNYlUOFgQDReXFFeeON61uXlu//qtGwd39g/uzM4tJWpqU+nGkdHp87vXVtbOTc+tX9m/f+/xm6cvPnv++su5pbOdZ0Y6u4dP94zOLW4Nj862tJ5KJuo8ZoB2cZCCiOY5J0d9RNEfMY3JxhMNJ9LltRWh6uZkW6wk7foIuBzQ5cp56O3QoV39CjgRApsjhXlEeEREXpZEVZI0WfEoqldRfKoZsnyFnkCJ6SvyBEpMf6nuKcZaWJJDSPSJ2C8QL4tUmpEoSnC5QZ6Dzsun8vLp/Dw6P4925DOOfMbhYJ0O1u2Cbhe04YcUjWiat6mkLCMAgHkkC7wq8LokaHappqp4TN3vsUIBX8TvCwf8kXAwEglFQ4GozwpqiqVgnaN5xo0YN1I46WTYv96YvNzRstJQUyIpfhaGWdAXtjbTpbutyRtdzW/nR3bGRg096nbwjvycgLlpSNHIdWiGzDH7WZFlMQtVBmqcfQBGgrxSKOmlkl4qWxW6p5wBBkXLNI2ZQ95/jv6ey9UR7pAHBBFBvCwImijpErYh9H+7CPGI2NSscGVV3fDA+MbU4Opkn61eq+O965P961P9m9nBrezA9vShgE0PrU/1r0/1r08Nbs2MbM2MbM+Pb8+Nbc+NnV2Y2J4fP7c42d5YBwGBQGIZyRYwhFQOKgxHGCCzdlXN3+j4mq2jPPZIckBSQqa/rKiyMVre7IlmwXVj0QAAIABJREFU/EWNobKjoYr2aKyjuml0YWXvs8f7X724+ctP7/36q2d//Pb1j9+/+9///rN/+c0X//z3n//4w7s/fvvmd7948duvX/zq82ffvn34zev7X7y489mTm28f3nhx/9ond68+vX358c29hzd2H+7vPNjffXhw8cHB7oMbFx8e7NlfH968/ODmlfsHlx7cvHzv5t6dg72Dqzv7Vz6+cfX8z9bryEpaWK3FK3VkpQ6vNSprDepKnbzWoK43aiu18lIa261gdqflQkqeryEzcWEuiedSJFetksBTVcJ0kkzFcTaOxyrEsTJ+tIIfq8JjFdJElTxagUcqxbEqMlopjVRIg6XCYAk/UCr2l0oDZfhMMeouQl2FqKsQdRQJHUXiqULheAS2hbhjEaElBBv9XJ2HTRl0UqNSOSA9iOlMzGCrdbZCQwUSxbOC/ewGWJH7ycUyAsuINMXTjMCwIgckhsv1otrdRRyUcs9KPLFTk/ZDk+0hzj1MQQz4HBrDRnvY09jhybNorw1dbs6uB6MYG5Bz2H7p4uzL5WRtk67TwTrzGTvdLPKqpod0PSLLfqwEvVZBsT+S8nmavWqbR2r3CB0BsSssn47KvYVqT4HSV6z0FSuDZcZImTlcZo5UmsOl2lilNV7tHauyxiutyWrfVMyfjQfmUuHFuoK1hqKt1vKPj8cvdmWu9jbeHDl2d7Ljwczpp0v9z1dHXq2Pv97IXc9XR54sDDye7702eqLUYzqcEu0SKCdiXEKRrByPeLsKfaOVodVUdK89fq2r9uaZhgcDLc8nTrye6ng73fV+ruv9fNe7+dPv5rveL555t9z7ZrHnzXLfp2vDL5aH7ma7Zo6mVRayDgpRHE9Be/binAznZDgHrXCiKSi2gFm8YvKygSQNCgrH2xOYCgTCIplDtonDFGwBMwJEDxA9KBt+rHkl3eIVExH7QMsQiBcrfqwaUFIYFCB6NKdenkLDimi6JUomL5o8NpGkcYIGkMkLGkSGIMSKC0K6HtB1n6bqkqSKSEGcV5bqY+WDp45m+zpsAVubGlydHFgc7V2aHNhcyM5nJ7ra21NVVSXhSLKicqy/PzsytLWydOPSxRuXLl27dLmn60xpUVkoEA2HioqKKk51dO/sXr5958Gtew9v33t0bf92b9/wsWMdBzcf7l2+efx4d9uJ7q2PL997/ObR83fPXn2xurk7MDIzMrHQcWakZ2ByeGzu2Inu2tqmUKiQdgNAAUQj4IbUEdr1v7nLoxWnmk9lKuqqo4ljmRPN6XaeUlz50Omw99j2eQ/kbPgnkHiIBV4WBQWLKsG6jA2ZmISYipprYTasiOUvsfzFmhU1PcWqWYDVsKSEZCOqmUWyGuYlDwsVlpNpWqRo+MG1kZ/P5B2h8vNohx0Cy2dcTo5y5/L+bhpRNMyVRDM8hEQUVIFXsWjaG3WCDV3zWWbQYwV93lDAHw0FCyOhaCRUEPBFvFbQVD1YVGg3Yt08SyHoRildXcpUXThWO1heFEXYT4MIi077Peup0t2jqTs9x14sTg6f7hNEr9PBOfOB08E6XcDlBhQF3RSiqMPxixUYVmQAYZHGIgOKHp4EDy2Ihdgo1bwVqlFEA42iCU2LNCPSjJDD0eWKK20kkAgAhkjheVXImQ9zAA57XydJpix7JMkkqt8fLq1rOrGcnTw3O7qeHVif6l+b7FseP7M63rM63rMx2bM52bcx2bs9M7CVHVyf6t/IDmxkB7ZnR7fnxrZnR8/Oj2/Njp6dH9teGD+3NLW7OtPXcVLiNcBhhuIZWqQZTHOEgTLNEZojNpcVIY23i1R4HfGaIBo8tnjsM3wloaJkQXmDv7DOCqcCJU3hsqOhsraixOlk68TS6t6Xnxz84vWt7z97+Ntvnv/43dt/+fvP/vK7L//6x2/++sdv/s8/fPPnX//8x+/f/eGXb3/47OlXL+5+/uzWp49uPL91+cH1nQf7u48OLj65dcm+Ht7YfXRw8dHBxUe3Lj6+fenxrUuPbu49unnp4a1L925cvH+w9+DmpfsHF+8d7N052Lu9v3tnf/dna/XSah1eSovLGWk5I67USksZbHOk1hq0lVp5OY2XMx80jMwlc1vEuSSejvMzScmew6ZiaDImTFbzUzFhslqcqsZjlcJIORqrlCbi8niMjFZJo1XSYCkcLEND5cJACd9bxPcW870lwpli/kyx2F0kdBWi7hJ8upR0FArtEXgsDE4USEdDfL2XzZhM2mBTBpO2YNLkEjob09mYwcYNUKWDMoXxiSzHiIDlbRwOx4iAkwDALBBZVuQYzHEyx8kMIzCcwOZ8GSKEEgcElrOBmxjxMs/LAGJb23Knr0CibQ2zO3UgZm31soc8INkq5aahi8qNXwybq1mxrYkMjSg3cLs4moKUG1AUcjsB5QJuF6DcSJHNiOX36kHTiPh9xU0F3tNh3B0mnWHcEZC6o2pXWDkdls8UKL3Fal+x2hPFQyXaSKkxVKIPlxpDpfpgsTpW4RmtsEbLrdFKazLmn04EpxPB2ZrwfCqy2lC0fbTqXHtstyN1ra/pYLjt9viJe1Od9hD2ycrwi9WRV+tjrzfGX62PPVseerTQ/3i+7+yJVAhjVx5L5bE8BSoU0uxVOwus6VjkbF3JlfbEfmfmbl/z09Fjr6Y6Pp/vfT/b/elM52fzp79a6ft86cy7hdPvlnvfLve9XR54uzb0fGnw1lRHx//H1Xv+xpWe2b7+fM64RVbVTu+7c967chXJCiSLOSclJjGnCsyhqpiTmKMYRVJZanWrc7c7u92etsfjNE7tNB5P8rHnAhcHFxeY+x/cD7so+15gQ6BEgSCEolY9z7PWbxXn0hYAEZREcBIBwLBvmDEsDQEWXCAYnZGstGxjFRsja5SgkJxCchJkjCFMIhkeUjygBEBxKFBp3mmULPOKkQBzcLKNkXRKUCGnQlY1gsz8X1eITl7xppj01kzV6pEUG8vpNKtRtEpSCqAVktQoRoaUleXKQjnZbk9dWVlteVllUVF+tj/ky7hWUdrdfCPaerO/9eZwZ2My1jkz3Ds3GonHuvpabo5EuopD2XZZ1iXRrigZdltrQ31/X/f8VOJwe/P0zp397d3Gm40Bf7bHk+VyZvr8oVj/yNb2/vHpxd2LR3cvHp2ePdg/vLu0vLF8e/tmY3txSc31htaF5c3zh69ePHr9yevvb+3dHU8ujsbna6+3tnbGBkemWjvC1683BXy5OEbhCEFiFG6GyBXU/E2LLtqa6pqr8qtzXHllwcr66hZdcJmuEIgFWkzAnI6bzbix98ZxCgIGApYieZYWWVrkWInnFIHXREEXJSsvaJLkkGWXZstSrVmC4jaaeRWr3+rMsbpydFuAFR2Q0TEoYRhnZKXT0lPUeQPGkZ6OpaVhaWlYehpmSsctJmBwpIzMifHDktpwMCJJijSt8KzCs4rAqaps11SnrjltVrfD5nE7Mz2uTK87y2n32HSnJttoUrCYAWohCYQiTCRvBpWq3JjhKuT5TED5aD5fVHu99vny7NVrJSdtV8/GBqsr6gFUrqQBUzp8mUKzoCSCkhaEtKAkhtM4weI4hxECDiXI6BTvpAQ35D2kkMnIAU7Llm0hVvBYUAFBOAzlcJzHCe4lyueyBIMjAEcAniIVhjG4/jJNKy/Hr5RhndFIWlZ0T0Ygv7Gle2F84HY8tjgeXhyPLE1EF0b7FoZ75we754c6F4a7F4a7Foa75od6FsbCK8mBleTA7cTg7eTQ7cTg7cTA7XhsOR5dmRxcnRzenBvrutXEsQoALIbRKEpZENqMMhacQwhDyUSCEik69V0xvE6yGmQ0irVJaqYzo8CVVWTPKNPdpbaMcqe/xh285g01eELN2ZWRwZGlD58dffbG2Xc/ePyjz17/xZfv/Ob7H/zuR5/8/qef/f6nn/3ux5/++h8/+tnfv/uTb7/9g4/f+OK9Z5+++fjdx3cf3lnfuz19sD5/uLFwvLV0sr10urN8cWf94fHWg+PNR6c7j+7uPDzdeXiy8+h09+Hpzv2T7fsn2xdHmxdHG/eOt+4d71wcbZ0frH9jroafreIny5jJMma6kp+pEqYrhJkqYaqcma7kpiu46XJmqoKfquAny7hkGT9eRI8X0ROl/EQpN17CjhWzE0YrWBE9WkQP59PDBexwIT+Uxw7kMbFcqj/ERPOoaIgaKGAHirhwDmnUqYSzqZ4A1RNkuwJ0h5/uDDDtAbrZg7dkki1ZdEsG1eABNz2w3ktfc8IaB6y04qUKWqpi5VZQqsMilShUiSId5MlYjojlSLiPQ3mCIDDaSLEAgiUwFhCc8foDBA+hiOM8ijHGWQsDxsuLJSn+b66sHA5YCAUAeBznCMgDyOEYi+EsQXB/u9QmLjnTAPIva1YsKDCuvi+ly4ICBIEoAlHjDGYhLRZouSStmdIJUzrBQK7IrpZ7XTX+jPosvS2Tv+Xhbnm41gyh3Su1Z8qdPqXLJ/f6lb6AEslRwwE5lqNFgko4qBgaFgmqUWMgC6r9OdaBXOvw32jYVJV/vi534Vporalku73ioPfqceTG2UDzg7GOBxPdD5M9T6bCxiLx9fmB57OxJ9PhR8m+++NdE3V5nIUw/w+LgBAFIl2pMF1+azLfsVTp328oPm2vfhS98WK09Z2Jzg9nIh9M9jwfaHxtqPG9ZMe3Znrene56a7r7zZmeN6b7XpvufZLsORluKvXa8CuIAeAgEUCYcYiQwILj6Sg04wJkNVrUaekyxSypUJAAK8HUDUwgGZFiWQIyOORx0saJTlF1CIqDk12C6pF0l6haGcFYBsoErQBaIzkbJzk4+aWAZWp2n2ZPZZkVm53jdYbVqJSBXoGURtESoHSWLwhkqTTlkGWf251ht2sia5f4gNNeV5pfV5xTkZMRvnUt0d85MxKeG4+ORjqa68pvVBY7VNEq8Zoo6JLoUOWaspLG63WLM1NHuzsHO7t3dvd7e8J+f9Dr8WVkBAqLypeW1+8cnp6cPTi79/js4tHDR68enz5oa+traOiou9ZcVn716vVb44m50/PHD568+eyNb61vHw2NzdTf6qm51tLePdAbHesJDzU1deRm5wOcIlBAoiRugcgriPnvEJlWblTW1xbVFflLKnKqb13ryMksSv8mjiI0YoaIBaIoRDHyZSwE4LQhYAwjMpTAs7LIqxKvS5JNEDRBtIqSQ9LcguJmJaeoZjq8ea6MAoc3T7UHZDWL4e2Q0QElIwhtQWB6ykaPphtB5sszmMlEpKVjJhNuNhHpJsJkJsyX4WXjHSFJCTQr0YzCczrPqYKgSZJNU52GgFl1l8Pm8bgyPa4stzPD5fA6bR6r4qShYDFD1ELhFpKwUBxCZxAwh6KyKbpQUooVvd7lnAhlzZXnLFWG9pprB240ON0FEKpXroD0dGAyAwsCDBQIilIoeplIwzgc53EgEpRKcjbIOwHnBLyHEv2sEhD0HNWRz/BuFBNQlEUQCsdYHGdT3kWCwVIRZoEkFYbRGEY1Ul+GUcKwqrOsxnFW42OG11VbRiCvtLur7/ZYdHG0b2k0vDgWXpqIrEzEVsajt8cjy+N9K/HI7YnwwlDXwnDv8lhkOR5bTQ6uTQ2vTg4tT8RWJwc3ZkZWEv0riYGVxMDa5ECkpV4VFYoWcYJBMQbBOQvGojiHXd7AUIIHUGRolWZUitVIVqc5Gy96nN58V1ax1VNo9ZTonjKrt9yaUWnLrPHmNmQWtAYrwvHJjY+fH3/x1r0ffPTqz75469fff/+ff/zxH376+R9+9u1/+fkX//KL7/zzP337Nz/8+BdfffDjz9/53kcvPnx+797e6p3V2ePNxbO9ldOd5ePNxb2Vme2lyTtrc8dbS6e7t8/vrN873Lx3uPng2JjDdu+f7N4/2b13vH1xtHXveOf+ye69453zw41vzFcLs1X8ZBmbLGWmKoSpCm66gpsqZ6cruNlqYbqSmyyjp8q5qXJ+spyfKGaSZXyiVJgo4caL6fFiOl7KjZew4yXMeAk7XEANhuBgPj2QzwyGmIF81qhjjuXT/XlMJJfsywHRXKY3m+wLUr3ZVJef7PLTBo2+M0B1BP66RWzOpOo9oN5D1nvo6x7ympuqcYAyDSlV0RIdL1KxAhkt0mGBiucpRLaIBUUsyKM2EoM4i6OkoWE4yuAYSxAcAIIxfl0K2GXAGTA4Qb8UMPwy+0UAjiRFAnAA8oDgAOAJwAHAv+xkgSSPEQx26ewAkCUAcwn8Tdm6EBTigEZx0oD8plQNAQgKTRaQbsJNabhxEkAswM3AGrvU5JFvZcq3ssRbmVJLhtiaIXT4pI4ssScg9waUSEDp88t9frnXL0WzlYFcayRb7fPL4YASy9H7c6yRoBLN1mK5+kDIOpRnG8q3jZd4xks8ifLMZEXmTI1/6UbeenPJXlfNYd+1u7GG86GWi5H2hxOdTyZ7X5vtf31+4MXC4BsLQ4ah436892K07VZe0PJNs4zDfJ4qV7lunz5d6FytDhy1lt3vvfrqYNPb8a4Pp6Ofzg9+ayr8qO/q4/C19xIdH8/2fjgffne2743pnhfTfc+nex8mu7fCNzwCg5tQEsGgBSfMOGHGgYUwBIwyEwrF64xkMHxVyGskr0JOwGkR0BLJiCQtkDQPKAYDLAoEgrRxkktQXYLm5FWXoBopZqPKUoWMChkFsBrJOQTFycsyQQsosDJipmrPUu1eWQ9YnZmK1cFKOpU6gKkUp5GsAkkBhxma7VpZmQgAjVg4YLwJQnkCkUkiYNdynGquW2u9VhmPdc+MRmZGI0PdLa3Xa2pK8hyqZJUlh6baVcWpKnVlZeHOzvWlxaO93cPdvaODo5Hh0Zyc/KzM7GB2fmNz297+0Z3juydnD87vPzm/9+Ti3pPJqaWqqpt1dU3VVTeLi2uraxvikwvHdx/df/zmq298a/fgYnBk6mZTd/XVWzcaO7v6hgdGkuHocFlZFYFRqIUgEECYAXIFNf9Pi0hKjbVN5bkVuZ5QTcHVW9c6q0quI+kUZkkJGI7ROE4RgKEpnoQcJBgIWApyJGAZSmBpgaUEjhY5RuZZhWFkjrfKuld3+K3OgNWVbXUGNWdAcwQFNVOQvQxvh7RGkBKKshaETDPhr1yxpKWnkstXrqApAUtPvfJN6QbAF1oQiKKkYQzGAQshR9Eizcgcp/G8ynKqKFsVg1Oju3TN6XRkeFyZHmem25nhcWXaNLcsWgHBWswQM9OEhWJwTifFAKRCJFXAC1UOZ5PbPpTtThTmzJZlr9QWDFaXO50hzR6ClH7lCmE2kyaj0s9g5FvgXwUMZzCcIygZUBpgrICxQdZBChmU6GfkgKDniHoOQdrMCIthHIYbkWcGw2gcpVIcH4pnGIXmNIpWjJYJkpSMoBWXSgprxljGMLogu6xOf35JXbizcybWvjDYvTjcuzQaXhztWx6PrMSjq4no8njf4mjP7Ynw7Ynw8lh0aTS8NBpeHo+sTMRW4/3LY5Gl0fB6cmB9csCYzNamh6cHOjLsOslIOMHgBGuUWKIEb8FYhOAQgsOAQJAiSUqQUY3mZUHy6LagK6PI5i1SnfmSvUC0FciOYtVdrnmqbP7rgdKuqlvJpaW9T54ff/HW+Q8+fPZP337jN//4/r/+/LN/+8UX//ar7/zH11/959ff++MvvvzdTz77+h8+/qcv3//WaxfH6wt3t5cfn2zfP9i4d7B+cWftbG/laHPxYH3+YH3+aHNxb3V2f3X+cHPxYGPhcHPxbH/t4mjrXkrDds4Pt84PDQ3bvjjc/MZclTGBsVMV/FyNYngRZ6r4yXJmtkqYrRamKrhJI85cIU4U02OFcKKYGy9mxorIiWJmtIAcLSBHCqExgQ2FyME8ejCfHc7nBgu4gXx2oIDtL2D7C5hIiOzLBpFsui+H7s2h+nKZLj/o9BOdfrIzQLVngXY/bPORrVlkcxZV7wWNGWS9l7zuglddoNYBqu2g0oqV60SJFS+1gUIFK9RAnozmSli2hOdIeI6IOTmKJQUCowicTTGiQEq9cJwnCIMAxuKQxQkGI2iUoFBAo5A2blrAwIZSAgE5kuJT2F+cAYAzCKfEpQvx5a8vffZGASaKk4aG/f8eCwJMZtxiIVALsFgICwJMJjz9Cmb0JJnSUYCBfJG54WDrPUJThtDo4Vu8fFsm3+mXegJSt0/svXz6AlI4KEWy5XBQjgSVSFANB+RIUO3PtfbnWmM5ejRHG8yzD+ZZhwvso0WukUJHvNgzXemfqfbN1wUXr+VstpTtd9cehq/d7W84G7p1f6z96WTv89n+1+YG3lgcen1+4Ol05MlU5FEy/CDes93XXOV22AgYoolrNmEwx75UFdi6Fjrrqno60PDWRMeHM5FP5gY/nht4Mdyycy37UU/dO+OtH830fLoQ+3Cp/63Z8Ivp3ufTfY+S3cmWqyxOkRZgEOiBGYcWwsBw4Okog0Ijv2xlRCsjaiSn0bwCGQGnRYLmAclDiicploAsDlkc8ji0cqJLVD2S5pF0j6Q7ecXOSjbWWCGmcl06zdt5ycHJMk5xFsLKiF7ZmqnaslR7lmrPVGwOVtJIViM5lWQ1mtdIViUpAQMuSakI5UsAMgjCAcASBAcwQ8CyXbb8DHuuW2+7VpXo700O9E4NR/o7mntb6vP9HqssWhXJpsgOTXXbrNUlJdHu7pXFhTs720f7+wd7B2trGzdvNgUCoVBe0eh44uD4/M7R3ZOz+ydnD07u3t/bP25p6amsvF5bU19RcbWkpLamrnFmfvXuxdMHj998+tp7KxsHHd0DjS291ddaqq/e6o2OTc2uLC9v1dXWoxaAWgCOkjgCkCuI5ZuIAIUbVTdKs8uCjuySQPmturb62hYayKiZQswkkvpvmsRQChAMRfI0JdCUwFACSwk8IwmsLAmqJGiyZFNku6LYdavX4fRbnX6rI6Ba/aotoNkDqi0g6z5B9tK8g2R1SCsYzlksVLqZuHIFTbuCpF1B09NwUzqeloZeeQVNS8PS03Fji2gQEV+yo14i3FL2fVblWEXgNU11Gt+Drjqtutth9xoJMK/b53ZmOKxeWbIhFmgxQxzh7IxYpWl1dluNVa/RlKtW7ZpV7fV5p0pC85WFt+uK4zdr3O5cQQ3qjlxA61fSoMlkCBgwWYDJGMIwEku9x2UJKABaBrRK0BoGNZJ1UmKmkQCTbXmiFrTgkgXlUZTFcAonLvsuCI4keUgKFCXTtGrUlwAgAJDKL7O0yrEax2osq1GUTFEyz9sk1ePJyiupvJkYCK+MRVYmYrfHo0sjfcvjfcvj4ZV4ZCUeWR7vWx7vuz0RXolH1pKxtWT/WrL/9kR4eSy8MhFbHossjfQtjYZXE9GVeHR9cnA1ObA8EasoCDGMTJI8ADwOBAwKOOBxwGNEKuIGKJkw/PScVdEz7c4cqytXdeSI1mzJlqs4i1RXqeIslRwlqqdK9lRnl/e0xDYO904+e+34O2/f+9HHz3/x3bd//+MP/+2X3/7Tr7/7599+78+//cGff/0P//HLr/7wsy9+9t33Xlzsnu8sPT7aenHv8KV348HR5sPjrXsH6yfby4aM3VmfP9xYPN5aOthY3F2Z3V2Z3V1b2FtfPNpZPd1fP95dO91fPz/cujjaOj/c+MZ8lThdzk9V8EYF81yNMlsjzlTx0+XsbLU4U8VPV/LTlWKylDFWiIlSbqKYHS9mJkro8RJmvIgaLSTHiqjxYna0iB7KowxL/XA+N5DH9OcxAwXcYBEfzaPCOTCaR0VyaWN/2Bcku3xEd4DqDrKdAbrTT7VlgTYf1RFgmrPIxgzYlEnVe+FND7zuATUOrNpOVNrwMhUrVtFinShWQaFKhCQkV7CEJDxXJrJFzCcQCsNDgiUwOlXuZRChoIDjPIZxBM7jBIsSDIYzKE4hOIWRrPEASiAogbj0C0GSh6RgeHlTLT6UgF++QwSXJWGGp4iArBGtJyBDQJYADE7QOEEbW0QEgYZooQhAEYhaoMmEpZsxswm3WIj0NDQ9HUlLQxQMq1ZAg5tv9ArNGUJbptjuE7p8Yk9A6vVLvT6xzy/2+sRwUInmaNFsNRKUozlaNFuLBpVIthLN0WI5ep9fimZr/SHdEDBDw+Kl3smKrMmKjJnqrIVrOauNRVtt5XudNYfh68f9TfdG255N9T2fjb5YGHixMPj6fOzVmejT6cijyb6Hib57Y923m8qv63QVj7e6lfHCjLXa3P3mknu9V1+MtH80G/tsafTbK/G3E5E79UW7dYFnfVffHGr6aKr788WBT5aHPlgceHs+9vps5EGyp62yiDITJIKRCA7NmBFhJkwYno4S6RiL0zLJ66xs4xSdEnSKV0hGgrSRAOMBxUOKAyRHkByggAmRAG1lReP0ZYxfLkGxc5KNFa2MYASTVcjaWMkhKDZWlHCKNeM6xWcoNp9mf6lhLl7WICVDUiEZhWQ1ktUoWsShW9RKgjkKxfAEEEhapGgeAgFiAsACTr2uJK8sO6O5ujTR3zs72j872j/Q1dJefzU/kOnUZJeuOXXNpetZblddRcX40ODu1ubJwZ3Tw6Pjw5Ojo5NEYqq4qKK1revw+Gzv6OTg5Pz0/OHx3ftnF492dg5a27qra27U1twsL68tK6+trmsYHps6v/fs0dO3Xn3xQXxqubWrv7E1XHejs+5Gx2hyaXXzcH5hLT+/FLVA1AIIlEQtAE3HLd9EOIK7WdNQlV+d4w4V+8saq1sar7YrgsuSTiEWCrWQqHHmwWmAsynnIS1wrMSzssDJsqjLoq5IVk1xaKpTVV2q6tasXt3u0x0B1erX7EFZ90m6T1AzWdFNc3aS0SCjYYSAILTZDNLSsbQraFoa+so3LSmU1CtIWjqWbjYqmHGTGU83YWYLgaAkhpNGYbrx40YxIscqPKuIgi4KuizZZMmma06HzeNyZrrdWR63z+v2e9w+lzOL51RTOp4BbtQCAAAgAElEQVSeDihCqNXtnRnu7mx/pz+jxandsoodTm0o5J+uKLxdV7LReiMYLGUlv6gFVGs2oKyvpJPp6SmO8N/2ThgUb4LgARAJUiJZneRsJGcwfDM41RCwXE70mlDejDAoSqE4hRF/LQUlaZGkBJJ8We8nGFV/LKsxtMpQCstoFKVStMF911hW0+0+f7DoZmPH8sTAWrx/LTGwlhhYS/avJqJrydhaIroaj6wlwquJ8Fo8sp6MrSWia8nY+mT/RrJ/LR5dS/S/bPm5PR5ZHOm7PR5djfevJQZ7Gm9wjMIyMkWL4LIpl6KMEgwBkhIkJUhJJKOKqtvqCKrWAK9k8EoWrwVVZ6Ejq9Lpq9G9VYqrQs+oUT01BXWD0cTxqxcPPntx/N137//w41d//t03//nHH/3Hr77zv37z9//1+3/4r9/94E9ff/Wnr7/6+ZfvvHq68ehg5b0nxx+8ev72o5NXz/efne0+O99/fLrz6GTbcCHe3V0+2lw42lw83lo62ly6s75wZ31hd3VuZ3V+6/bc7tr8zur85vLM9src/sbS8d7qxcHGN2bK2ZlKYbpSmCzjZqukuSpptoqfqxbmqvmpcmaqnEmUkMlSeqqcS5Qy8VI2WcaPFzGJUiFewo0XMfESbryIniimJ4q5kUJqMA8O5pIjBdxQHjdUyA8V8oMF3EABG8ujYvl0LJ+O5NLhbKovSHX7iG4/6A6QnQGy0092+qk2H2gPkK1Z5K0s8lYW2ZgBG72wIYO66YU1drTGTlTbiXIdLdHQYg0rUohCGStSiDwJy5PxfAVki5hfICSKAgRDYBSB0eAyuAdJgSD4FMoMcBjgCILFCAYFDEYyKGAwyKUID5BDcBpcXrmgQdQ1Wi4NMj1OXQbpeZqRDFVDU4t7HpKcUcVCQBYnaAIwBGQM5q8FAZehMcoYyMwWwmwhzCYiLQ01p6GIGVhJWGOlmrxCS4bYmsG3ZQodfqknIHf7xb6AHA7I4YASCWqxHD2Wo/XnaAMh60Curd/4bcgay9X7Q3p/SI/kKP2XXsSUlaPMkyz3zlRlzddmL13Lv11ftNFcftB79SR283y45WG881Gy57W56Ovz/S8WBl6b639trv/ZdPTJVPRBMrIXbuzKUq7ySHeGMlWStVqbe9Bc9jja8E6855P5oe+sTX68OH7efWO51HtUn/+s9+rbg80fT3Z/vtj/+croB4uDb8/HXszF7id6yjJcpBmnUJxEcOMGBsw4YQJ4Og7ScZ5gFFqwcorOyhop6JSgkrxMMjJkRIIUIMURJAdIBidZgqQsmAwZOy+7BNUpKE5BcV3aEe2spFO8SnJGAlqlOSsn6qwgYCRnxjWSzVBtWarNp9n9utOv2z2iolOMSlIypBSSsdKcRtEiBryytSq/yMoKAgFEihFImiMBD3GFggU+761rVfWVRS11FWPhzoX48NLk2MRAb3v9tbqKkkyX1WPVXLrm0vX8QGA4Gt1cWdnf3jq+s396fHz3+O7J8dnR4d3by+uJxPTK6ub61u6do9Oze4+P7z64uP9kfXOvoant6rXGurrG2tqb1TXXq2rrB0cnj+8+vPfoxcOnbw2NzTR3RK8391ZfbW1qi+4cP9y6c6+7Z6i0tBbgDGoBBEZhCLSYcMsVhAV8fW1jRagy25lTU1DXVNPWdLXD68wxXQEWE7RYAGohjVZxHKMBwZIkR1MCS4s8K4u8IgpqSsNkm6o4VNWlaR7VmqHZfTZX0OoIqraAYgvIuk/WfbzipTk7ZDRAKyjgLQhptoBL+CGalo5eSUOvpKNX0tA0E55uwtNMuNmcqhwyW1J+XYygCMBQpMCwEsvKHKuwjMyxishrimTTVKeuu2xWj8uR4XJmej0BryfgdgcyM3IYVktLx00mSOJcvcMVzg30Zgdave4mp9aVYRvJD0wU5cyWh5avVraVlAtaNif6BC2o2HIhY08zU2npwDBx/G32C8MZnGABwRNAIEgJ0hpkrSTnJPkUg4PTsmVbLknbzAiLoAyCUAhKAYIlKYEkDciqgZlPbQ4hFEkoUpTMMBrLqiyj0JREURLLqQb/UBCsHm9ubqi8o613Ld6/njCe2HoytpqIriWi64nYeiK2MRndmIytxcPrich6PLaeiK0mohuT/ZuTAxuTA+uJgY3JwY3kwEZyYC3ZvxKP3h6PrCUGYm3NFCWSlEgzIiBFDAgEFCAQKUqGQKAoiSJlilF42SHrXlnL5EQPLbg5OUO2hxyZFe5ArdNfZ8+qs2Zdc2TXO3LbCm/Ge8YPnpzf++LNk+9/69EPP3n2s++88fsfffQfv/zOn3793b/87vt/+e33/v2XX37vgycvzjY+ee3u9z987cv3nnzyxv13n568+eDg9Yvd5+e7T892H51s3T/cuLizfr6/end35Wxv9Wx/9Wx/7XR35djAc2zdPtxeOdy+vbexuLM2v7u2sLs6v7e2sL+++I3ZCm6uUpytlKbL+PkqabZCmKsU5quFmQpmqoKeqeSTpVS8GCRL6WQZmyjj4iXsRDE7UcyNFdKjBdR4ET1WCEfyifFCeqSAGsojRwpYYwLrz2MG89nBQq6/gO3PY6IhMpbPGGDfviDVGyB7gmSXH7b7QGeA7vCTbT7Y6gctWbA9m2vOBDfd2A0XftMDbnhAnQu/6iJrHLDCihcrSImKFcr4ZZ0KlienjIhZAsESBIpCgNOAYFKVlcZZi+ANGAxCMJYUMJTBIIMAGiUYDLA4yaOAxQ3qPGCNbSEkOBJwJOCBgbe5hNwYKw6SEgDkDS/ipdeIwQFDAA65RHLgBI0DGiMoFCURC8QuE2MICi0osFgAikCzGbeYCEs6ajZBlSJrrVSTm7nlFVoz+A6/1B1UuwNSb1Du9YlhvxwJqtFsrT9XHwxZB3L1gVzrUL5jIGQdzLMN5juGCh3DhY7BAttgoX2w0D6YbxstshsaNlHqTlZ4Z6r987U5C3Wh1caSOz11x5EbZ4ON58O37o93PJ3qfW0u+mKx/7W52Gtz/c9nBp5Nxx4mwnt9jX3Z9qsC2pOlTBZnrNaF9huLn0Qb3p3s+3Rp7DtrU69P9C1UBNaq/KcNhY87a97sb/wg3vHpQuzbK6MfLg29NRN5YzZ2Nt6VZ9dIE0oiGIlgZIpDjwETgafh0ERIBK9SgpVTrKxspSWNEjVKkAAtk5xEsjygWALykGIJksEhhwKFYh2C4uIVt6C6BdXFy25BdfKKAUJUICMDWoGMxgh2XtYYQcBJ1oTZGNGnO32aw687/brTrzvcgmKlGJWkVMgokNUpTqNoAQU+3VFTVGLlBLsounWbJogiDSWSsLJUbXHeratVnTdrI60N45Gu6dHY4uTo7PjAQE9be9O1HJ8ny23LdNrdun6zpmZ1cXFjeXlzdWVnc+Nw787p0enJ8dn21n5nR29V1dWensjM7OL27uHpxcOD4/OTswfbu4e9vf194aGmpq6a2hsVlVdvNLTHJxe2do/PHjx/+tr7swsb3ZGRa809ff2J+du750/fXts7r7naWlfXBHDWYiIIjMJREjETllcQFvL1dQ2lOWWZWlZ1/tX2690d9X25gTJTGmkxk4ZbAcdpHKUQCyQMBwcjcozE0SJHizwnS4IuCZoiWzXVoSh2WbFrulu1Zlgdft3ul7RMVffLVr+i+TjBzfBOirMCWsZwDkFJI8h8JQ25koa8csXyShqSbsL+tsfSZLTlXVaoGIlMADkK8hQlMLTI0BLLKgKvSYKuyDar7nY6Mp2OTIfN63Jmejx+jzuQmRkKBApJKJkt0GwhUROpk1yGpDoZ3s0KLW57f7Y3XhKaKcuPlxeUBwo4MYOTfIIWkO0h2ZaHAi3NRJvMpEHET9lJUBJFGRRljbsDhCIBJUjrkLVB1gF5D6v4WCUgWnNlWw4BVYuFRlEaw+iXb3BJSqApkSJFg+xOkhKEorEnpCjZgL4zlExCnqFFjk81WGq6OxAoKim9PjEQ3ZyMrcWja/HIeiK6noiuxaNrceMD409iqxN964nLzyai64nYRrJ/Pdm/Fo+tJ2Kbk/1bUwPrk/1ryehqPLaeHIy0NEDApRZIpIDiPIqyOM4TUIRQIqFIUQrL6pzkEGS3pGZo9qDuzNGcIc1V6PJVugK1Dn+dM3jTldsULOsL1owWN810D22/8eDsq/cufvzpq7/4+7d+94/f+td/+vxPv/ryz7/53v/x+x/8608//daTO+8+2Pn6ex/88w8/+fmX7/3go9e/eOfxJ2/ce+/p6VsPD1+/2Htyd/vh8caDo/V7B+vn+2v3DjbuH229NHHcO9w6P9i4e2fjZG/1aGflcPv20c7Kyd7aye7ayc7qwebyN2bLxfkqaa5Cmq0QF6qV2XJ+vkpcqBHnq4XZCnamip8sYxMlTLyYTpSyiVJ2opgZL2InitnRImqskB4vokeLqNFCaiSfGi8WRgq54XxuOI8dKeQH8tnBAnawkBso4mIhKpwDI7lUJJeJ5jKRXKbHD3uyqZ5susMHuwJ0Z4BuywJtPtiWRbZmUU1eosELGrzwppu46SGvu0Cdg6h1ggorXqKiJSpWpOCFClYgY3kynifhORIe4FAPS1AEgaI4jpFGAgzgLEWJBGBxgsMJDsMZwxNvmJ0IisMhQwAGhywGOQOW+NJqSBjtc8YuG/IQcCTgCeMkRqY4vwTkcILGCMqw3RtB6VQHJk5iBGU8qTQYlqL9oga5A4UWM2Ex4Qai3mLCkDTUlAY1COs00Oxhbnm5dh/f7hPbfXynn+/M4nsDsmE1DAdkQ8MGQ9ahPNtIoWMo3zZS5BoudA4XOoaLnSPFruFCx3CBfaTQPlbsmij1TpS642WeZEXWVKV/piqwdD1/t7P6oPfqaaz+fLDZiDY/nQq/mB94NhN9NhN5PhN7OhW9N959u6m8I0O6IRNhvz5Z6L1dG9ppKH4QbXgr3vvZ8vhntxObN0sT2bbdq6HThqIH7VWvR66/N9768Wzki9sjHy0NvT0beXM2dj8eLvI4KDNCocYQRkALQVoIYMawKzhlIkWM12hJZ2Urq+iMpFKCSgkiQUmQEyHHA5oDkAMUB2meIFmUUCjWzkkuXvWImlGv7OIVBytZaUGneOMGJkPGIHGoNCcRFI8AneKzNIff6vTrTp/m8Gk2tyBbaVYlKQVSCiB1mtUpTkRhpma7UV7hVpSAy1GSk5Nhs1oFRqFBhi41VJW2Xavqu3VjpLc9Odg3PRqbjw/NxQfHYt0Dve21pYVBr9PndgQ87tFYbHd9fWtlZXdjfW9r+2j/8PjgeOX2Wiw6nJdbFMopbLnVEU9Or65tHx6f7x+eHZ3e390/nZxcnEwutLb0dHWFBwbGm1u6m1q6ZxZWzx++9uzFt9a3jyPDidHJpc398+Ts2umTN+fXD+tutDU0dfKcZkrHcQTiKImaQfr/NMuMcutaS5G/2C17CjJKmmvae5pixaFa8xUasVCIBaIoiWEUgTGX7E2OhByTMm6IHCsJvCxwsiTqqmKTRKsoWVXVqVm9kupR9AzV6lN1v6z5BMnLcC6ac0Baw0kZx3kUpdNM2GWFCnYlDXklLWXoSDfhBgLRgEuZ/z9ZZpoEPAUFmhIZWmJpiWNkUdBl0abIdk1zOZyZTlem05nl9QY83mCGLy+UV56ZFUJRJj2dMFmAxQRMJsJkgShKa4LW7fOOFwTjBYFIICPTnkGKXlbOZGQfrwVke0iy55kx6ZU0Mt1MWhDyZSU0htMIShkgfBzncZBCIELGRgkuWso0IPSqs0jSsnFCtphpBDFKQWkCZwFgSZKnKZGmX45fqcYvw0BPUiJJCSQl0pTIsQrLyrygi4LVqntCeRUtrZG15MBmsn89HllPRjeSkbV4+FK6IhvJyHoisjoRXouHNyaj64nwWjy8NhHeSEQ3kv3rKZ2LrcWjG8n+9dTKsX9jaijc0kgCHsVoFKcIyAMgEoSA4ZwZpVCMJqAAoUgxKsVpvORS9CyrPdvuCtlceTZ3oTOrzOWvdmXfzMhv8RV15l+dKGqYq+5cm547eP/BznffPv/xJ89+9fdv/+HHH/3pl1/+5bff//Ovv/rN99/98Mn+F2/e/feff/Hvv/jyn3/06a++ev9Hn7zx5btPPn3j3reen733+PTN+wfPL/ae3t1+eLz54Gjz/uHGg+OtB0dbFwcb94+2Hhxv3z/eOjtYv3tn/XQ/9Zwfbl0cbd+9s3G6v360s/KNuQphrlKcLRdmyviFanmuUpqrFOerhdlKbrqMMbaLLz30lzZ6dqKYmyjhJkq4RJk4XsKO5JMj+QaPgx3IpYfy2OF8biCPHS7i+0NkLI+M5IJoiArnQIPBEc1legLQqATryaa6gmSHH7ZlgdZMeCsDNGeClkzYlAlvuvEG4wzmAtecoMYBKnSsTCNKNdxoZy6UsUKVKFBBSAFBEdcoAuAQxyGKQqM3GRIskQodcwbJF5I8bpQdUzxJ8USKxEHjgMZTxnoOkjwALI4zEHDg0g9ikMSMeJlxJEvVZuK0GSVxwBrrR4RgUMBigAUkRwDG+LIpDcMNuhp8+VgswGLCLSYcQSCCAMSEWdIxUxqu4ESNStQ72RYv3+Ll2jL5dh/fFRB7c9S+bLknKIaDcjRHHQjpgyFrf442lK8PF9iG8u1D+fbRIudIsWuoyDFU6BjMs40Upsz0l3OYN1mRNVUVmK/NWWsu2emoMjTsbKDxYqT1UaL7SbL3yVT4+Vzs1ZnYo0TfYbQ5URlsspI3JTziUxL5roXywOaNgvOeG6+PdX2+PPFWMjaQqc0UeA+uF5w3Fj3sqHgtcu3d0ZaPp/s+Xxr6ZHHo/fn+t+cG7sWjZb5MyoxQCE6iOIkAw8cBzDiRhjNmUgKCzsg6I+mMpNGiQvIS5EWCkkmehxyLUyxuTGCQwQGDEDJknILila1eOVWv7BYUB5cSsNQQRrJWTrTzskKxAm6sEDmvbA1YXdl2T0B3ZalWjyjrFKNAUqNolaY1ilUhwyPALak3yqtyPd68DG/L9atFQb9LEWwcVZqT1d1wtafpWqTtxmhfRzzWMzkUmR0fmBkbGI5293e397U215UW5wd9nbea9zY29tbXt1dXN27f3tnYODu+e3xwkohPX7/WkB3IywnmX7/WODoSX15e39s/OT17eH7/yfHpg8XFjYn4dH//2NLyek9vf2nFtbLK64MjU6cXz56+/v7a1lF8ZnV15zQ2PNPRO3Lx2vtLWydXb7a1tEdEwZZ2BUUtJI6QlnTM9HcWldduXW8tCZZmaYGgPVQZutrZELlR04aZObMJWswQQyljf0jgDCRYCFiS5Fla5BiJpQSeE3le5BhBElRVsQm8Jki6ojgUzSNpblnzatYs1ZolqRmC5KUFF8XaAaXipIIDEUWZdBP+yqV13tgipqWjhpneZMLT0/G0NCyVAzPWdwiJ4zQErCFdLC2xjMwysijokmBVDJKv3etwZDjdPndGMMOXn1NQU1pZb3f4zGaQZsJN6TiKkIiFRMwQQSivpA7k+RNl+ZVOJ0NpFO9iBDcjehnZJ1qzFUeeZA8hQLmSBk0miKCkgeG4NB9SGMGgQMBwDgMCoBSSsULWTnJOSsxgZL9kC6nOIl72oTiPIDSGsThGGYsf4wDG0BLLKEZg2bDOQyhAKEIoAsiTpMhyKserLCdznMoLuizbsjKCjc1dkxPxjcnYejy8mYxuTsY2EpG1eHgtHt5IRo214dpE3+p473oivDUZXUuEV8Z71y//zlo8sp6IbSZj64aeJWMr8fDyWGR+qPdGSSEgaNSorSFYgpQIUsChYMFZC0pZENqC0AjO4qRIMhrD23nJLcheSfUr9lybt9jpr87Iv5VT0RMs68mpHgxdTdyI7p3snX7wYPPzFyc//OjJ11+984cff/yfv/zO//r6Oz/65Ol7Dzd/+d23/s9/+eF//fb7//nLL//4k8+//ur9n3z25lfvP/vkxcWHz88+eHr37QeHbz08ePP+wbO7e0aW+cnd3Ucn249Pdh6d7Dw82XlwvH3vaOv8cOPsYP10f/3unfV7x9tnB5sne2t/FbD5CnG+SpopF2bL+bkKYb5SXKiSF6ql2Qp2roqfruRnKsXpSjFewowVkmOF9HhRKvs1bjyl3EQxO5JPj+QzQ3m00agyFGJGCvjhQn4gnx3IZ6MhMpwLIyEqkkP3BmFvNtkVAD1B2B0ku7OpzgBs94H2LNDmg7cywK0s0ihlvuHC673kDTdxww2uuclqOyjXiVINL1GJYo0oUolCGS9QiHyFyJXwoExIFAA4wHGIogSOUYYnGMMpAFlDrlK8echhl9RtArAEZEBKzwSGlWhGgpCjSAFCzlhCEjhjnMEAwYLLuNilgZ7DAIsTDEowOMljkLNgFILTBMkbVnujDYgAtJEVMzyKhl8x1SiGQLMJt5gJBIGombCkE+Y0zJxOiDhTLNPNbqbRxTZ7udZMvsMndQeVLr/Ym61EcrRwQO7P1fpztIFcfSjPZrg2xordI0WuoQL7QL51uMg1Uug0HsOOOF7inij1Jit90zXB2drsxeuhteaS3a5qY5d4Pth8f6zzwXjnk8m+Z9ORZ9PR+xPd2511wwWuBpWol7BophzPc86VZN6uzt5rKH061PbZSvKirzmWoc4X+/Zrcx60lD7tqn61t/adkVsfT/d+tjj46dLwhwuD784N3UtGqwI+0oTQqQkMQAsBzCkTB4uQMhB1RrZyipWWVMgrkJcgI5OMRHICyXEEzREUB0kaI2iM4DCgM4JLVL2y1VAvj6g5ednGCMYKUSU5Az2lM4JNkHRWEHCSNWMqyXpla5ZqD1hdAasrU9E9oqJTrCFgVobTGVaBNGvGHbxYX1Wdl5EZ8nq6mhpuVpYHPbZsj631enW0rSHSVh/rqB+PdE1EeyaHInMTgzNjA6OR7sGe9pnR4YXkRHtTQ7i7c3FmZm1xcWVhcSqeWJydO94/PDk6XV5cvX69MdsfygnmN9Tfmpqcu72yubd/fP/hq+cPnp6eP97YvLO5ub+yutXQ1FZSWlVSXltRc3N4bOruvVdffeNbR3efru6ctveN1t3sGBybe/z2J4tbxzebe5rbIxxvNaXjOErhCImYCfM3EZlRmupulQTLcpyhsmBVZe7V5trOWzd7KCinp6fmnlQCjGCMh4SpM5jh5uA4kWVEgVcU2SrLNlmxSbJdVt2K1avaMlVrlqxn8oqXl7204KI5B8lYMShhBI+gdLrprz2WV9KQV9KQtHTkyhXklStIulGkYrgQLcCMQIOODyBn4KxoSmSolH1fEHRR0DXVabN5rTaPze51eYJeX14wVFFc2VRWe0uSnVfS8XQzYTYDI9yGoSRigSxgcxxep2QlKR2nrDTnoAU3KXhYxSfoQcmeK1pzUKBcSYdmE7SgZKpLE6fNKIkSNEqwKOAJIOBQICgFMrrh4DAizJI1T3UU0YIHwWjMsFAa/5KAIQFPpQRM5TidomQAxJR0pSyIIk0rPK+xnCJwGscrHK8Ign6t9ubK5PhmMrY9Fd2ajG1P9W9PxTaTkbWJ3rXxno1EeC3et5GMbMT71hPh9XjferxvMxnZSIQ3EpH1eHgjEdlMRjcno1tT/ZuTsXXD5ZGMLY+HJ7qbctxODKNRjMZw2oIxCMFjUMChACgJQhHHU3cWHAoEIeJAQoGIUxqgbSTv4fVs2Vniym0MlnUHynpcea2ewu6m6PbTi4efvnrnizfv/uSTV3/7D+//xy8+/+NPP/nijZOPn+39+ddf/j//9fX//Z8//9//+uO//Pb7f/zp519/9cFPP3vjex88/ezN+x8+P3v/yek7D4/eenj45oOD5xd7z872np3vP727+/h058nd3Uenuw9Pdh7f3Xt4vP3gxIBxbNzdXz07WD872Lh7Z/10f+1oZ+UbC1XifIUwXyUvVMsL1fJ8pThXLsyUC/PVqccIgRl9YPESzuhSGS2gDAEbK6QnSrl4CTdSwIwWsCP5zFihOFYkDubSg7n0UD43XCQMFrDRXDKcA4zZy7Ag9gVgb5DsCsCuAOzwE+0+otNPtvlASya85aObMqgGL7zhxK+7iOsu4roL1DlBlY0o1/AyDSu3gmIVFMhooYLnSViOiAV5JCASCkMROERRAkUAhpIEThM4TQCGIGgA/qo6RApQxkHIwUs6GYQ8gNzlZSu1xYaQwzAKEhxFCgBwEHAQcBQpkJAnAEdSAqQEYCwMCQaDnBEOwy7DzqkHcgaPCsNpM0KYEQLDKRSnEARgCEQREkUoA9WBmAnERCAmwpyOWtIwmqCzRfqGDTa5uVtevtnNtXi5Dp/U6Ze6/FI4qPT5pFiONhiyDeZZB0PWoXzbSLFrqMAxVOAYKnCOFnvGSr0jRa7RItdwgWO00PXXWFilb6raN381e+lG3mpT0VZbxUHvVQMxdX+s41G8++lk38N4z+lgy3pLZTSoXpfQJpXo96lThZ750qzVmpz9htKL3oa3J/vv3Koby3bP5DrvVAcftJQ+ai9/2l31zsitT2fDny4OfLI4+P5c/7vzA0+mB+sLQqQJpRGctKAvTRx4OgpMmIAzMhB1WrJxipFiViEvAVYhWZliOZByz3OAZAnIYEAgKDsvOwTFLagZou6VdfclicPOpUwcCskqJGtleSsnKBQj4IAxYSqkMlTdOIBlqbZMVXfxik5xGkmrJKXTvJURVJLhLYSDExuqavIyskJeT/uN691N9V2NNwZ72kfDndG2hkjrzcGupkR/7+z4wHx8aGlydG5ieKK/b7ivc7ivu7O5oaK4ID/o72lrXZqdWVlcnEkml+cXDvf2D+8cLc4vX7ta78/KKSmuGB4aX15aX13b3t45ePT4xcW9ZxcPnh8eXUxOzff0DpRX1JWUVheX1pZWXU9OL5/df+3pax88fPX91Z3T2vrOptbowsr+8/e/vbZ/0dAeaWzrYzntyuUEhloI8zcRHooNNY3lua4B0cMAACAASURBVJWZqq/MX3W9tLm+sq2htpOn7eZ0iCIUipAYSmIoaYAQX5rpGVpkaZFlRJYVeE7hOVWWrZJsFSVdUu2aPUOzZ2q2LMWaaUxgvOiheScrOCnOhpMyBgQLQqWlY3/3TfPffdNs+DiupCPGCvGvZzAjFmYB6WbCZAEIShKAhZClSIEiBYYSDQeHwOuyZFM1p9Xmsdoy7U6fOzPkyynLK7lWXH0rv/QmScnpJtyMpMiKhjBjGIWilBlhMUIgKQ2HKsU6KN4NeQ+nBgQ9KFqzRWsOQshpJtJkgn+1IOK0CSURnMEBjwIeGN2PlAooK2TtkPOQQiarBEVbSHcV0rwDw2gCowHBGFRJgNOQ5GkqtTBkGO3lBPYywkyzMs3IDCfTjMSyCsPKLKvYbBkj4d6dRGQjGdmajm1NRrcmozvT0e2p6EYivB7vW5voWYv3bSSjG/G+jUR4dbxnIxHemoxuJiMbichGMrKZjG4moxvJ6OZkzHjWk7HVZOz2RHhlInLrWi0OWMOlkm4hzRiDAwHHeYTgaFpNVVkyKstbOc7Kcjaas0HWDhkbTtsA52G13Iz85qyiVi3ruuCqcYRamqMb9+4++uKNkx986+HPv3jjDz/66Ovvvf3Oxdo/fvjwf//xB//955//919+8d9/+dX/9W8/+a/fff+P//T519/74CefvfHV+09SAvb09J1Hh289Onhxb//1e/vP7915drb36HTn4enOg+Pth5cT2IPj7Uenuw+Pdx4cb98/2rp/vHX/ZPviaOPunbWTvZVvLFaLC1XifKU4XyHOVQgLldJcpThXKc2U87MV7HQZPVnGTlcKUxVCopRNpCBS7HgRO1JIjRbRBkoqXiqMFnEG0ncolDJxDIaYwXx2IJ/pz6NjuVQ0REVyqGiIjYSY3myyL5vqDpIdPqItE2vLwruCsDMA23ywNYtsyiQbvbDeQ9xw4i/3h3V2UOOAlVZYpsMyKyxU8AIZK1SJkITliFi2iPlFkqNpgiARBLOYccQCCIKBgCUIBscpAmcJwBEv5cqwvwPWYNhDyJOkAAkWQBYn2Msm9RSWniR5o1fCOIPRBm6K5I3PGvqEEgxKMKmgGEh9hRTawxjUcBrFKAsCTQjA8MvIM0IaeVKzsUW0AEPGzGbMko5Z0nEUgQ6WqdJhg5tu8vCtGUJ7ptSWwXf7lR6/3ONTokEtElRi2ZqRAzOIiEbBynCha7jQNVhgHyp0jBQ5x8u8oyVuY5GYKM9MVmbM1QWXb+Tdri/YaCnd7TLuYQ3ng82P412P4l33RjtO+ptXmktjQe26iNzSiMGAOlnoXij3r9XmHDSVPYg0vT09MF8e6rGxo27uoDpw3lh40Vz0tLvynZHmz2b7Pl3s/3ih//252Lvzg6/OjnRUlDIIQSEYaUGBGSPMOGkBhoBJgNVpycbKdla5LGLmDZKvCCn+UsCM8YvGAI9DOy+7Jc0lqBmyNUu1GzcwJ6/YWFGnUkFmneKtnGgXZKMDk0pHFUhlajZj/PJpDp9mdwuqlTIKLXkrLVgZUQEMZyE8kt5cc606v6ggy99UVxtpbx3q7RgJd432dfR3NA12t4xFOiaHI/PxoaWpscXJ0dnxoYn+vnB7042KkpJQMDvLk+vPjPZ23V6cX1lanEkmZqemjvbvHOwfrK6sDQ2NFBeVXrtavzB/e3Vlc3Vla2vr4MmTN8/Pn/y/TL13dFx5fTbO/1lL0+6933u/5faZudObpFGXRr25SpYtWcXqGvXeJav34iKrutu79tpsg136BlJoCSSQUJIAG3iBQAikkZdA3l/298cdGc6ZozP2sc7x8fHVM8/naQfHj0ZGZy5evHK5qq6w4HRB4Zm8orPFpy/2DEztHT15+No7+3efdfRPlpbX1TX3LG7cvvf6u5t7D6629dc19zhdobg4irYgQGHazFriKNYMT+edLkgv9Kv+rEDuhYLLFSVXLp6utyl+o4GjzDH0elnDATkBQZEgiZzAmCjKkmSXJbsqa6rVqaia1e7WXCHNGXR6kzR3ks2RYHMmKPYgL3uI5IJEY5CVBhKlA1icRV9k1q0c8QYqZkQ8wTCDkdGbc3X8ACyvP1kEKzxReF6VRbuiuGx2r93u05whhzvs9CZ7EjJTsssixZUF5+rTc85RFDEaockMdQuGhYJmitOpBgNEllU4pLHYwfEuJPsFW5LgSJZdqaonXXGmUUAxmKDFQswWGIM9BlsYzLACoxcGcjKjl9ALbiz6kBQkalhxpivODKsrHfJ2BhCOE1iO51gCAYFQhFAiWNHLiDG2cpwMofx79CI2IlgJsRFe5QWrwFt1upmYkHatr31ttH1lqHV9NLo63LY63LI60rIy3Lw60ro83Lo02Lw60r460r481KK/VnT0GmxeGW5dHWlbG4uujrQtDbWsjLQtD+uv9sXh9vnB1vmB9trK8pg8z2ALQwwWbGEEAGUa6N2+VkFwyLJLVb2q6pUUryj7RMXPK34oeJDot/tzknKq7AlneHeBLeFsMFJTXD02M3/w/ouDr3zi8V+///z9F/vP9ua/+YXnv/zBl//th3/5Hz/++q//6Zv/8eO/+sX3vvTjb/3J97/2mb/9s49/9VOvf/6th+89PXzn0e0Xd3aeHW0+O9567XDrycHmo/2N+7c37u2u37m1enRz9fjm6vFN/c3and31u7sb925v6rTs6Oba0a21o5tr+zvLH5kpVqaLpeliaapInCgUpkvU6RJ1skiZKJQnCqXxQkmvpR/K44fyhdFCdTBPGsyThguV3lx+IF8ayJf688X+PKkvR+qNiN1ZfHeW2JGGdStHd7bYGRHaM0k0i2/PxI1htjWNb8ngm9NJUxppSMFXk2FjKt+QiuvCsDYJVSeg6gR0KQgvBWG5H1zwggt+9qwbnPeh026uzINKXKjAweU7uByNjdhAROMy7GyqyqRZuZDIYogAgDQNKAvL0EhfUgaAAEBY9qSEF4mcbnbnRAB4yIqQExGSecEqCjZClFhjNBTRSZ8vwjIiMsKyzsD02czft5xxAhMTvWJgxpwgGQcFDkkskhCWAasvbWKKxhSF9L41ioIMhfVC1djLwlEWzmRiKDPLWDizgTEaGcKAAgVc9OBKn1AVlK6EpLoka31YbQjbGsNqQ5LcmmxrS9Xa0rSOTFdHlrMr29OZ5enK9nZm6YYOf0+uvzfP353j7c3z9+cHBgsTRkvCE2UpU6fTZs6lL13OW7ycu1pTeKPl/H7npcOeK4fd1ftdV261X56vyI2m2CvtXL1X7MvwjOcGZktSVs5l3rpS9Li79qMTXa0B63kubiRs3yuPHFzKOa7Oe9RU+qLn8sdGGz812/XubNeb09EXk9Enkz31JUXIzBCKg2ZaD4HpHRyciVE4QeNVF29zx6p4ZRuSbFhWoSBxSOSQbj7kGQ7TgNCswiKXKPsVq0+2BhR7ULUHVLtHUtyi6uJ1ABPtSNSw6BAkp6hYIS8yHE8BOxISHe4Uty/F7U91+xPtbn0A0w4FB5Y8ourAkgqwYAEexXap7GxZJC+kOYqzsy6dLTudl3muILutprKnqbavuW6grWGst2N6qGdmpO/a6MDkQPdgV2tbXVVZTmZq0Jvk92QkJ3S0Ni/OXpuZnJiZGJ8aH7u+uXV9e2djbXN2Zu782fLyC5fGR6eWFteWlzc3t3YfPHj98PDh4Z0nQ0NTBflnKivrTpddyM8/XVhy/sz5qpaOwaP7zx68+vb6jePmzpGKmtaG9sGVnaM7Tz+2vf9oaHp5Ynbd5w+/8orJYmJpMwfMHBVHgXhQlFkYScz2Sp40T0ZFcfWVc40VZ+p8rhRjPEdZUCzaQaOYfsPyOgnjiSLwKk9kQZBk2SqJqizZbapTtTrsmtvpCrlciS5vkt2VoGohqyOkaEHZ6hdkDyQaA60UEC0WHG9g4uIoXQYzGGk98hXz0xtic8w6Z9LdExYaMSAWZNY7fAmvyopTll2q6tG0oN2VoHnCrkCaJyk7nHU6u+Ry4fmGQDjfaIQ6gBnNwHJSJB8bTgIi4BSIHCxyQNGDlYBoPwEwb6biTKMYxWLBFguhaPzSQ29hEAV4mpMoVqShwmIb4OwQu5DgQ2JAtKdY3Vl2d0SyJbJQ0Qt99AAAC4juVYZIhlCCnKwXKegOjj+kYhhbMa8QovBEFXmbINjSwpnLwx1ro20xNBppXRtqXh1pWR9tXRtuXhls0fmWTrlWhlvXRtvXRtuXBpsXB5r0Q6L+jcvDLSsj7asj0ZWR9pXRjsXh9mu9jbO9LW31tYjIFMAUjShALIxgsCALzQOk6FQMY5sku1SbT3OEFNXHyz4i+4nsJ3LA6koPpJ5WA0VIyxG9Be7U8mB2TeaZ7sGRrfdfP/jSx++9vr/0bG/uu196+xf/8MV//cev/Nc/ffO3//Kd3/7yO7/5+d/+2w+/9tNv/9kPvv65v/nTj33lk8/++M0Hn3h29NaDW8+Prz873Hr1YOPVg81He+v3dlfv3lq5c2v18MbywfWl/Z3Fve2Fve0F3ZGoczKdkB3fWjveXT++tX50a+0j10rUqWJ5qliZKpYnC6WZUut0qXWiUJ4utU4Vq1PF6liRMlooDebioTx+JF8azBUHc6W+CO6LoL4I35vL9+eJA/lSX46OYZJehNiVwUdTUWcG35EtRrP4tgzclo4bw2xTMow1caTixlTckIrqw1x9mL2ajGrDuDoEq0OoOoQvBWC5jy33wfIALA+gCz581ovKPLBIYwscMM8Bs1U628Zk2UCalU1VQYrK+HgGspgF+qwRAgzRSQ/DED3jwrAEcISDQmyvEokQSvr2il5dI/LWl2MHOn/SZbM/pGt/aKZ/CVd6uln3p7KxkioBIgljGWKZ4SSOlTlOD1MLFC1YqJMtwZMDDkMjfS3s5WqzxQRoClqMjNlAGYw0omEKNp/T6EovuRyQqkNKbYJSl6jUJihXw9aGsLUpxdaa4WxPc3RE3B3Zno4sd3fE15sb6M319+T4e3J8Pbn+3txAX0GgN88/WBgaLkoaLgmPFIcnSlNnzmXNlUeWLhds1Jfeaivfba/Yi1be7rx8o6VisTK/M91Z7SLRsDaU6ZnKDcyXpGyWRw6vnnlrLPpsuP2SQNXb8XJ+wkFF9tHlvLs1BY8aS591XvzYWOOn57rfm+95a6brjenOZ9PdXeeKsBlgC4QWFpoBtLCcBXBmhlCcDUkOorh4q5O36gBmx7JGFJUTJBaKHBZZIrCQMCymgcBwsRSzYvMrtqBVCyi2gGrzKVaPqDp1GQxLGhIdWNKI5BRkOxYVFvNmYOVI0OpM9QTSvMEUlz/R7vJLNgcWrSxxYMktqBoSVYBFC+dXHZVl58oi+U5BDHu8F0qKSnMzi7NSmqsreppqe5pqB9oax/s6Z0b6Zob7Z0eHpof6R3q7oldrL5YUZSYGwkFvZkpSZ1vr0tzs3PT0wrWZxfn5nc2tWzs3lheWhwdHSopKqy/XriyvLy9tLC6ubW3tHh09Pjh4eOf+0/HxuazM/AsXLp0/W1lYcKa4tLymvm1+afvuw+f3Hr2xunPY0TdV09TT0jm6tXv/6Mlbew9eHDx8MTG77nSHXjllpkwcbYaMiaUNDDTDwvT8VG+Km3ekeTMqCi/VX2y+UtEUDmab4iFlQZQFMjRmAQEMZk9kY8gJBMsCr58QJVlWFdmuyJqqaKrNade8DmfA5UpwepMcniQdvSSrX1C8WHRCogGoMkCyWLDBwMTFUadiAMYYzYwOYPovDScM7PeLKgymANGfOIxlwqtEUGXFZVW9VpvP7gw6vWGnN9UVykzMLEnPr8g9U1dw7qpoDcbHA7MZGY3AYGTMFk7nYRSDTTQx0zzFygy0cUSPcPl5a6KkpUiOFMWVIdjCJotgNiOLJbacomOYhcEUEGlWoliRZhUAbQxr47ALS35eDslamurM1jw5WPRRdGykCbAYcLH9Jg6KCCqQU/QH/2UUTJfBIFQIsSKkYqLik5yALGvpqZGFoa61kdbVkbb10ejGaNv6SMvGaOvmWNvGaOvqYMvKQLMOXTpQ6W9iVCz2m+0rw22xr6PR1bGOpaH22b7mme6GhYH2mvNnWCQwHKZZnmIJxYommlA0TwORgwrHygwjYmKTZbemBTVHomwLYtGLJb9oS3YEcrVAAXZEoD0baRE1WOLPvpJfObo0t/XW8cqdtZG372187y/e/dm3P//Pf/+n//6jv/jNz//mv//5W//9i2/95uff+rcffv1n3/3zD/7qs3/zp29/+b3XPvvi+L3XDt55fPuNezdeP9p+erD19Gj76dH2o/2NOzdXjq4vHd5YPr61enh9eXdzbndzbm974WBn6ejG6sH1pYPrS4c3lg9vxJZWjm+ufeRaiXWqWI0Rr2JlqkiZKrFOF6sTRfJYvjhRKI8WiEN5/HC+MJjLD+aIw3nyUJ40kCsO5Ip9Eb4vh/TmkL5cvj9P7Mnme7IE3YLYlSl0pvNdGUJHltCeQdrSUUsqbAxzTcmwKRW26W6ONNycTq4mc/Vhri7M1SeT2iRcHcLVIXw5iCr8sDJILibgiiAu95OzXlzqgiUuVOjEeRoXsYEcB5ehUmlWJt3OJquMgiADIKNb+yhOz1ox+gBYrOGXQChAKEAoshzPQgFBSZ/Og0jiOJFjhVhIGcsnZRwSB2O7l7FpHyhxOgOLaWkiYAWWk17u14GTb4RYIryNhQrNSgwjAiCyrMgwgoUmFppYKM5CQQYQhkIMjSkL1D8L63X1tEXXxpDZBMxGxmykjQaGsgA7hLkyuOgRK31yVUC5ElKvBJWaBGt92HY12d6S7mxJc7RlONuz3NFsT3fE15vj780N9OT4e/P8vXn+vvxAf0GwLz8wWBjqzw8MFSUOF4eHi5PGy1KmzqTPnMtcryvWdy9vtpy70Xr+etP5pcr8rgzXVZ80kOEdTnOOpTumcnxr5zLvNl94b6b3YV/TFSvsSbRvFYePq/LuXCm4X1f0uKns1bbzbwzWvjfT8Ym53neudb850/3mXP9kRR4xWaCFQxSLLCy0sKyJZgwUb+HsWHbyVrdgcxKrAys2TrRByQpFhSMKh0UAeQBProgcT7NWSJyiohf4Bq3OoKoFFKtblF2C6sCiHQp2JNiR4MCSg5dckqzxkgIgb2JUFvoVe4rbn+4Lpbj8QavDK1qdWNTRzkkkG8crDJIo5FcclWXny7ILHbzsEOTscFJxJL0wM7n+4tnOhuruptrBjuapwZ7ZsaHZsZG5sZHJgb6Rns6Oq3U1F84VZKZlJodrLl2anZqcn5men5lZnl+Ynbm2tb5++/rNpYXl+bnFwf6h4cGx6clrrc3RiYnZzc3d/f37R0ePH7361ubW3pmyC5cu1lysqC4tLb906eri8s7a5u3NnYPje883bhxHeydrmnq6B2e2dh8cPHrr8PGbd157u398weEKnjplpkyQsSBgZi1xFKFwUUZ+kjPRhbWQGipKK2241NZU05mdVmw2YIsJU7EyDsyA2AlRF8MwlgmWBV6WJEVRrIpikyWbJGs2u9vu8Gouv90VdPvCLl+K6gjJ9oBsCwiKl5fdiHfoAGY0sfHxVHwcFR+bAaMNRjrOQMUbdCWMfglm5peLKgy2MPjlE4R5hQiqKGmq6rFqPrsr5AmkuwOZ3qRIYmZZen5F3pn6/NO1iHfHx7MmI2c2x1qgLBSkKGiioJnhKSDRrMJwVo7oEa4gUcOiPUVxpKuebNGebKYEkxGaT5bAGIBpGtNApIBIMwLFSjSnAmjnkAMJXiwFeDlR0tKsriyHNwJ5p5nGJ5thWN9pik01QYnlJMjql0PrSwcHy8oQKrqrnhAr4W2irFltbocjcLm8cn2sa2usY32kfXM0ujnWvjnWuj7Ssj7SsjbcvD7cujHSvnFyP4zpXkMtujwWAzDduzHUujrSvjzcNt/XNNvbuDjUtjoaXRhsy0wKMSxhkcBA0UwjmhUYRqQoQtMCy0kQqnrlHsE2q9XncCa5fBmaJ1Wxp1g9mbIzA9sysCOCHbm8M0/yFjvTL5fUzNxY3/7oweLT3Wtf/vj9733l4//83c//6wdf+vVPvv7bX3zrf375nf/3q+/+9l+++58/+cY//8OXf/SN97/zpXe/9pnnX3jz/iefHrzz+Pab928+P95+drT9+p3rz+5cf/Vo++He1t1ba8e3Vo9uruzvLO5uzu3vLB7eWD68sXx0c2X/+qKOYTqMHewsHV5f/shMsTJZKM6UqpNF0nihOFWiTJeq06XqeKE4XiBOFssjBcJQHhkpEIfyeH2ReTBP6s/h9TjzYK7Ulyv05YoD+VJPNt+VSXojsn4/7MwQO9LFaCYfzRTa0nBrGjrx0JPWdNycAhuSYVMqbkiBtYmgLszVJqKaRFQdgtUhXJ1AKgKwwocq/LA8gM55ubNeWOJii5xckRPmaiBiBxEHm6WBNJVJszEhkRawwHE8A2JduvouA83EfLGsvtTMCRjLUB9GgTGHIXdy/YPw9zdDffMbnJwBud/3/MYIFgt1yiUBIAIgcfD3mtlLGschBXAKy8mQUxhGoAFhGJ5miIUmZoqjaMgwhKEwQyHKAvUkqf5G/1zMUMhkoI0GWu9LNJuA0QQQhQIEl9m5Sq90ySdX+uSqoHIlwVabaGtMddaH7Y0p9tZMZ2uGoy3d2Znl6csN9OYGenJ8Pbm+2AmxINhfGBwoShgqTBgpThopCY+fTp06nTZzLnP+YmSlqmCrvmynoXS78fR2w+mlyty+TE9jQBrI8IxmuJZKwntXio/qy+42Xfjktf6j9itXFG4o1XOjLPnelYIH9SVPms48bjn7qPXc0+6qN0db3p3te2e2982Z3rfnB1cbL9ggQhYWUSyiWM7EQDMABoq3cDYkOYnqFmwu3urAigp4FQg2JFkhr7BYBJAwnACgfj8kFsaGeK9s8ytaQHWEbM6QVfPJilMQ3YLi4mUHFjUoOJDkJLJDkJyCZEW8zHCCGSiA88m2FHcg1RNIcfuDqsPNKxrHO7DkwJIDyzoD402sV7KXF589nVNkw6IK+ZDDmZsWLsvLvHrpXEdDdU9L3WBH8/RQ7+zY8Pzk+Pzk+Mzw4FhPV8fVumh9zdXLF4tys6ItjYuz1xauzczPzCzNLyzMzm2uru1sbq2vbCwvrERboo31zQN9w1frmqemF3Z29m/fvnt058mrz945PH7S2dHXGe2tq2nq6hocGZnpG5ysqmnp7B49vPv6zYNHQ+NLNS29g5NL2/uP7zz92K27z27efdY3Pi9Z3afiLBYjS1v0E6JFZITijIIUd5JPdvskf9iZdul0bVN1R2HOOcrEW0xYDz/pP4JZQFiGQE5AnEBiOWJZEGVFsVqtdkW2qVaHw+F1OP0Od8DuCDi9SS5fit2dpGhB2R4QVR8RXVhwsFhlGNFs4QwGOv4UZYijTAZgiKcN8RaDkdKhS6+PMpqBwcjo9g0KEJrlKUD0jmzCq7xo1eO9quJR7X67K9HlT3UHMwMp+YmZZWl5FYXnG3OKLpso0WhERhOnx5AtJzKYiYImmlBAojkFQBuHnRzv5sQAVpJELVVypNl9uaI92WgmJhM6+XcgDOBpmqeAoCtDLLIynMoiDfFuLPqRGMRqkqSl2b3ZmjeTxTYG8Pqlh2YQRSOGiU0sncjtMoQyd+Ke121+CKkASBAqhFcIb5NkhyQ7UjMKpgcHtsc6tsc7t8Y6diY6N8fa14ab14ab14ZbVoea1odbNkfb14fbVkfalgabl4daVobbdCvH4kDT0mDz6kibLn2tjEaXh1rn+xrn+hpXRzvWxrs2J7tH22sdVhskMoQSw/IWQBhWYBiBYUS93YondoytEMocJ/O8XVL8Tl96IDHP5cvRfDmyM1N2RnhXDnJEsJYr+4pDuQ3FNTObG8dfeHHwpY8df/Xde3/z+ac/+Iu3f/q3n/nl9/7sv3/+zf/9j+9/+H9/9L//8cFvf/GdX/7gqz/8689998uf+PrnPvqn7zz61LPDN+/f/Ojd668fbT093Hp6tP3szvWnxztPDrcf7G/eu71xfGtVvyIe3li+e3v9wf7m/f3N41urx7dWj2+u6G8Obywf7Cx+ZLpEmS5RZspsE8XiRBE/WSxPlagTReJEkTheyE8UiqMFwkiBMFwgDubwQ3niUJ44kCP055DBPGEwTx7IEwcL5IE8pS9H6MomXdl8R5YQzSDdEak9Hbdn8O2ZJJopRNP5llTYmkpaUnFLGtG9iI2pqDEV1ydzdWGuLoxqk2BNIqoKcdUhfCUBXw7hyiDWAey8D53xcCVutsjJFbtRjsbmaGyWlc6wUukqk6JSGmb1NSPAER26KAYDltcVS1qParIiQpKeQdZnLWO0Cca6DbmY3KVgoqATOyILJYAkiGX9MqBXILJQZDmJgRJAMmAlBkgsG/te3b6ol1EBIEIuVt/JsjLDSRwn608ITfP6wCZgCEMh2oIYGtM0psyQMsfol4WCet2UycRYzMBsZMwGxmwEcQbgoi0FCixzCBfcYrlXrgxYq0NqbZL1SlCuTVQaU7WWNEdrhjMa8XTl+rsivq5sb0+ujmGel1RsID84WJw4UhIeK0uZOp02dTp99kLWfHn28qXcjZrCzfqSzbqyxYt5XalavQf3pzmv5fqPa4o+1l/7uZmuNwcaP31t4LD5UrNLXCpI2ivPul9b/FrLudfbK55GKx61VTyMVr7WW/diPPp8vOOj093vzA3u99QGRcKZAKJjU5bAyAADI1JEI4pLsHlEu1fSnETVkGyDkhVJKifILBZZJADEMxxhWEwxxESrkLgF1a9qIasj0e4OWjWfpDqJ6OIVB5E0JNqhoGHBQUSnqGi8pEIi0Rwx0hLF+mV7qjuQ7g2leoJBVXPzigOJGhKdRHZgxQ4FmUa8kQ3Z3BdLz5/NL3OKqg2JHkXNT0+trTjXVF3efKW842pVb+vVY91/JgAAIABJREFUka7ozPDg3OT44vTk7NjIZH/vQLS1u7m+tf5KWWFuR2vT8vzc0sLc0tz8wrXZ5fmFlYXFhWuz02OTw31DRblFeZHCuisNtVcar80sbW3tbW/tHRw9fvLsnaPjV+dmluanF5bmVxfn12quNOcXni8sqWho6tk/fnpw7/nM4vWOganRmbVrqzePX3t7a//R9sHjmeXris1zKs5iMbEMBRkTS8fRKlLKIiVJroSQLZBoT0hyhPNTimovNpcWXLQYickALRb0csrk5ZUCcSJBssDLgiBJkiJJiqraZVlVVZtmdzs0n8sdcDpDTk+S25fi8IRVR0iy+QXFSyQ3Fh0sVmlGsFhQvIF+Jc6ia2Dx8VR8vEX3cRhNjMFEG02MyQwMRsZgZi00olneAoiF0QFM1G1TgmiVJIcku2Sb3+lNcfrTvYk5/pTC5Mi57KKq0ostyVlnTGbeaIQmEzIYQUxRo5HRwhkt2MIIFkagWZmBNgY5kOCFUoCoSYorQ3am2325gppkNGGzGdE0oRnCMCLDiDTN00BkOJnlVIBsEDsQdiLeg8UAkRN4W7LiyHT4chRHmGJliiEUgy0MYjlevx/SDAaxhCgPkayHUCGUAZAAI3JQgjgGaQhbCbHzvN3hSsgrqpga7L8+0aXTrO2J6OZo2+pQ0/pI8+ZY29Z4++pQ83J/k45e830Nuu61Ntq+0N+4NNS8NNyyPNK6Ota+PNy2MNA823N1ob9paah1dbRTr+QYaa122hwQiQCKDMtTgFAAM6zAQZmDMgclQlRCbBjbEFIgVLDgFK0hzZ3mC+V5EwudwXxnsNCRUKz4CyVfgTN8Ia00WnB5vK33xidfu/fXn77/919844d/9e7/+cYnfvTX733wl+/89G8//a8ffOn//uyb//Orv/vdL779qw+++qNvvP/dL33865998Wcfe/jZF8fvPtl7496N58fbzw63nh3tPDveeXa889rh1p0by3dvrty9tXa4s3Sws3h0ffn+7Y3HRzuPDrcf7m893N+6v795f3/z7t7G8c21w52lj0wWKdOltqkSZapE1XWvySJlokjRa6XGC6ThPH4oTxjOF4byxP4IHojwQ7nSSIE0kMsP5Uv9uXxvDunN4ftyhe4coTObj2aStjTUnkGiGaQjM4Zn7em4NQW3ppKWVNKUDJvCXEsaac4QmlJJYypuSCH6KHNtIqpJxNUJuDqEq0L4UohUBnFFEF3wo7Ne7rQXljhhkRPm2mMOjmw7yLCCRJkWsQBZAjkBcAIDCMVgGhAWigAQluH13XTAEAglPf7FQT7WQA9F3QdvoZFuvkBExryiI5DetaHrYXrrPAtFmuVpwOv9zQApNCfpYREOySyWMVE4LAMkMVACrASApKtfv6/DByIFRAtFaCAyQNCLfGiaB4yoGzoAQ2gGWyyQYTBNIwvN6XN/Rp2EGWijgTYYGLMR2LFQbEPnnOScR6z0y5eD6uWgXJOoXk2xN6TYm9MdrRmOljStLcMZzfb05Pn78oL6CXGgMPTyzXBx0nBxeLw0Zep02rXzWXPnM5cv5W3UlmzUFq9UFU6WpLQnqvVuPJDiXM4PPqgp+NRQw9c2pv5kaeSTM323as6OpHu2T6cdVEYeXC19Fi1/3n35aVfVg/aKu63ld1oq7nRUP+hveD7Z+fH54cej7YmqwppiNb6IYoGRBgZaZkQ7Vt2i3SPanbxVQ6oNigonyiyvsIIMsAQwDzAPMKZZQnO8hbVyvFfSGZiWYHcFVM0rKh5BdvGKk8gaFDUk2iGvEcEhSA5BVjki0hw20TIN/Yo9xeVP94VS3IGg6nQR2UUkB5bcguIksh0KMg0lCvpVx/nCMxcKz/qsDjuOAVhLzeXe1ob2+svR+su9rQ1jvZ2zY8MLUxOL05PXRocmB/uGO9p7Wxv72prbr9ZNjgyvLCwuzc0vzy8tzS4uzy/OTEyODQ2PD412tHRkp0XyswounK6oqqxdmF/f2tzd2Lx99/7rT1+8d+fe68sL6zsbN5YW1s+UVeTmlBYWXig9c7mmLnpr/8nto6dzq7dmVm5OLu4MTq3cvPd84/b97YPH08vX3d7EuDiLycDQFo42MtQpWhO0ooyCJEcoSQtl+jPSvOmRxPzLZ+vPFFbSZsEQz5lN3EvWQlEoNs0MBUwUQiRBlCVJESVFlq02q9NmddrtbofT73IHnZ4EpzfJ6U3W3GHVEZLtQVH1CYoXiw4WKRQtGI3cqXgqLp7SpyzjDNSpeHP8yQlRJ2G6F9FMcWYKmmlIMZjmCMMJenAT8wrmFVHUJMVt1UIuX7onmOUL54UyStPzKnJLa0oqmp3BrLh41mBgjSZoNAKjiTWZodmCjBQ2UNhM8zQrA2QF0AaQhkQPlAJITpS0dJs74gjkC2qS2cKbzYiieJoWaFpgGJFlJYaVACuz0MpiG4cdkLiQ4OOEAJITBWuK6shyBfKQ6DFRxGhizXoMwMzquzCxk09snknSf2hwnAyACIAIoYywQv5g+5jn7f5QRm7pleGuju2xjs3R6MZI+8ZI69Zo9PpE5/ZEdHsiujnWtj7SujrYsjzQpNMv3dCxMdGxMta2Ota+Mtq2PNK6NNwy19c439e4NNiyNhpdHmpdHGheGmpdHY0ONVfZVQ2wPMuJNCcwUDQz2MxgmhMoQF6WFzOAZzkZIRVhOxI9vOxXtLDNk+nw5zpCha7kswmRK0n5jelnOnMr+kuuTF1q2Xx46/Bbn3/8/a+8+eNvfOJf/u4L//bBl3/946/95mff+M3PvvGfP/7aL7//xZ//3Rf+zzc/+/2vfeLbf/72X33uxZfeffXzb93/zPOjjz++/da9G8+Pr79+tPPsaOfh7urd64v7m7N3bi7fvRXrl7p3a/Xh3saj/a3HB9uPDrbv7a4/2Nt8dLD9YH/z3u768Y2Vj0yVqJPF6kShPFEkTxTKk0XKZLE6FTPTK7oGNpwvDueLI/nKUJ4wmCsM5giDuWQgB/fn4P4c3JuFeyOkJ0J6csSuiNCRJbRlkvYMHM0g0UxBB7DWFBRNF9rS+JZU3JQMW1JQW7rQnC5cTYZXw/BqMq4Lo7owqU3CVUGuOoSvhHBVCFf44UU/LA/AC37ujIct83ClHljsgvkal2tncxwwy0pn2Vm/DDhOF59FlhMZQGgQ414MQ2gaAYYAGnNAwFDCSAYsTzMotocCRR3zdAB76cV4GQXTN5oRlmm9g+rkysFhlcMqixWIVBYqLCcjXmGxDJEMkD4arHCcAjiZ5eTYJh4rMUCigagP8FgYETBSTKIDIgtkhuIZGgOGxPb09NMiHRt6MJqA2cyajYzZyBjjKWOcxXjKwlNshgDOOfnzHvm8T73ol68kWOvC9toka0OKvSlVawhbm1K09kxXZ46vK+LT3Rx9+QH9NViUMFScNFiQMFoSnixNmT0fmbsQmTmbvlCRPV+eNVWWOpDtbU1Q6lx4KM11vSz8WuPpz0+2fWN7+kvrU+9N9a6Upc9me66fS79fW/Ra6/nXOy++3n3p1a5LDzsuHrdeOGg8t9988U537bOx9ncXhp9PdRclBjgTiykO0RyycMBIgXhKZgQHUTyi3SPaHVixsqLKCioUZZZXoSgBIgBMGIgoDlGA0JC3cFaWuAQloGh6hNkv2z2C6joBIb2JIyZribJDkFVIJAB5M6MwyK9oqe5AViAp2enzy5qLyE4suXjZxSsaEm0cUQCSaRy0uSuKz1WdrkxyBZyC6paUrKRQw+Xy7ub6jobq9vrLPS1XJwd6FibHl2emF6Ymro0OTw8NjHZ19rU2j/f3XBsbWZ6ZWZ6dW55fWFlYWplfXppdXF1YmZmYGegebGuMFuWWnCk621TX0t05sLi4ub29t3X98P6jN157/b279z+6NL8+Ojh+pepqQV5Zft7pstOXzlXU1jd03dh7dH3v8ebu/Wtrt8fntmZWbt04frZ64+7m3sOlnUO3N/zKK2azgaXNkDYB8x+Zw95wQVqeX/WEHaGCcH5WIDs7lHcm/+L5kipASXojotnCmc0cYAgAPAA8x/EcFDCWCC8TXhZEWZJVq2q3qg5VddjsLpc74PYmuHxJLl/Y6U/WPGG7O8nmTBJVH5E9SHBwWGWAaDKzf/SK6VS8xaCrX/FUvIE6FW+OO9HA9KFLk5k1U5zZwpooTgcwmiOAJZjIRFAlWZNlpyA6VS2oeVJc/gxfOC8xsywj/2JeWW3Ruau85IuLA0YDZzRCowkYjEB3JBqN0GjBZkawMBJANoDsADkAcXKiHytJoi1N0bLsvjwsh4xGSFGEpnmKIhYKUxSvf9wEQOagjcN2RJxI8CDRi8UgkpIkW4bNHXEHc1ismSzYQqHYipiZNVo4kw4D7EllXUwPi0kPHJQQVjBWBEF30tsxsYuS0xPIOHupbW6gc2O4dX24fW2oZWOkdXu8c2s8ujnWtjnWtjHatjXRsTkSXYtpXe26iUP3HK6Oti+PtC70N872XF0caF4daVsfi66PRXXn/dJgy8Z4R2/9RVFUacAzLGGgyEDRQiMLjcw0ogHR/3o0IBSNLRZM0byFERjOCpCdxS4oBoiagNVEXku3Boq9GVVJRS2pp7siF4YqmlafHh5/+48ffu/Lb/zkG5/4xXf++N9/+JXf/eJbH/76gw9/95MP//vH/9+/f/+XH3z5B3/53tc+/eRP3jj8wpt33//o8WeeH3369cN3n+y9/eDmG3dvvH688+rexv2byw9urTzYXXtysPlwb/Pe7uq93dUHe+sP99cfHWw9Odx+cHvt7q3Ve7vrD/e3nhxuP9zfvLe79pGJIlmvjxovlMcKxMliZapYnS6zTZaok8XKeLEyUiAO5QkjBeJgDj+cJw3nyYM54nC+1J+D+yKoNxv1R/j+XKEvR+yKiB1ZQkcm35Ujd2QLbWmoMyK2Z5D2dNyRyXdkie1pQksKbknFLamkOQU3pKCGFFwfxvr9sC5M6sKkOoSrgqgqCCsDsMIPKwOoPADPedmzXq7Uw5R5UaHG5mkgxwYiGhfR2Ewb5xARyxGOJRiJPFFZjqcZRNP4JXQxNGZorPs1ENRrojANsF45z3IC4Hi9k1f/D/dS7oo54zmBhSIDRX1sBSAJEl2DtXFEgVDF2EaIDfFWgGQWyhDLCCkcUhkgMpyebJcoWtB9TTp1ozmJYgT9Qx9gBQ5KECqQU1iGh5wIAKFPrjqxijYqNoNpNDCGOMpgoE0G2hhniYuzABPjwTjVppY6hQse/qJPvOiXriTYakLW2gT1apKtMVVrTnO0pju6I97e3EBXtvcEw4J9+YH+wlB/fnCoMHGiJHX6TMbMmYyp0pTpM2kTJcmDEX9XqtYUlCpVuidF2ygOP208/dmRq9/cnv7q1uzj9iuzOb4bZ9PuXil6reXcR3uqXvRdedZb9bjz0oOOyoOWC/tN5/ebL97tqn020v72tf43rw2cz0hljQBSrN7EQcdTbBwlA8GOFY+o6QBm40SVFRROUDlBYXmZ5QWA9N02HmBs4QQK2pHoEa1+WQsqDr+i+WW7V1SdWI4dD5Fgh4KGRCcvOwTZwct6Dow3MwoNfbIjxRXM9CemuQMB2e4kkgOJTqJ7F2WVxQqDJYr3ya7z+Wdqz1dHkjJckt1vc5TmZLfWXu5oqOlsrOlsvNLTUj/W2zUzOjw/Ob4wNTE3NnptZHiyv6+vpXlyoK+vvXW0r3d1YWltcUkHsNWFlfXF1YWZ+ZH+0d6OvotnL50/XdHTNTA9Nb+2dmNzc+/6rTv3H73x7MUn9w6fdLT1nC+7UFJ0NjenuDD/zIXy2vLKq40tvTf2Ht0+frZ79/XJpRsTCztzG/vXj58t7xxv7T1c3jl0uIJx8RazAdBmjjKxwMDmpeVlBFLdoiPZmViaXlqUWpKdkFeWU15+ugaxVlM8pCyYohBFQf2TE2RF3cdBiMwLChFkUVQU1aEqdpvqsNvdNrvb5Q64vCGnN9HlC7sCyQ5v2OZKsjoSJJtfsvqJ5IJIpRneaGLj4iynYidE2mBk4o30KQN1yngSCDPRBjNjNDNmC2thoJnRJ7gIQDwHBUxkXtA1ME2SXTZngtOX5g5k+JLywxmnswoqC8/U55XW0Kzt1CnGYOAMBu6k2gOaTMhsQgYzNNO8hZFoTgWcneHsALlYMYDlsGRLtzojVncewF6LGVMUoWhC0SjWCAUklpMBK7OclUUa4l1Y8iLJz6uJspZudUXsvlzZlmhmRDMVmzHTn9aXskVMFQOE0ZvBT5Zv4UmiFBMVE4UQOxE0UfG4Q5nnqtrXJwdvTnVfn+zeHI0u9TesDjZvjrXr98Ptiej2ZMfWWHRjtG1jPLo60rY50bk+FtU1sKXB5rneq4sDjasjretj0bXR9vWx9vXR6PpodGW4dW2kdXOyq6fmLA8xwwmAFSjA68TrD0UWwAoxWzVDaEY00YRiRTMjWWiZAlYa2i3QQSEnw3uQmiQ6M9VAkT+nobl35/0Xj7/1/qMffOWtn37zU7/4u/f/7YM//80/ff1///N7H/7uJx/+9sf/++t//N0vv/urH3zlh1/71Dc///yL7z749LO9dx5cf3G4/sadrTfu7Dw/3n5x5/rz4+vPj68/Pdh67XDztYPNVw+2Hu9vPLq9dvfm8t3dlfu31x/tb9y/vXb/9tqD22v3b68/2Ft/uL9xb3f9I1OlymSRMpYvThTJU8XqRKE8XihNl9omi9WJQmm8WB7OF4bzhcFc3JvJDUTISL48nKcM54vDBdJALt+fg7szud4I6c8T+/LkzmwhmkmiGaQzW+zIFDuzxM5sMZqOOzJINENoS+VbknFLMmpJJc2puCEVNaXyV5NJXTKuTcI1iag2kVxJINUhXBVClUFUGcTlPu6CnysPoLNertQDil1MgZ3KszMRlY7YQMQO0q1QJpjjeIxFUVARJ+gjJjTANI1YQABDGIZwrKAvhCEosSzPsjwHBRaKHNQ9FyILJS5mr5delkXF3FB6YBnLiCgQy5BXOCxDpCKicljmkIKwFUIFcDINZQ7KQJ8f42SalWhWZDgJYhVARY+VAKiwWGU4mWIEACT90x+EKkZW3QgEocJxEgN4lhVYTtAbFC0UfMnDjAbGbATGeNpkYMxG2mRgTPE0ZYY2CItUUOFEF9zCRb980SNc8km1ifa6sL0xxdmc6mhNc3RkujuzPb25gb68YG+uvyc3VpA4Upg4WpQ0Vpg0VpQ4WhAcyQ8N5Ph7M90dydYGH7mssS1JtsWC0NPGso91X/njqc6HLZWL+Ulbp1Me1BY/bTv3dm/VWwN1L/prn/Zeedxddbez6rCtcq+5Yr+p4k5nzeOB5tfHO9+cGagtyIFGFlpYfdOSMTCcAUgMsSPZI/0ewKycKAMiA6KwvMhggcGEQTyDMA2RkSFmVsOSV7YFFC2gaCGrwyfbXCRWIvWSe2m6CxHzDiKpHJEYjqeARHMewZ6k+TN8SenekF922FlBg0KsgAoKNo6ogMg0cfH28wVnGi7WRZIyk9yBVH+woapyuDva29rQ1VTb21rf39Y03ts1Mzp8bWxsbnzi2sjI9ODA1EBfX0vTeG9Pb1vL5NDg2sLiyvzC8vzi0uzi6vzy5vL69tr28tzK3PR8V1vPpYqa6cm5paXNrc3dzc293f2HDx698ezFJ7dv3qksr87PysvNLszPLS0pvlBeUXepuqk1Onh97+Hu0dP1W/emlm8sX78zt7G/e/+jS9uHW3uPF7cOgqG0V14xmwwMbQJUPC0wuDAzL9mdqCE1oHhL0kvO51cUpZ8pzbpwrrhK5l2nXmFNJhwbRKYQOGmUADSCnICxxAuKJFllya7ImiJrVpvLanVpms/hTnB4Eh3uBLc/xe1PtbuTVEdItyMS0QWRyjCiXkV/Ks78h87DU0bqFT3LbKTjzPQpM22iWDPFmgG0AEQz6CToIiIsYSILolUQ7bLVq7mSXP50f0IkIbU4NftsTlFV6YXGSGGliZLi49n4eGAwMAYTYzRBowkZLchkwSYKm2hCsTKANgZqADsAdgHeh6Qk0ZamOCNWVz5AXrMZm80x6GIYgaaFmDoAFRbZWKRBXu8/TOBtyaI9zerOsXuzOeIw08RykhvTv5r1UekTAGP0U00sEnrSogD1IQuF8CovOnjeIas+T2Kk9GLzxtTQ7kzvzene65Pdm2Nta8PNG6OtayMtq8PNmxPRrYno6lDTUv/VzYkOnWBtTnSujbbP9zXM9zWsDLdsjEdXR1rWxto2J6Jb4+1bY+2bY9HN0ejmWMfOVFe05gLhbTGFBRAzjShAACdQLE/TvIUiZppYGEwBnmFEDioMlFkos1ABSKVZK83ZaKgBpDHIwfAeKAVFR0Ywp35w/OYX337y7T9+9IOvvPWTb37yX/7h8//5o6/8z6++/eF/ffDh737y4e/+6cP/+uF//+Lbv/rBV3/2t1/4/lff+6vPPf/ixx9+/o07H3908427288PNx/vrjzaXX2yt/Ha/uZrB1uvHmy+erD5ZH/jyf7Gw93V+zeX799aub+7eu/26r3dVR3D/uDN+kemS9XJQnk8XxzLF8fyxYkiZarEOlEoTxWro7n8RLE6XqKOFEiDuaQ/G/dl4eE8aShP6I+goXxhMI8fyOX7sklPNu7LFTqzSEcW3xkRo5mkI0voyJTa0khHFt+ZyXdm8tF0oS2VtKfx7Wl8W5rQkkoaUmBDCq5PxnVhXJ8s1CUJ1UFcHcKXA/ByEF8M4oogKvfDC37uvJ87H8Bn/LDUzRZoVESlsq1MrsZl27iwQAsIQygQooiC9WXEmOUEAHgOCIAhDMtzemAZSkivkOcEvT8eYRlwBLBE73868Q6JJzkw+eULIkmPM2Oi8IIVIRnobAyrCKoQqSxWAVIgUjmsskh9KY/RUAZQAVBmscpAmYYyi1V9/BRiK4cUGNtrUAArs6zMsjLgZIaVABABy8eCKTTS52LNFs5oBmYzZzICkxGYjcBkpI3xFmMcZTaxPM36ZbHYTs478UWvWBVQqoPW2iTtathxNWxvStFa0p1t6Y5ohrM74uvO8fbl+XtzfH25/v68wHB+aDA3OJIfGMzxDkR8PRnOrjRHZ6q9NUltTdY6s/w9OaGJgvBIZiAatHZ6hNls/52aguft59/qufxWX/WLgdqn/bVPeq887Llyp7PqduOF67VndxsrjqJX7vdcfTzY9upoZ21hHjZzmIaQYlkTQ8fTnIGRgWBHiou3ekS7k6g2TlQBr7C8SCOJJTpuYRryDMIMgmYgUFAjsj6kElQciVaXT7I5saxB2Q5jdgztxJfhFGQnLyssLzFQ90R7RHuS5s/0h9M8QZ+oOaCsA55exmFleRXwEoUVRijLLq4vr8lPjeSnZecmp1WeLutpaRxob+5tvdrdXNff3jzZ37swObE0PbM0PTM7Nj43NjYzPDTa1TE52D8x0Dc1MrI6v7gytzB/bXZhZm7p2sLq3NLK3PL64sbywurEyFRHa/fayvbqyvbW5u7Gxu39o8d3H7x48vTjm9ePujv6y0vO50eKSovPn79QfamqsbqutX/42o39x9f3Hi9uHVxb3b1+9HT1xr39R29u3n60tfd4eevQH0w7FWcxxFOMibXEUSoSc1Oz/Va3hqwewZUfLigvvHQu9+Lp3IqzRZd4aI87xZpN2GziXvqGGBrpWWaod0rxisAroqAqsl0WbYrqsNnddptXc4VcvrDTk+jypXgCaZonWdESFC2k2AK87GaxygDRaGJPxVlOxZv1Enq9g+MVI/VHBireCOJNdLyZiTczJgswU6yBZk00R9EQsISFPAcFRCReUATRJkiaYvc53GFPMNOXmBNMKUzOPJNdeKnkfGMwuSDegIxGaDBwRhNrNHEmEzKbkcmCLQxvYXiDBVNAZqCVQRrATo54GeJFSljUMlRXxO4rhLzXbCYWC9FvITQtMLSoOzgAUgGyQqwhwcPLIV5OFO2psiPD5s61OjNoVok9mBRH0Ujvr9LLRPSvDCAMIDT7e6Fd9zlDTkJIxsRKiI3nHYLktjkSElKLLlRFNycGb05135zuvTHddWOma2cyujXevjrSsjLUtDrSoiPZ2nDzxnj71mTn5kR0Y7xjYaBpYaBpY7xja7JjcyK6NdmxPRHdmezYmYjqb7bGOjdGozsTHU2VFyBSdH+AmcZmhlCAWPTOEU6gWdHCCmYGWxhCMwLkVIStCFkJtiFig8QOeQfkXVjyYSVArEnEmmz350fOdER7V99/fvfbn3/8g6+8/dNvfvIX333/3//xi7/5+V//v3//+w9/88MPf/fT//31B//1s2/8/O/+9Eff+Mzff/mdr33m6Z+9c+8Lb979zPPDjz3affv+zTfu7DzaXb0+P3ZzaeJg/drx9vyDWytP9jce760/uLV6vLNw98bSg711Hbf0sHMMwHZXH+yufmS6VJ0okCYL5RjrKlImitTJEutUiXWySJkqtk6UWIfz5ZECaTBHGIyIuoNjOF8czOX7IkjHsP4coS9H6MoiXdl8R7bQmS10ZUvRNKEzU+rOkrsypc4MoTNTbEvl21L5tlShOYU0p+DmVNKYyscALCzUJPJVIXw5BC+FUGUQVfhhRQiVB7gLfu6cjzvtZcs8bLETFNiZHJXKsbH5TpxjJ0mEEXUAw5KOSXpOC+rpLsDrJg7uD0o3EJIgFFnI6wW+sc1JlugGRQ6KLBezD+mZypfjKTFJjCiEV1kkAiSxWGaxComNxSqLVUiskFg5YuWIFfI2jtghb4fEpts99D/DQJnhZMTbseCAxIZ4G0QqgDLNSQDKHFQYRgCcyEKRgzJgBZYTABAoipgt0GyBlAWaTKzFzFnMnNnEmo3AZGRMBtqia2MG2mxiFYbNlNA5Jyn3yRcD6uWAtTqo1iTYroa15lRna7qrLdPVluHU+xJ7cn19eYH+XP9gjr8/4huIePoj7sEcX1+2pz/iGymGve/ZAAAgAElEQVRMHCpKHCgK9+aFG1O9FU6xVADnZNiXYL95JvW15jNv91x6q/fyR3svvzHc8Hy48XFf7YOemtvNFxbOZaxU5N1svLDfXnXUWXvcWX+9rTbT5eSMDKa4GIDF0cgIVE5yEs3F22MhMFZUGF4GWKSRDIjIYExDwiDMIEJDbAICDTUke3ibX7aHVFdQdvpEzYkkOyfZOFFDsoZlvY/KyStOQdawpHCCDAhPQZkhHtGe7ApGginp3oSA5HAiRYOiA0kaEm2cYGUFhSEShUQLiiRm1FfUnM4tPV98ujAjkpea2t3cONbT1d/W1NNydSDaMj3YvzQ1vTg1vTg1vTA5NTs+Pj002N/WMjnQtzo7uzG3sLO6sbqwvDg7vzy7uDy7uDa/vDK3sr60sba8ubG6PT+7tLa8tb66vbiwNr+4eXT36eHx03uP3tzdfzgzOV9fVVdx9mL5herKyvpLVU3Vda1rW3t7x8+2dx+u3bi3sH10886Lvftv3XntvZ2DZzv7ry5t7AdD6XHxlDGepozA/IrJJdqyEtNcot2B7F7RmxXIOp9XcbG4urz0yoWyKyJ2xp8CZhM0GYDZxOqCq16KyLG83kSDiSzyqiLZZcmmKg5Vdep7YA5nyBNIcfmSnd5ktz/V6U2xOsOKI1G2BwTFwxErAwSjCbxyynwqzhwXbzEYaUOsz5c+ZaB1GcxoZoxmYDAxFoozUayJ5miAAEtYjnBQQFjiBVUQbaKkqXaf5gk7/emuUFYwpSiceTpSXFV8rkFzpZ46BU4ADJjMnMmETCZopoiF5ilGMFOE5hSaU2hoY/5/pt4zuK38TPfsz3ctEumkfzo5IRAEmHMOIqmcqSxRYs5JTAAYwUyCYJIoUlRodVCro932ONvtMA5jj9u5Z8dxHSfu7MzO3nv37uyHA6pddYrFoqpY+kDUc973fZ7fg0wOp0ApHau5ortQ85fr/kpIUlwunqZFhhFohmcYgWFFhpVYTmKRxmEDYDcS/YKcTuRM0chXPSWmv0JQMyiaUPTHln1LzJwUpCj4IpRNM9iawACSIJQBlACQMdII0QnWCTYwMRMClnv41PmWlbGBzUj3Rrh7PdwZD3fEQ+3xSOfKWNvCncaFoabl0daV0dbl4ebFO42Lw83R/oZI2+Vo3+2VsY61cNfqWPvKaGtsrG11tHVlpGV5uGl+8NbqaOvqaPvycOvqSNuV4zUcEFmOpxhsp6CLIRTDu2hCsZhiCMWKNCdSCd+AaDlZrOJNnjd43k0EDxZTeCUgaOmyO0/xFvuyjhbW3LrRNPaF1+7/9MtPf/mdd3/34Wf+8edf+pdffO0/fvfd//HPP/6v//uX//Xf/4//9e+//I8/ffinjz741ff/6mfffPe7n331q2/vfuHZvfefbr6zH3tnf+2Vrfm1qTubs6NPNuYfxmfvr07dW57YWZm8tzyxszx1b2lyZ3V6b33+0dbCo4PZ6+HWwsOthUeb8482518K1cqjh8WxGiVcp4/VqHc+nsPUoUpxpFq5Uy3fqVIHKqTBCrm/XBqokPsrBMvW0VdOrHBYdynfWYI6S/nOUrGtRGgrEdtLpdYCob1I7CiW2wvFljzSVig25wu3c9DtHHwzGzbkoIY8fCMXX88hV7Px1Wz+apZ4JVusT0OXMsiFDHImAE8HwOk0eCoNHvMxR1KYIylcjYerNrlynSs3YJkOimXWj1gMMYQiTgxJinXEglCGVn0XJ0JOZBkeAjHRhAJEdLAwhEhCWAJIhEjkBRURGUDRWmKwIIGuT4CAD16jEE5sGjkoAiRzWAFEA1iFRIdEh7wJiQGwhgQDC27Em4DoAGtYMAFO6BwNJA6rlrZh0eCQwnASB2UOyAwrMYzIcNKB+V5iWZGhBYoiFMXTNE+5oNPBUS5IU8jSMIeds9yJDjvtdDAOO2VPplkK+iE6rKJTPumUVzzrFy8ElcsZ+o1cd0Oe+3aBp7HQ11TkbSnythZ6O0pSuspTe8oDPaWpveX+/srAQEXaYFXG6JG80LHCkWMFA3UFzcVpl9O0Ot5VS6i2DGOpNmv/UtXzltNvd5x/q/PCm92X3hi48UrvtUddV7ZvnwrVZA5Xps2erVi7eXq7+eJ288W1hvORiyfTdQM6EwcwzsmwdoYkQmCah1e9gm5ASeNEDQgqFBSOl1jMM5gw6MDEAbCTEynoxkqqaKSpngw1JU3xBiTDgyQdSAaUDCwbSDaR7OVVn6j7RNWNFRUIMoN5ByvT2CfouZ600vT8otTsNMntRYobym4oGYDXAFFZrDBIoqBE4Qx36uWTFw4XVtZV1pyoqTtRVdXb0jTa0zXQ3tLddLO7qWG4q3M2HI6GI9NjocmR0fGh4dHenp7bt4a7Opamp1eic+vLsdWFlbnJ2WhkeiYyFR2fnp2YW5pdXplfXZhZulx/7drlhuHBUHNje0/vyO7+Gzu7rz94/Nb9B69PRKLNDU0tt1pvXG2qr79x5vz15o7B6bn12cXtxbW9pY2Hs2sPNvff3H3l/d1X3l+7/2xt59WZ5bupwbykJMqeTLuSKSbZlZ0SzE3NTJFME6kpgjfXm1tbeOR01bmzdZdPH7msywFbEuewA5czkTtkacIxBFiBMChAKGIs8USWJUMSdasMTNW8hplqetLc/kx3ao4nNdcXyPcFCtz+PN2bLaoBXvIBpEIkOZ1c0iccyYectmQq2U4lJbuSkhNYKauU2bK8O6xechekaGgFYFjAW3t7XtCIoBPRUI2A25+VklboDhYF82rySo5bDg5RDiYlsTbLweHkHA7O7uAcDnjwYREYRnSxEs2pDDQ44uGwD8mZglmg+Eq1lArFWwaQh3JhirJOVphmMA3ExNYEaSzSIfYgwU+kNEHJEvU83VsayKoT5VSKQhSFnE5AMejF0ct5oGR/0clykAmDEgdECBWCLf+hjomOeLckpahmWkZezckLLQsjfZuRrs1Iz0akay3UEY90xcIdq6H25dHW5dHWlbG2lYMBa2mkZW7w9lTntemuG/ODTctDrbHRtthYmyVg1jcrIy0rw63LQ61LQy2xsfbzR6otcz9FIweFnQxvd2IHhSgGv6ju5DiR5SwPS0LDLHa+KPl4yUfEFEEOimqm4inQUyv8uSfSy6529kx/8Hzvp1955Vfffe8PP7RuYN/499999//58w/+v3//5X/9jz/813/+9j///KN/+Ltv/Or7f/WTr7313c++8rV3Hnzx+f1Pv7L5ycfxJ+vR+PTQvcXIazsrr91ffbK9+HBj7sH67L3Vqc3FyPpsaG16bHMhsrM682Bj7tHmvLU5tIawhxvz+xtzL43VyGPVYqhGGUvwD+WxGjVyzAzV6SOHleEqebhaHqlWhyqVgQq5r1QYqJD7y6W+Mr63nPSUop5S1FsudJfyXSWko4R0lIqdZYkKlbZiob1Yai0UW/Jwaz5pyeObC4TGXNyYS27l4Fu5uCEX38jBB22W6Fq2eDVTuJIlXs7kL6ThM0F0OghPprLH/PRxP5cotHQzVTpbprOlBig3YbaMCRQhFCDgMZIASrR5QSwDILGswLE8BLLVbMkBCUKR43iO5V+ANl4Q5TGvEF61togc5DnIsxxOwDVYnrFaLoFgeRfhgbkjQbjHKsAq4nXEGxy2Bi8dEAMSE/Imi60fmgAbABuQGCxUOKRCrEOsYd5AWIVIBUijOZEGBx0HQOY4GQCZYQTr74mmLQyVtbiADIMTEDkKuijocLIOO23JGGWjHcm0wwYITQpFfERHp3zyOb90IahczjCuZZvXsrSGPM/tfO+tPKO5wN1W7OssS+2x5rCKwFBtxnBt9tiRvMiJ4tDx4uFjBT1VWTdzvCd0WImdt/3KYlXazrmSpw1Hnreeft5+7vX2c692XHit9+qTrit3m85GarJHylIXzlfGbpzYbLyw1Xxx/fb5xRtnZ29eKPT7gQtgGkIXC5wsk0wTFzCw7BV0r6D7RMNAsuVCtGYmkcOEQTyLMQ0wDaCTRXZGprFXUAOykaa601VPmmL6RdVEog5EN5YNJLux4saSh5e9gmoJmMwSmcaCE0gU8hA1U/eXBHPKg7lZqi+F19xQcUNJ54gBeY0jCoMUBisM8Yr6hWOn68oOHyk/fPbI8foTp0Z6e8MDfcNdHd2NDZ23bt7paJ8eG1uZmV2ZmVucnJkJhcf6+/tbmoc6O+Ynp5aic/Gl1bWl2PLs0srsyuz4zFR4Yjo8vTCzGFtYGx+brq0+XlZcVX/+6vXLN1taejbvPb2/92zv4fOHT96an13pbe8Z6L7T1txz+1Z7T+9o32Dk6s2OprbB2eV7K1uP59cebD18697j93Ze/uTm3hvb+2/Or94PpOXbkii7jXbZaMLAkszcdNPvFw0P0VJEb5Y7uyq35kTp6bM1l84cuaxJgeRDnMMOHQ7O6eQoClnZ+USNA0cQFDESeSzLki5LhiwZiuLRjRTDSDXMoMef5Q3kpQTzU4KF3kCBJzXf9OVKerog+jhORkDiGD75kDP5kNOW5LLZ6ORkymZLtKvY7YzNxlga5nByTpeFoocUjaywCkSSIOo8r/PE4CW3pKYYvmxfsMiXUZqWV5tddKzi6NWqI1cANJKTOYcD2h2c3ck5HMDhBC4auihMUzxtvfBxMs2pDDA47AbEj6RMySzUUso0X6XmK6dZzeHA1quhdQNjWIkFEsNJAGscMiD2YilVVDIkLVc2CwMZNVW1F3XNz1CYoS2WP6ZpfNCBiSyEFUUfrBAZbGkYwvJBl4rG8wYhOiEGJCbm3Zo7Iy3v8Nn622uR/o1I90akZz3cuR7uXAt3LI20LAw1LQ43v1Avy9OxPNq6GmpfHW1fHGxeHGpdGGiaH7i9eKdxeah5daRtLdQRD3XGxtpXhtuW7rSsjLTFRtuPlRUzrEQxxEVDJ01cjEDRvIsiNI0piqcZwSq3ZDnR4nEwjPRCw4jgFZVUQQpIWoZq5qm+Yk96XUbx+ZzKmwODC3/93uMfff7RL7719h9++Ff/8LMv/ttv/vo///j9//nPP/2vf/+V9fzHH37wp59/8Iu/+fSPPnj+3c++8rV397/85u5nXtl6eWNmMdyztzL5fC/2+v3VV3dWHm3M7axO3V2Z3I1Hd+PRvdjMveXJ7cXI1sL45mJke3liJzb94rkfn92LR18K1cqhGil0WA7VqCNV0liNOlarhY7oI4flsVpttEYZrdGGq+ShSrm/XOwtEwYq5IEKZbBS7isn3aWot5zvLuW7SnBPudhdJnaVSe0lpK1E6CiVOovFtgK+rVBszRda84WWfKExFzflkaY80phPbuWim7noeg6+mglv5ApXs/krmfyVDOFylngpg1xIw5b/8HQQHE9lTwThsVRY5+Oq3XS55ipRqVKNLTVAQMAQSgiKEAgYSQhJVnWy1ePFJvonRZYhkBXQwVbQ+ttKbAWtpOFBx8qBSmEWEIYjiXcoq0XswGnKsjzH8X/JjrLonBxWAVZZqCJsYN4NkAGJiUUPICaLDcibiHdD3o14E0ANYZOIXoAMgHSEDIQNgE0GJs5mLFI4KCfOaUAGQGIYkaIEl4t3ubDLhZ2W1ZXCTirBznG4gMPBOBysw8647LTTxjiSaEcyS9uByvFlIjhm4gup8sUM/VKGcSVdu5KuXs82r2UqDblaS3FKR2lqR0lKR0lKb2WwtzI4UJl+pzZ7qC538HB2X2VGe6H/UkCuxo7LXjJbHtw6Wbh/peb1ppPPWk+/3Hxqv/HEo5Yzj9rr91rPL52vip4o2rp29O7tM3eb6++2XF67fX7p1tml2/XTN+szTTfrYAmDoItjbTRjY3gK6kjyiYZPSJB8dSDKDBEoICVmr48fTAFoo2Uae3klIBuWgT6ouP2iZiJJ4wQdiAaSTCgbSDSQ6OUVn6iZSFaAINFYcAKZxh6iBmVPkT+7PCM/1wykKV6/YLihpEPeALwOiMphhUEyjTQo1pVVH6uouXrmYk9T+2BHTzQUmRgeGu3t6W683XWrYbire3o0ND8+tTwztzQVnYtMjA8ND7S1jnZ3x+YX1hZXVueXF2fnZ8anF6YXVuaWo+PT42MT0YmZxejinf6Rc6fqC3JKjtWc6GrpvjMU2dx5en//jfv7bzx8/Nb8bGykf2R6fDYeu7e4sN7VNXTy7NUTZ67fau6bnt+cj+0trj9cu/f6XOzh1t6bW/vP7z99b2p+Mzu71GFj7MmUM5kSWFyRU5Cu+3yC7hPMoJKa48kpy6w8UnT8dNWFs3WXPWpG8iHOlsza7azTCSzLLk0hC0sPWGIVgxEsS6IuS4YkGorsVjWvYQbcnvSUQI4nNdcXzPenF/vTSjypBW5/nmJkCGIKhApGEgR88iFncpLLlkzbbNYKMcGht9kY+19WWR4ckKwqEwBFhCQiqIKoC4IuKV7FCJi+bF+gMDWrPD2/JrvkWHnd5fzSEy5KsNmAw4HsDs7uYJ0O4HJZAgYpGlM0YRiRATLNKRSjc9gDeT+Ws0Q9X0spN/zVsqfUSatOJ+9y8S4XYVmJpgXrrREAmYEKC3VEvEQOCEq6auSpZmFxyanL5y/Jgm71H9EUpChIUejFzvAvJzDLl2iB6CBUIFIhUBBUrVJmwptIcAtyiic1Ny23+sq11nikfz3cFQ93xcPt6+HOeKQzFupYGWldHmlbHGleHm1dHWtbHm62NoqLQ00JrQp3xsY6VoZbVkdbF+80Lg42Ld1pXrrTvDraHhvtWBvriI11LA42VxfmsZzIMMTlQg6KWJRIFyNYu1Yr58MwEstIlg/TYoUkXqORjkUfL6UqRpbmLfCkV6fmnkgrPF9QfWt4dOmb7+z9+EtP//6v3/rN9z71xx997l///hv/+ccf/M9//tn/+teP/t9/+ei//8NP/uVX3/n9T778d99+7wdffPat95989e29z762/Tg+GZ8eeHlz9o3d1Wd7sVfvrzy9u7QXj27Mh7eWJnZi0XurM7trs/vxub1YdHc1uhuL7sRm7q5Mbi9PbCxENhbGt5Ymd1ZnXgrVyWM1UqJRpUYN12ljNcpItTxWq43VKKE6wxq/Rqq1wQqlt1ToKkL95dJglWydwXorxIEqpa9C6ikTustEi0nfWSa2FvEdRWJnqdxcQFrzhbYCoSWfb87nmy0ZKxRu5+Eb2dyNXHI9G1/JAJcz4LUc4WqWeDGdnE3lzgfAhXRyPl04HcSnguhEAJ1I42u8XJnmLFGc5SZXboJCmVIJD4FkEUgRShyoEJIAJ1gt6QlYFDygF8KPl4GJ8mUgIihxQLB4HBwUOShYBEXqYANgCZhFkKJZwtA44ZFNBD54lhMZToJE/3iRSHQkGAdDmNtSMix6eMknqak8cfOiV1JTETZYpAGoQ2ywSGOgSnESxUo0kChWpDiFRRqAGscqDCPTtORyCU4npije5SIURVwuTFEff2asMIrLCZ0OzmFnHcmMM4l22hinjaMdnMigYhGcdOPzAeVCQKpPFS4GpSvp8o1stSFXb8wzWgrdrUXezrKUnopgT1mgpzzYV5HRXRxszfVcT5WOiXQFtA8UBjaO5989V/74xpFnTaeeNh7fazh2v+H4XuOJh20XNm8eX710+EHL+YetF3ZbL9xru7Tdemml8dzi7fMrrdcjV8/6eIG1scjFIQqwNoaxMQKNTCJ7iOoVdC+vGVBWOUFioMRAgeYwzREGERoiChAGIReHbIzC8D5BDchmUHYHZXdAMv2SZk1gOicaUDKgZCLZjS1jiGmtEEUGC06gMMSNlaDqLQnklGcU5HvSMlRfmuL1YsVEghV/Vlks01CmkcSgwvScc0dO9bV1T0cmp8OTc+NT02OhiaHh4a7OvpaWoc7u6dGxaGh8LjK5ODkzG5mYCYXD/f2h/t7F6ejm6vrqwsr89Fx0YmZmPLo4Mz87GR0fG49OzCzMLPR1DzbdbCkvrj5z7FxXa8/8fHz34fPt3Vfv7b3+8Mnbiwsbo3fGFmYW9/eednUNnTx16cjx+uOnrzZ33BmPxpc3Hq7de3V66f7YZHxr762tB8/vv/zu1PxmVlZxUhJlP0Q5PuFQMV+WlZ0qGyaSfYKZqWfkpeQXp5XWFR47c7j+/NErmuC3JXF2G2e3MU4HR1GIdiGWISxDrDdCyPEIijxRZDExgemq1zT8Hm+ax5fhTc32BfJ9wUJLwHyBIm+gUHNn8bIfQEUWVR5LtkMua4VoszG2ZDo5iTqU5LLZGLudtVumQSfncCUAholjEoMhknhe5UVNEDVRMmTVp7nT3P4cX7AoNas8vaA2r/zU4eM30nOqbDbOZgNOB7AftFk6nZyLgjRNaIa3yBo0JzNQYzgDYC+WgqKeIxoFiq/UE6wRzWInJVGUQFG85UK0QmAMI3KWgCEdYg+WUnk5TdFzDW/5qWMXu66eUgSNoTHl5Jx2jnIlumBeOBJfZJnZg9dfluM5TkBQQUjFSLNQ9IQYWHCLks+dkpdZcKS1tWdjvNeawOKhjnioMx7u2Ih0xsOdq2MdC3caZwduLd5pXBlpWRpunrvTOD/U9MJhvzzUujrSHg91rI62roy0Lg+1Lg42L91pWbjTvDjUsjLSHu1vyk/PZFiRpglNEwdF7JZFkxVfxLetrxZ44QV0GCENAo1DGiQeIqYqZpbmK/QEqwN5p9KL67MrbtwZXvrmO3s/+dLTv//WO7/9/qf++KPP/8vfff3ffv3t//zjh//x++//X7/9m3/99Xf++LMPfvPh53/2zXe+85mXv/7Og888Xd+ZH7m7MPLmw9W3H8Wf3V95dWfllZ2VR1uL+5uL91Zn7q5Mby1N3l2Zvr82+yA+9yAe3YvNPlib243P7saju/GZe6vTW0uTGwvjGwvhl8ZqxHCdGqrVwnX6aLVsFYONVEmjh5WRw7K1QrxTLg1XqYPlUn+51Fsq9JeLfWXiYKXSWyZ0l/J9FXJfhdxVKnaWCF2lYmcJaS1ErcW4s0TqLJbai8T2Iqk1X2jJS/gPmwrE2wkkB27Ixjdz+CsZ4FoOfy2bv5rJXwjAc6nc+QA8F8Rng/zpIDoVRMf88Kgf13pgtZsrN5hSgy3XuSwR8liybs4YS1byERMFciLH8QBKLGvlghMClqhUhqJVrJzYB3I8wjLNEobFEInWD2kGWdOV1ahizWHci/IUKz9hRShYnuEEihNpTmKhzAAJIRUSDYsmFk3Em0hwE8lLJC/i3dYERiSvJPow7+ZFH897ADY4pANsUKxMsTINFJpTWKQxQHWxEocNDhs0UGhGphjZRUs0LdIUT1PE6oCgaYGiEp8Zu0X1dlkFY5zdxtiTaGcy40iibclMchLjsrMyBzMU5YjJn/PxF4PylXT5WpZ6PVu7maM35JiNuUZLgaetyNdW4Gsv8LXmum+nqVe85KIHnzWFm0ElWp2xfqZk90r1K40nntw+sddw7N7NY/ebTj9sPbvXeHr75vGXOy6/2nPt1e5rT7qv7bRdWrt9dvHmmeXmi7H2G4P1JzRIgIPjHAx0cqyNZW2MxPIvOFJurBhQUjlssUwIzWEaYBoiClhGROhksZPVOMEnakHZDCpmUHGniu4UQTWgYEBBB4Jl3zCR7CGql9e8/MEExmDBBWUKe4iapvpKAjmVGQUF3oxsLSVN9niJ4jmIPysMlmkos0igudzUtL7WjonR8GR4fHZyZn5qZmosHB4cCvUPjPb0jvX1R8PjS1PR6Pjk/MT03Pjk1FgoPDAQGRhYmI6uLsRii6uxxdjC9MLs5Nz81OxEaHx8LDw7GV1diI0NT/R2D54/feni2cttTZ3Lqzs7D9+8t/va/f03Hj19Nx6/Pz42tRBdmo0u37zZeu7ctdpjF85evN3YMjA1txG/+3Q2thuajg+FVzZ23ti8/+zuo7c3779eWXks+ZDTfshl/292U1KK0jN9kmEi2Y20DD29KFBUnFZ6OK/mVOWZs3UXNSEl6ROMw8457KzNwTqcwFqIJarMLaQvkniiSKIui7os6ariUXWvqvsMb7o3NTslmO8LFqaml/iCRb5gsS9YpHmyiZyKkCrzisgr9iSXNYTZbYwtmbIl08k2OjmZtll4Xwdrd7AvduD0wd3I6pglvMoLOs/rouxTzXSPPy8lrSSQXRXMq8ktPXX4xA1/eqnNxtodrMPOOp3A4WBdloC5IEVhmuEpGtG0QLMSA1QWGJD3ITEgaLmyWaT4ynR/laAXOFyiNX5ZaRaa5q11PctKLNIANiD2ECko67mauzgr/2TLtattF49qks7RmKES2NKDN0js/LjJBb+4gSUsiEBGSAVARujjFSIiJhE8ujerqPJMV+fAxnjvRqRnI9KzEe7ZjPSuhzvXI53r4c54uHNh8PZsf8PincaVkdbVkbbl0dblsY7VkfblodbYaMfKcOvqSFtspHV1tH11tHV1tC0e7oiHOhaHWxfvNC/eaQu1XU3z+imaUDR2UdhBExfN07RAMyKTeP5Cwzgrkypb+HwOKhDpHDaJHFDc2aa/xJNW7ck6llFyqai2aSwc++ZbOx9+7tFHX3/+m+996o8/+vw/f/TBP330wb/88pv/9pvv/J+//vY//+Jbv/vRl/7+bz79k6+//e1PPXlvf2VzeuDx2uRnXtv+zLO777288cbu6mv3V16+ayWXFx5sLOzG5zYWxu+uTO/G53bjc7vx2d3Y7F5s9u7y1N3VqXurUzurM7trc7ux2e2liZdCddLoYTFUp4WPGIn9YZ1uxZlHquWRamWsRhupVocrlcEKqb9cstTLevorpO5S0lPGd5XwXSVCd5nUUy53FOHWQtRRKnQUCx3FfEeR0FEkdpYqrUViS6HYmMffzuMb84XGAqEhB1/LANey0LUsdCOHv5bNX8kgF4PoQhDWp+HzaeR0Kj6XLpxN50+k4iMp+LAJqtyg0oTlJqg0QbpMMFIA4DmOYCwRXrFaGBAQMZQIUiCUOIYHQARAQCCxWrRS8R4v2dUAACAASURBVPTBeppm8UFHc6I2heV4hk1cv6y5DVhfofjicgaRZJ1DE2ktKDOsSDMCayE7oYKIjgQTYOPF7AWJyWGdgSoHVAh1jlMB0BDSEdQh0gFQGWC1vhos1BigskizPkIc0hmo0UBhkU4DlQYKw8ksUGg68ebociGHg7OSzi4XoJzQ6eBcDs5h45wO6LJzThvjsDG2JNqWRFmnCEhxPkLKNHw6Vb0UFC4GxYtpyrU09XqGdivbuJ2l387UbwTE8xp9QaYb/EJffsrU4dzo0dzFo7nrZ0vvXat5cOvEg9sn7944erfh5G7zub2mU5vXah61nn+j7+br/Tdf77/xuOvaZvP52StH5xvOxNqurrReu1xehJyMxaEHTgY6Wc7OSBwxsOzhVb+kewXVxJLKYYkBAgMIAzENCQ15a39IQ+hisZPVgOCXjKDsDspmUDYDkukTFI3jDSgaUHRj2UolWwJmlbMoQJBYIrqg5EIerGTq/pJAblVmQbE/K88dzFS8KbzqRqIOeB3wlo9DYZFIg6Du7m5sngqNT4bGl2eX1pZic5PTkaHRcP/QWN9A5M5wNDyxOD27MD03Oz49PzE9fmd4pKdnfHAwOj65GF1cW4rHVzcWoktTkZnZyehkaCI0NBoZCS/NrczOLPX3Dl2qv37z6u3Otr6l1Xv39p/ff/jm3pO3Hzx5KxbbiYxNjo2MD/SNNDd1Xb3edPLslbOXbl1v7J6a34jfexqJxgfD891D00sbj+I7r23tvzmztJOVWWRLctoOOZ2HnBov5qUG3bzqxoqJFL/kK0wtqMypOlp8/HTlmTO19TIyD/1vlC05UYvsdAHaqvWhEccRBAQIRYwkjCSRVy0fhyK7VdVjmH63L93jTwiYP6PEl17iC5b4gsWGN1dQgoTXfZrpVkx7EpV8yHnoEw5bMm09yTY6OelAwOwJ+XE5gcPJ0RSy0DnWR1UQdUnyiKJblH2Kkeb25/mCxYHsqrT82ryKs+VHr5ne3ISAOViHk7MlU1a5s7XQS9goGIHmJBooHDKR4MNKmmjkK+5ixVempVTyWp7DKVgTGE3zFMUfYDjEhAsR6ZB4iRRU3QWGv7Ko9Fx3w7XOS8fcssExGDCYdkHKBa0bGEUjF4WsVkxrlPxYwKwewYOZhhCd5w1eMLFoEsnjC+aX1Jzv6Rpcj/RsTPRuTPRujvdujfevh7s3wl3r4a61sQ7LfLgweHtlpCU21h4Lta+GO2Njnasj7bHRjtXR9pWR1rWxjvVwdzzcsRZqj4e61sNdK6GO2FjneqRnorvRo3kpyuqLIS6KWHL1YvaiKKv5U2JZ2cINW3tUCBWEDYRNDptI9Ml6pplS4k077M08nl1+teJE5/TM1rfe2fnwc48/+vrzX3/3vd/94DN//smX/uGnX/7Hj77655995R8++uDPH339Nx9+7mfffPfDL77xqYexe9E7b95f/OCdh195e//917bfebL+bHf5ydbCk63FRwmv/Pz9tej9tehufG5vfe7hxvzDjYWH63N7a9Gd1Zmdlcn7sem9tbkHa3P3Y9F7S1MvhevUUJ0aqlHCdXq4Th+tUSwls0wcI9XKaK0eOuIdrtLuVCoDFfJAhdyXuITJvWViVwnfUyZ2lQidJXxHMeks4TtL+PYi3FbCt5fwbUXY0rD2Qr6lkDTn8425uCEH3sojDXm4IQfdyiXXs/GNHHIjh7+Sga5kkEtppD4IL2Xy9Rn8KT88E8Bn0vjjKeiIDx02uUqDrTJRmcaWabRXEhCSEBQxlKxNIOQSneiAE6AF3WATsCgOCBzHWxcyjhNYljAMtgpYD+C8L9LyIoAJs8aBI1Gyto7WMRYR+S8M9wIHBOtGBYAMD/hmmBgQawBrLNIZqLJIY6DGQJVDOgAqyyocp7KszDAyCzQO6SzUWKixSGeRDrDBYZ2FmjWZsUinocogjcUmzSV+IQNUCFWa5imapyje4Ui8Brpc0OWATgdwOaDDDh026HQgpx3Yk+jkQ67kJCo5yZV0yJGU5LLZGKeN5WhkcrBA4I4Y8JSBz5r4ggddMOF5nTtvcNdT+P583/yRgrna3Pna3Pnj+UsnCpZOFq1drN65dep+4+nthuP3Gk9t3zweu1jxoPnU8/4bz3pvvtp3/Wnv9Xst9XNXjy7ePBVvu7zaemni6qksVUZOBlMccLKcg2FtNGtjJTZB8vUJqk9QDCioHJYYKDLASoAJbOIShiiAXCx2MBoU/aIWkI2ArAcVd0AyvbysA6IwSAfCQZBZcWPFqnh2Y8UieoguKNPYRHJQ9pYEcquyikr82TlGIFP1pUqal0gmFAzAaxzWOKwDXuVwiqTdOHt+pHdgYiS0Mre0sbK+MrcQHZ+MRibDQyPjQ6PzkzML03PzU7MTY5HZyZloZHKoq2e0p2c6PLEQXVxdjsdjm4tzy9ORmehEdDoyFRkJDw+MzEWXYqvbY6OTly83tDR3Dw1FYut7Ow/f2n389v4r7+09eWtpebu/Z+jOwOjQnfDgYLh3MHTxSuPJCzebu4cX1nZXNh4OhuZbekItPeGVrZfjO69tPngzPLMeDOQ7bawtiXIkuRTEZ/tSDSwZQPTweqqckuPJKc0oqys6errq3NkjlwwxJfkQY0tmbHba6bIYuNASMJYjgOMBFBAUeSwLRJFEXRQ0WTY13We6U01P0OPP9qcVpgSLfGnF3vRS78EEhkU/zxspqiEBYkuibEkuq1HFlkzbbIx1ALMEzOHgHC7OqlOxSIwHQGEeQUnkdUnyKLJPVlIUPc305XmCxYHs6vT8uvzK8xXHrmtmhoVStBrFLPVyuoDLBS0/CM1gmhFoVqQ4iYU6JF6ipBM1WzIKFG+p4a/ESo7TJTidxOnEfzmEMYzIshaGw0BCClEyZLPQl15bUHKu6VL9wPVTabrJUIihIOUE1n+bYrDrL3qlP+YjszyTALHyAMgIKhhrGBuEGLxgIsHAoscXLCw/emWwb3hzvGdjom9zsv/u5MDWeP9GpHs90hkPdcZG29dC7evhzthoW2y0fT3ctRbuiIU74+GueKg7HuqKh7rWxjrjoa71cPd6uGc93H3w9KyNda2NdY40XdEUN01hmiEUkzh6WbpFMwKT6HuSXtz/LPOz9T2COsQmIB4o+EQ9XfcXm4FKX9ax7PLLR+sHNlbWvvPevb/97KOfffDsF996+7fff/9PP/7CP/78g3/86IM//+yrf/7pB7//8Zd/+f3P/PRrb7+zu/hgYeTzr21/69NPv/r2g88+u/ve0/Xn+yvPdpee3l14eXvh0db8/sbc3vrsTmx6Lx61Yl6PN+cfbc4/3pp/EJ99sDb7cH3WMnfcX53eiUV312ZeCtVqkaPm6GElVKsNVQlDlUL4iDFWp44clu9UiKM12kitNlwlD5SLQ9VagiNVoVh++r4yqadc7i2TesqkTkvDikhXqdBRRFrzYUcx35wP2otIR7HYVkCaC3BTHrGsHLfy0M1ceDMb3soj17LQ9Wx8JQNeSgNXsvClNFQfRPXp6EIaOhtEZwIWyRce8aFqg63QmXKdrVDpbAVJvIygAIEAoYCgaD3W3gNwAgQiAALH8hwnsJzAcrxF4gCcwDCEoTHL8taqMMF6sTi8UPxLn2ECwwEViBTCq4kbG5Qsyz5EMkQKwwpWwY/FlIJQI1jneYPjJMtVSAOZRTqHdQ7rLNJZoECkc5yKkAGADrEH8W4W6QzUWWhy0ITYDbBpAdwYpDNIZ7HFEXDT0OCgyUKD5VQAVJoRaU6iaYGieacTuSjscmHKhV1O5HJihx067MDaEdlt1iswZbnC7DbKlkwlH6IOHaI+kcQGEHdU504a6KQGTmvsScl10Y06C/1zxwpXTpUtnyydq8mZrsqaqs6YqcuerMuZOVm8dvXIZsPJ7Vuntm+dXDpbtn299lnf1ecDN552X33SffVBx+VYw6nlhlPbHVfWmusXms43Hz8s0Rx00dDJWjBfxkYBBytz1gpR9QmqV1BMJCgssljIIgWQiyUHQWZMQ+wCxMmZWPZLmhVkDshGUPGmiJqJBIVBBpRMZFVZJpLRPtEwoCSzRGaxSEOZxh6sBBVvkT+rMrOgNJCT70nLNgJpijdFUE0kHUTBsAaIxhE3Ei/UHe1raR/p6Z+bjK7MLS1Mz0XHp2YnZiZDkfGR8ML0bGxhZWF6bio0tTi9sDgzPzZwZ6CtfXIstDy3vBbbXF/bWl6MzU0vzE/NzYxPR0ZCw4Mjs9Gl9fXdmZnlpuauwYHQxPj82sb+9t6z3cdv77/yyd1Hz+cX1ocHQ5HQdDg0HZ1fG4vMXr7W3NDcNxKZX1jdWYjd7xmavt48MBheXLv36trd1zYevDU5t5WVUeiys44k2pnkkiAJGh4dSxoQvIKRpgUyjcx8f8Hh/LqTlWfO1NUbYkrSIcYyVtgdjLXEYxnM0IhjsWWmt5otMRR5LEuiLsmGpvvcnoDpCXr8Wf60gkBGSUp6iRkodKcWePwFujdXVNNEwe0RFOhikw+5DkwcjC2ZSU6ikm2M3RIwO+N0Akt+7E7u47vRgbOXEFUQTUEwZSVFd2d6/Pkp6eVpuTXZxcfK6q6UHbmMePeLVkzHgQ3kRR2zk4IUg2iaMIxAA5mFOsReIgZ5LUcyChRvieYvJ0qWgxLtTt7pIhSVEDCGEThOAVCHUAfIjYUUXstWPKX+rGN5hac7r18cvHUmaPosAaMpSNPIRYGDB7roxDHMZTUiJZyKhGUkq5eZEIMQAyMNEwOLJhE83kBB7bmmwf7RzfGezfHejUjvVqRva7xva7xnc7x7I9K9GenZHO/emujZHO/eCHdvRno3It3roc61sc6NcM9GpGc9bMlY50akKx7qjIc61sNdm5HejXBPPNQVG2kfbrigSgbD8BRNXAyhaYs5crA7TTD4BZYVAVA4Tn7xPcuKEGgQG5D3EDlVMbNUb76RWuHLPppZeqn2fN+D+PJ3P3n3BwcC9pvvfeoPP/rCP/38g3/637/xT3/3jT//5Ku//cHn//aLr76xNb2/OPrtT7/846++/dfvv/yl5/fff7r+1v7Ks92l13cWX9tZfuXe4uPN2Ycbc3vx6P21mf31WUu9Hm7MWc/++uz++uzDzfnd9dn99dnd2MxubPpBPPpSuFYL1aoJ9ny1MFItj9UpIzXiSLU8VCmG6vThGrWvBA2Ui4OV8mCl3F8u9pUJfWVSTzHpLeX7KqSeMqmrlHSV8h3FpL0IdxTzbQWwo5i0F/FtxaS1ELcV8K1FfEsR31LINxeQpjzSlM/fLuBv5/ENufhaFryWha5lo8uZ0OoDu5AGLRr9uSA6E4CnA+h4CqzzwiqDKdPpEo3JN3iVlwCLERQgIAgKPFYwlqwyWcAKgBUwkiEUE2t9liTcHCxvsd5pClkmVyulkShRxTJAiWpKy6CIsIyxAqGMsIz5RFUKtILSRMZERVgDUIFQRUjjOAVCjeOUA0uP6KIFB01crMBC1ZrGWKhx2IC8CYkb8R5IvBB7kOAG2A2QBxEvIl6IvRxyc8TNEQ8SfET2Q9HH8R4aGgw0WGhaOsdCjWZlGigWtoOieOsKTVGEcmGHxTO1AWtjk2yjbTbabqOTbVRyMpVsc1mn9UOHXMmHaIVmanX+nE+64FevZ3oac1J6SjOHq3PGa3Ima/ImD+dEytNHSvz9hd6BkpTBssBoTc7suarY1aOrl2tnTxXH6qte6br4bOD6k87Lu631O60XNm6fXW88t9N17W7H1ZVbZ5dbLxUGAsDmhE4aURx0sZyTZW00cHIyx5u84hEUn6i6eVmHgsJhgeZEBhAXgyiOMDABkXIBZGewgzWQlCobAdkMKpaA+Ty8Yu39dEAMKLix5CHqwQ1M14FokThECsg08RItKHsLU7KqMovK0/LzzPQcIzVd9fhFTYeiBkSVFWQaG1DQOKKy+EhRSev1m4OdPdORyfmpudmJ6ExkaiYyPTM+NTM+vTy7tL22HV9en59emJ+eX4rOT46ODXV2RYZHV+ZX4rGteGwzHttciC7NTs3OjE+HR0Jjw2ML86ubW/vLq3cjkdnx8bnobGx9+9H23usPnr778NVPPnjy1krs3vh4dGJ8bmpyYToaC08s9QyEwpNLd0Zn7ozOzC7d7b4z1dQ9NjS+PLlwd+3u6xv7b0eXd8tLa512xpFMO5NdIhS8qiEjQQWCVzCzPZnZ7uz8lILK7OoT5afOHLmoCV5bEmNLZuwO1sJJMNSBgDEYsMQycVhbRIIVUdQlxVQ1r276NXfA489KzSgIZJb4M0q8acXuQKE/rcTjz1fMLFn2BFQNM1zyIWfSIafNRtmSKVsyZRkRbcm03XLS2xnLRm+zMy+ywAnHOZKIoFp7NlnzG94sX7DQn1mRkX8kq+h4ae3V/IpzDkq02VhrCLN+j8sBKCd0OYHLBRmGUBaikOYZqHBYR4IXSwGiZopGruIpNlIriJqR7OTtlOBMXJSxy4VpWmCBzCKNhhqLTCKlikaeO1jrzThaWXF+rO3acHN9msdPU4ihEEMhikZOF+dMCJgFzYEuF6BdCbwkw2CWEQAnAZioZuZ5kxAdE43wpiSlpKTmV55s6O8d2Yp0b4z3boz3bUZ6tyK925O9WxPdWxM9dyf7EuoV6dqIWJLWuxHuWRvrXA93b4R7rK8bke6NSNdaqD021rYWav/4nyLdLedPYCCyDM+whOZEiuFdLqtEhqdonqZ4hhFpVrTSYFZ7BsclFBdCFWKdiF5RCypmlu4r8qRVBQtO5VZeqz7d+fRe7G8+ee/Dzz3+2QfPfvGtt377vU/98Udf+MefffBPH33jzz/92u9/+IXvff7p/vLQ853oD7/y/O++9f4Pv/KWJWCfeXXr7YexN3aXn91feW1n6dWdpVfuLry8Pf9wI7q/Pvtoc/7x5vyjjbkH67OWdO2tzeytzTyIR/fXZy3E1IO1md21mZdGq2Rrc5hA0R9WxuqUsTolVKeNVCuhOn34sDJQIQxWyf3lQm8p6i3DPaWot5RPXMLKpb4KqbtM6CzF7YWovRB3FJP2QtxShJoLcFtxAkt/0KsiNOahpkKxMZ9YVo6b2fBmjiVg+HImuJQOLmWi+nRwKRNfSEdngvBMAJ4KoGMpuMYNqgyu0oRlBtJVk2MQx0AIBMASgiVCZIhEkDg+i9zBx4BlCcMQhuNZlgcsz9CIZQjDEoq2gpM4Udxl1VQe1IMl8mEw0eXDARFAkT3oa0ZYRljCRMVEQ0hDSIVAgVCDUAdAAUChaZHjDjLIBzhEgFVAdMi7eckHiRsgNxH8REhBvBeLXl7yI95nvfFhIQXyXmA9xMsgkyYemvcwxM1iN4NMGhgsNCDUWahy2ABQsfSSpkWrYpVyYacDWUxum42z2bgX9uVkG22zSHQ2KvkQlZxE2ZJpuw0EiHTGEOpT1OuZnvaCtJ6SjL7S4ECx/05J6kh5oLfA255r3M5SGzOVtjyzrywwebJkob566kTh7Oni/bb61/qvPe6s32k6u3X79PqtM5tN5/d7G54MNt7tuHav88bEzQsaJMRJY4rBFIAujnUwrI2BLk6FoptX3ILqFTWPIGtYUADmaU5gIc9whAGEgYkhjALQTvMuYGI5VTLTVW+a5g7KZqpoeIli5bd0QBIQej5ha/RZ4WggygwSXZzCEA/SU0VvviezMqO4MqM4352ZrQUyVF+qpLuR5MaKxgkqS0wkqCyWaK6usLDh/PmOhsbJsfGFqfmF6YWF6bm5ydnZyWh0YmZ+enE7fnc7fje+vL4yv7q2FJufio729o0ODEUnZjfid7c3d9bX7s7NLE5PRWcmZsPD4ZE7YzPTC/HNBxvbj1Zi96ajsenZWGxj/+7+s72X39l/9ZP7L7+9tv5gPDI7OjoZGZ+bmd/YuPd0Jb7bMzhef6XJioINjy9eb+q72tQ/NrO+sft88+G7Myt7tXVn7MmUy844k1wiFEzFkACvcIJXMLPdmYWphcXBkors6uMVp0/VXZCQkZzE2G2sw8la9h+GQiyNWAZzLLF6mS0XIi8ooqjJsqloXt1IMdx+zR1wp2SmphemphelZpb6MkrdgSJ/Wok3UKiZ2ZLkDuq6goSkQ87kJEeyReJIpmw2OslGJR1y2ZIpu521OazVH/ci/0szmIOJJjAiqJhoWHSLil/3ZPmCRf7Myoz8ozklpyqP3sguPplkx3YbsDug0wWsPeTHAX8XpClkMQkphmegzCEN8h4k+bGSIRq5qq9E95dDMWBz8S5GpGje5frYFcWyEsspFFAB7yVKmuguSMk65c86dvXUmbHW+oGGMwHDQ1GQsgxTFHJRgKYTtFJrkE101TKEZQhLE44RAJAQUglRMdatM5i1SxQln9efV1h7pad7aGuiLx7ujUd618d7N8I9m+O925O996b7tyd7tyZ6NiJd8VCHBelYD3dZU5c1Y1nLw41wTzzUuRbqOHB/WBvFrvVQZ21JGcuJDCMybKKrk6KIy0VcNE8zPOUiNM1TLGFYkWMPSqA4GXAyxjohboRNLKQIilWtUuxNO5xWcDqj9NLxiwPP9ja+9/7ODz5nTWDv/PpvPvn7Dz/7xx9/+U8/+eBPP/nq337u5Z3Z3s+9Fv/NDz73y+995qdff/f7n3/21++//KXnu59+Zeu9x/F3Hq69tR9/Y3f1tXtLT7fmX96ce7I592R74fHWwpPN+ceb8w/i0b21md3YtDVvWc8LSbsfm34pdNiKfynhI/pYrWaVqlg+juEqafSwMlyjDNVYOES+r0LoLSO9ZcTC0g9UyAPlcl+Z1F1KusukzhKhvQh3lvAdxXxLAWwp4luK+NZioa2QtBaS5gLSmIdu5YDbebgxn7+ZDW9mg1u5+EYOupLBXc2E13Lw5UxUnwbq08D5IHc2DZxO5U6ncif84JgP1bq5KhNUmrhYxwTwlAtwDOES2BsBEQlAAbCEZTDgBABEAESG4y2sFGNlv6wCyUQODDEctghSCcVCMiaKdSqzXEMsJwJg9XjJL4IRGKuE1zBWMdYxb1hGHQAViA0INZaVWVZGSCfEREhFSEFIA0BhgYJ4g4geInkF2U8EvyClEtGPhRQspghKgJdTkZgCeS+HPVjyQ8HHEQ8NTcj7ONEHJD8n+oHoZ7GHgW4GmhB7MHFDYiLeBMRkocpwEk1bj+CieIcDJQgFdmh3QJudtV5Xk210cjJl5Uk/9oMlUZQNZCJyShOu+NWmLE9rbkp7nre7IKW72N9R4G3M1G9n6jfS5OsB0pAmtmTrw4ezR6szp47n77Wdf9hR/6D17GbD8fiN47Ebp9Zvndvtuv5ksPlRf+OTOy3Pwt3XaiqQiyYuBlEMpDhIcayDoZNdmIYqEt286hE0n2SYRNaQILNIYCDPIv7F9YuGiIaI4qCD4SngJrJfMtI1X1BxByR3qqR7edmAgspiHfCJLhUse3jNy+spomFAWeMEhUESBRSGeLEWlH157ozqzNKqjOJCb1aOHshQvami7sWKwUkqy2tAMLGoAV6muarcnMsnT1w4drynpX06NLE8u7gytzQ3GZ0KT46PRuYm5zbXtu9tPdhY246vbGyuba/Or4723xno7p8Zj66tbG5t3N/avL80H5uLLs5MzYXHJsZGwxMTs+ub++vbj4ZD0cGRydD4wuRsfH3n6c7DN/efvrv/8tura3ujozMDg5G5pc27D9649/D5UGjuwuWmE2evX7vVNTEbH4/Gr93uvdrYN7Fwd/PBW+v7by9uPKmoOOa0s7Zkyv4JB6KAQiSRIzLLe3gzw0grChSVpJVW5tacqDxzrPoM5tTkJNa6S1kcJoqCDI1oCr4QMAgFQmRB1GTJkBW3qnk03aubftX0m950f3q+P70wkFHizyx1Bwp9wWJ/eolqZomCmW6aKhYSN9dkl81BWxr2YhPgdHDW/vAv6RUsINa7o0UV4AWDlz2iHDA8OZ5gkS+zIqPgWGHFhaNnW/1Zh5PsKNkOk23A7uBeDHNOF6Ap5KKQi0Y0S2iWUAyhGIGBKsAmEv1IThP0HNVXpPvLGORNdhHXAebmwIYncaxCswrFaVBM4dVszV+Rll+fV3qx4+qZkdb6zitHvYpK04iirBwYepHFPFiEHjzW6zKNGRoDIBGsEaxhrFv1xzxvEsEjq/6UYGFh7ZWW1jvxUN9auGct3L0x0bce6dme6L83Obg90b810bs92bs53r0Wbl8LtR/MWB2WdFmuxa3xvs1Ir/VshLtjo+2rI+1rY53xUOdc782slBQWSBwn0QxPsQJ1kGJ20ryL4l0uwtAizQoMK74oL2Q4iQMyRibGJkQmL/plLV0xcnRfaUpGXXrh2eyKq6evjD69G//up+5++PknP//aG7/69ru//f6nf/eDv/rjD7/0hx9+6avP792f6f36e7u//9EXfv39z/38W5/88MtvfPczr3zjvcdffGPn/ccb7z5ce+dh7K0Ha892lp9uzVvPy5tzT7cXnmwtPN6cf7I5/3Bjdm9tZn999kE8+mhj7uHG3KONuceb8/sbc3vx6IO16EuhanWsWh2tUUcOy6FabbRGGapK0OiHq6SRanmoWh6slu5UywOVYl8F318p9JbyPSV8f7nUVyb2lgq9pXx3Gd9TxncUo84SYslYRzHfViy0F/OtRXxzAW4uwE35VooZN+aThlx4KxfdzuMb8vCVTPZKJnM5nbuSBS9lcOcCTH06qE8D54LgbACeCcATKVydyRw26SqDqdChV1ZpGlIuADieBQQAHgAeYQlC4SCDyQNOQFBiAc9xIoQSgJLlKrRAvQAIEPAs4FlIOMhDKFrxF5bjD6z2EgBywpcBZasLHAAFY1UQDEIMCGVIdEg0zqr7gjLNKSyrWO4MQkxC3Ja2IaQT4sbEjXm3JPl42SfIfiL6edEvygFBTiVyKq8EeCWAJT/gvRz2AOIBxAuFFCikCEqAKAGsBKAcAEIKiz0MgNqNmgAAIABJREFUcgPiZf9/qt7qua58z/K8z9Np6dCGH2/eh1nMaJHtNKVZZiahZVssWWixdI6YwZyGxJs3b+XFulVdU4zTPTUxEzXTD/1XzMM+dmVH7FCcCMtvJ7T29/td67OQV0QegN2QeiB180DjRNXFy5aAOZ3M4SAOB3ak5jBo3cPs1hXdLqTb+VT3hF2wpfO2fVz6Zxx0oEJKTpjkUtx9KWZey/LczPXdzvNfyzYux/VLMfVciJ7xwTMecDFE72SZ3TVZcxcOrN06sXLr+PzVw9MXD01d+Hzy4pGl2+d2HtzYarm+8/D214OP99rvVEWDyOFSBIg5AXECdInAIfDpLuQEKpI9VPMrpl9xu6lmIEkRoCQgCVDKp2avlAXRKSIbL/PYS7Ww4o1p/ojijSjekOz2Md2NFF1kBmBeovio5qWan2kBSfczzYNVlce6gFWe6CLzEyOmBgt9WVWZJTXZZSXBnHxPPMsMRVW/D2tuKKs80QF1U8VEVOWFvGDg84qyg2Vl187Vd7Y+Gu0fmhwZHxt6OtQ30NvZ86R3cH5uaWV5c25maWZyYWFuZXZ8tudx18Pmh6ODYxNPZ2Ymk8uL69Pjc6ND40MDo10dvZ3t3U/6h2eTG/Mrz9ranzQ/7u8dmBwZn59b2F3Z/HJ99/3q1pvxqZXevon+gank4u7azvu55ee3G9tP1988dvLKmfpbPX2T49Orl663Nj0eXth8P7vyOrH5fmrpZWXNcYHD6emcLc3JO3kCKBWJBiQvdWd4MkriJWWZ5RU51Ycqjh2q/oJAIz1NtNk/buFc0OmCPId4Dgk8hiK1GhsIsyYwXVU9iurWDZ/pCXr80WAkJ5SRF4wVhuOloYwSX6QwFC3xhQtkPaqrvgyPVwEkfZ8zLd1pqVe6jbPZUhgOu12w2wSHE1hBZsu25+TQJ7wAwgohGqUmU3yaO+4J5JrBfH9GRSzvYFHl6dpjtz2hks/Sgc2JbQ7wSbqsn07X/8pzEiQRKCLWeWggFmRGpmTmGIFi3V/EI5+TlznOEjBqoeg5QeFElRM1DnqQEpM9Bb74wUD2ycKSY00Xj3TeOXP1WKVKFNGq60vxfNGnILaLxy4OuVyIc0GewzxHBI4AgUGkpnJgxKTUzZiHMQ9mHlkNBsL5BTXnLt94NN3dluhrnulOWTmS/a3Jvtb53paF3tb53qbpzrsznXdnuu6meByPblo3sIW+1sW+BwvWb/a1zve2zHU3TrbfnWq/a41o984cYUSFSAFQsrCHzo/55VRjNS8JgiQAhYeKiDTL0yEARcQqxgbGJqE+poRVM9PtL3CHyoIZdfHCE5ll9YfPPnq1mvzfv176+19t/evvX/77X7z/j7/57n/8w6//37/51S83J1eHW//1D1/+z3/77X/83Q//13/99l///P3f/dmLv/pu94/vNn/9aumb7bkPmzPv1qdeL4+/WBx9vvT0xdL4i6Xx3fnR7TmrGGxka25oY27Q2ihuJkY2E8Mbc8Obc8Mbs0MrU09Wpp6szQz8orvW7KzWO2r0zlq9q9Z4XKV01OrdB9zdB9ydtcajCunRfqWtSnlQKaXgh5Vya4XSUia1littlVpLmXy/CDWVSY2l9F4xsryI94rovSJ2p1i6VURuF7M7JfLNQnItF17LITfy6PVccj2PXM9n1/LY5RxUnyleyILns/C5THguG57JRKfj8EwMnYrh41F4NAQ+D4h1XqHGK1aaXImb6LLucomcEyDIIJYAoBBJlKoISQhKGEoISkCkCMoQyVYjyc98GVZbuQpFBgGFSAKIWWctghQr44ywCpFmyQ9KuYZMhCwHkcYkk1IDExViDWCNBwovKlY7pSCoAOgQ6gS7MXZDqFPqkSSfLAcw9SDmkZWApAU1MyapYaKEmBImSgjLQSQFsByUtCiWQ5ZuYTlIlDBRwrIZp3qMqBEoh5EcwnIIUD+kfoC8AHkh9onQ5EVdQDoPVJeguKwJzMUcDmLNXg4HdjqJy4WtdLPTAawYqd0m/qclLJ137OOBE+XL0kFFOBlQzkaN+pheH9XOR9TzEfl8RDnphccM7qjmOumBlyPK4/1ZT09WJC4dXLp2dPH6F9MXDo2dqxs/f2j+xumtpmvbrTfWGq+863vw3UjX4r1LRaZKnTzlAeYELIjQKQg2TkjnsAtpUPEy3SebfsXtZYaBJUVAjIeMxxKPGIcwB1M2eidANp65oF8yY3ogrgdiujeq+oLM9BPdBLIOJANIVgIsIJtBSQsqhp9pbiSZkGkCll1QE5ifuKNKoMCXuT+juDanvDSUl+uOZZvhqOYPEMMNZJWnBmBeqngIUwUxw22UZ8eLYrGzh4823bw71N0/NToxPjw23D/U+bi7p6s/Obe0tra3uLCRTKwuzW8kZ5aG+0faH3SMDoyNj86MDE3MTs/PTCafjkwOPhmxBKyvZ3A2ubG08WpodO5R59DAyNz49EpiYWd1++3G3vv1nXeJxb2p2Y3Z5PbKxuv13feLG1+2dQydPHfj+MkrJ09d7emfHBhJnrvU0D2UWNn7pr1/dmLp1dzalwePXXBYE1g657TzRMRUxIxnJtKjRrQoWlyeVVmRU3Wo8tjB/ceQoKWnA7sDfjLyWVoiAsLzqSEMI5kyVZYNShRZMjTNYzUy+wJRXzAzFMsLRPP9kYJgrDgUK4lklPkjRaqRoanesGFiDqR9ZtuXZt9nrRDtvM2qYLYSYLaUajqcwPEz1REBtYimhOlU9kiqX3PH3cE8b6Q4lFmdVXSkpPpc3bFbujd3nw3aLXSvCzk56HBB18fehk8oQl4goiiJosIDVUQmID6qxiQjyx0swmqGg9O4jxD6j55ylRNUTtQE6AE0RIxcPVAWyPxcjxwuLqh+eO1Ex+3TZ+qKMGCC8LE8/WdiaXGkrG4ay75hfQCCBGEqWZVyKROTMS+hHln2u31Z+ZUnz5y7P93dluhrmuttnu1pmuttmuttnutumu1qmOm4N9V+d6r97kzXvdnue2MPr1uJ5qn2O5ZELfS1Jnubkz3Ni/2tyZ7mqfa74w9vTTy6bc1nn1eWi1CxIEQ8oC6BuXjKC7KLl5wpS70EgBXfVqy+eBGplp4RYhDqYUpQUiOqmeEOFHgjlcGsg9GCE9nl509c6nm2OPenD/N/+8vtf/rpxT//5uV/++Pbf/nt6+fTPZujj/7bnz78z3/73f/4x1//33/93b/+/u0//NnLv/7h2Z++2vrp9fL3e8mvN2c/bMy8W598vTz2cmns+eLYi6Xxl8sTzxfH9uZHdxdGt5Mj24nU6WsrObo5N7w+O7g2M7gy9WR1emB5sn9xvHd5sv8XPbVmZ7XWVWe2V6mP9yuPq5T2KqWzRu+q1R/vl9vKWXu1+rBSfliltO2Xm8tJa6XUWi63list1uxVSpvKUjSpeyX4XjG5W5jaIt4upHdL2K0idrOA3C62ysDw9VxyLZdYn69m42u55GoevZAFL2Ti89n4bCY4k4HOxNHpGDwVx8cj8GgIHA7DWi9f54PVHjHDa2CkOp2iywkQkhGWBYGIIsVIxlgWBQIEgqEMLJ8hYBDKFk5eFCgAErQWFETFSIZIgohBJCOiEqzKzJQkL8IaIQbGFrXMpNSNsYGgRrCKkUaJToiBoQahwgOFE2Wro5KHigBVEagi0ERRA6JOiBtjNyFeSr2S5GOSn8o+JvkkNSipAaoEqRJCkh/JQST5EfMTJSTpUapGsByStKglZlgKqmaGYmZIWoyqMapEqRrBLAiQFxM/kYJYCkDsFaFHRB4BGRxQOaDygsrxsstFXS7q4ojDDp12i1sPLA2z2wRLyWzWRd16HU7jMUfyGamThYMm+dzLjvnYETc65kEnfPikn54OyvUx/Xqu725RpKUyq6Muf/Bo8eTZ6sSVozOXjo6dOzB+/vPZKydW713abLq2fO/Sdtutb0c63/S2Ldy7dLO21MskxgHiEhAnIJcI7IJg47ATmEjxSUZA8QQUt4fpBpZVETEOUg5RHhEOWbkxzAFLwGQO+5kZUbwx1RfRPGHFDEmmn+i6yHSRGUByI8VHtSAz/VQNSJplULTgGgoHVZ54oRqWfXnejP0ZJTXZZeXRgjx3PMeMRFVfkBpuKOsicyPZL2leJukARHS1OCPiIbg4I+vamQudD9pHnwyPDz0dHXja29Xf2d49Njq9sfFidXU3mVxfWd5ZX3s2OT7X0947Njw58XRm6MnTkaGJ6YnEzGRiePBpT0dvd3t3f8/g1NxacuXZ04mFnoGpgZG5iZm1xNKztd0PW8++2X729dLay+nE1vj0amJhd333w9ruh6Gx+UvXGg4cPnf5amN33/idho6rN9vmVl4tbn+41dQ/OLW5uPXVxasN9nTBls47bJzDxkEeEQFTgWpADWvhklhJTcGBmoIDn1ccqys/gnlt33/hbemCzS7YHILDBVwc4gUsiASIFIhUFClCMqGqorpl2VRlU1c9hu4z3UGPN+wNxEPRXMtJH4oVB6PF4VhJMFqsmZmG4fcoKufg931ms2j06alKsI8LABv/iSPl5KDDBTgeCSLhBQwgQ0RBTMOSTmS3pAd0T4YnlOeLlsbyDuSWHi+ru1Bx4IqkxiyIlM0GUzgPJ3A6IcdhTkgpiiBaFV+yABTLSQ9ZgGlRzZur+/J4ErC5pFSel2eCoIiiAqEmQlMAbkB8WMtUfcWeSJUvdkjz1x2tO9x+8+TjGydrirKthQ3PIf5j6iulmjzhRYsqQCwHh/VAICHLwfHpIQbBBiEeJvlMdzy/9PCJkzcnOlsTvU0z3Q0z3Q2z3Y3J3mbLYTjX3TjbdX/y8Z3Jx7es8ct6ptrvzHXfn+9rshaMs1335vua5vuakj2NU533xx7fmey8P9/XUpSTy/EEQslC0btEmgL4ChLHM56nFnMLQtVqsxRESYSKICo8UCDSKPNSJcjksGZmeQJF3sj+cPbnsYIT2eUXz11/sjc/87tXs3/1zfrf/7D7jz/u/f7NQqLn7ouZvn/9/dv/7+//7D/+9lf/z998/+9/+c0//+b13/3w7C+/2fntl8s/PJv/dmfu663Zr7dm365NvVmZfLU49mx+9NnCU2uL+Hxx7NnSxN7C+E5y5JMXcX12YG12YH1myLqHLU89WZ7sX5se+EVvndlVq3XXGR01ekeN2n3A6KozOmu07jq9o1p9XCk/rpQfVyqPKpW2SqmtQn5QKTeXkZZS1lomt5bLjSW0uUxqLpcbS+n9YnKvGN8vle4VW45E6U4BvVMs3SqSbhXK13PJtRxyI49dycHX8ujlLHApC17KhhdzUH0WqM+C9VnoXAaoz0ZnMvDpGDoVx8fC4HgUHwqAWq9Q4+GrPHzYUHiBCDwWRZJaBgLrYRjJBMkIMAQkDGUgMIFP1YwCKPECBdCyYCgYKwQrmCoIy4SoGKsYKQSrlBoIKRhZPCqdYJ0yEyMdApkSDQIFQglYRzWBikDhgSIgFSJNRKqAVIhUhHWMTYLclHop9WLsxtitqkFVC8mKX5YDTPIx2Y8lH2J+KPmt8YsoIaZGmBrBcpDIIcpChAWtLSKWQ5AFEAsRJYKkEJZCiAUg8REpmPodFsAsIEI3x+scr/FQ50SVs4Ad1nLfRZx2xDmx05FCTFlnkvQ0l3WNsPz0ts84RxqvC7hQUT930yM+6XhAPR5QzkT1C1meawXhG4XhW8Wx2yWxO8WxhrL445rcnoP5A8fKxusPTl44PF7/+ezVk6v3L2+2XF++dzF569yb3tavhzo32+7MN1xNNlw5XpCjCJBywBIw0c6LNo46kYkVL9FCqjekeLxUN5GsCFjiMeUgEzARkJUAQy6ROAG2CzKPfUwPK+5Mtz9meCOqGZJ1P9E0gemiZADZRzQ/1f1ECzIjJJshxfRg2fyImdcE6sVaRPHl+jIrM4trcysqYkUFvswcdzTDCAWZ6YGKLjATSUHZ8EuKAVHUMKoL8w0IAop6oKyy4cbtga6+yZHx8eGxgd6h7s7+0eHJtdVn6+svlxZ3lpd21taeJ2aXB3qHJ8fm5hMrczOLidnl5OzSzGRydGiit6uv82HXk97hqdnV+dXnU4mN3uHZnsHpsenV5Mrztd0P28+/29z9enHt9eTcxujkcmLp2drOu9XtdxOzGy0P+6/eajl/8e7pczcvXm3o6B7bevH9xvNfPuyaGpzYmFv58tLVRqcd2NI4expnT+dEDhKeSoKkIS2oBotiJQeKDx0s/fxgxdHa8sOIU+1pwG5LBZktpJOFhAeQiZAKkCAkU6KmHBy61zD8pul3e0Nuf9QbzAxEckLRgnBGaSSjNBwvjWSUhSLFhjtT1zy6LDvtQlqaIz3NZbVZpv+chZh6LAe86OIgL2ABEOssbb1TMtlkqk91R9yBbH+kwBctDWfX5pYcL6u9WHnoCpFCtnTgclGnEztd+OMWEX3qVraWhxzHXDzjRJkDKg8NKAWZFtXcWao70ynqNpdkd1EnR5wpLIUKoUGYn8ghqsQlI98MVfpiB9RAtTdy6NLJLx5eP952/WRGOCIKRBQpzyGXE6YAIjzheeJ0gk80qf/0P1uvzkhGSCFYQ1BDSE2Zv7CJiUczIhk5VV+cuD7e0Zzoa57rbZ7rabKeZG9Lsrt5obdl6Ulrorth8vHtyfbbk+23xx5dH3t4ffzRjcn2W7Pd95J9jZbRI9nbNN/XtPCkNdHXOtfbkuh/MP74biQQ4QQKkCSI1MVjATBeoBzHeEHmBYnnqSAyUVQAlK3eeU5kPJRFrEGsQaRj4qZyQFIiujvHHSj2R6vDWYcyCk8V1lw7d6Vzbaz/daL7u82xn14mPqyOLPTefzbd9Q+/evnf//j1//kXX/33P73797/48H/8+Yd//M3rv/nh+V98vfWb10s/PJv/fm/++735b7cT79em3q1Pv14ee7k4lpq9kiPP5kd3F8b25sd2EiN7yZG9hae7C2NbiaG1mSdbs0PbieH1uaHVqYHVySfr04O/6KnTuuu07gNm1wGjo1bprNM6avSOGq2rTu2oVtqrlMdVyuMqrbkIPqhgDyqkBxVScxlpLmWtZXJzCWsqpk2lrLlMai6X7hWie0WosUy5nY9uF+C7xexOIb1TyG4V0NtF8vVccjlDvJIFr+czC+Z7JQdfyoL1WeK5TKE+S6zPhGczwLksdCYOT0fhyTg+HkFHwuCgn6/ziTVefr+H82uKCJggEFEkIqAiYNBaGAKGgIREClOrDwVYLqCPLvlPAoZIivmLsUKISrBqETqsDxBIBKuEqATrCMgQKQAoCCoQSDzHBJ6KkAmACQITRRkiDTETEt0qSbF6mTHWCTYZ81LqZcyLcUrMKHVT5mXMJ0k+zLyIekXssWYv6/m0HhSgR4AeQHyA+iELQCkAaQjRMJYiWIogFsRyiKoRpkaZGqFyGNMAxF5eNDhedwmqwCs8J3/ainAc5TnGu6jTgR12MYWhS+fT93Hp6Vx6usuWxqXtc6Z/5rJ95nSkC7IoVer0sE8+GlCPh7SzMfNyXvBqfuhKrv9Kju9ylvtihnE507hTEGipyHxcnd9/rHLkTN3EhSOLd+q3Wq6vN11duF2/dO/iuycPn3c0rjTfWGq5vtR66+nNsxFVxQ4RcwJ0CIKNE9NckosYSPFgNaR4g7LHR3QTyIpAJAFTHlk3sJSAcQA7RWwXFIH4mRHVPXHTFzN8Uc3jp6oJqS5Kush0UfIg1U90H9aCzIwonrDi9lLVgyUDUJWHKk+8RAsp3mxPvCyjqDa3vDJeVODLzHbH4kYoLHvcomyIko/qYdUdlHUDoIAsH95f7mNUByAvEr144vTjhpbB7v6xoafDT0Z6uweGh8bX157t7r1bXN6bX9heW3uRmF3t6xkaGZxYTKzOz60k5lYXEqvjI1PDA2PtD7s6H3X39w5Nzqwsrr+amd968jTZOzw7OrUys7CztPHlzsvvt158t7j2ZnxmfXxmbXZxb2njzfLml3NLz56MJM5euF1RffzQkfMXLjd09U49+/LXu69/7BteHJxYTS4/v3O3DQrMlsbZ0jiHjeOdEHKY8lSBalAN5YcLaosOHqn84kj1yaqSQ5BT7Ok/EzAncHLQJWBLwwSRiIB+rEXWFdVUda+qe3TDZ7gDbl/EG8wIRnLCscJQrDgcLwnGiqOZ5aFosW5mmLpfYbItzWVL49LSnJZopaVxP9cwiyNls1uT38cqS8gAZJgoTDJkxSMrPtWIeIO5vnCBL1IazqnLKT5WXnuptPYCkYK2dGC3I4cDOV3E7rAs7ITjGM8xjic8bxkTrB2JygGNR24shyQ9ZvpysByyc4qdk+xObHcgB0dcvGTnJAcvA+zDcljSMzVfqTtUpfortUCVO1h7+cSxxzdP3jl3SFc0nkOWX4xzIZcDpmYvDrs+dlpaXhKOwzxPoJgi2GGsEKxBqGKsUerGWMfEZMxnGNFoRunx45enulpnexrmelsSfS2zPU0z3Y3JnuZkd3Oyt9mKNs92Ncx2NyR7m2e770133plqvz3TeTfR05DoaVjob14efLDQ3zTf17Q08GBh4GGir3W8496DKyc0pvCiBLBiTWC8QFJHL4uYBeSUQVGQRCiJUBWALEAFEB1iHWEdETdhfqZEdE+OO1Tqj1UHMw7GCk6VHbh99Wbvq8Tw++WhV/NPXiX7F/sb14Ye/Ond2j/++tW//PbNP//2zb/8/s2//eHtP/3mzd/9+OKvvt3701ebv32z/OOLxe92E99szX29NfvVxsz79enXy2PP50f2kiPbieHtuaGd5MjO/OhO8ulucmQ3ObK3OLa7MLaZGFqfHtieG9qdH9lKDG3ODm3MDK5ND/6i96DZfcDorFE6D6jdB/XOOrWzVu06oHUd0Drr1PZq6WEl66jRHlVKreXkQTmzBKyljLaUs6ZS0lTKGktwYxlrKKWN5VJDGbtfQu8Wktv56HY+vFtI75coNwvwrQJyu0C+lkOu55AbBdLVXHQtj17JJZdy8IUcdD4b1GeCsxngXCY4G4dnouBUFHwRASfi5GgYHPBxtV6u2s3t9wp+XYVQBsAC6VJBwFYJOkIMY4YAgyJFUIJW5EukgkXZsPp4PvrgEZSBKFlGD4JVglVKNEZ1i9NhqZo1lkGkQCABURJ5AkHKY4qg9pF3qUNqiFgTsQaJgZlpbR0pdSOkY6wz5ibExNgEQAdAxcRNiFeS/BYyijA/on5AfUgKYDmEpRBRwkQOi9DLi24ReRENEDmEpSCWIkyJMzWG5TCkAaKEqRqxfmIpCKkfYK8ATAGYLlEVRFUQVQA0UUwNYaIgi7wkCpKTQ3aHmJbOWdnSdBtvfbbb+PQ0Pj3N5UzjHGm8zKMyGdbq+KCbHvWz0xH1XFQ9H9fqY8q5MD0bJCf96FSAXoyb94qj7QeKeo9WTFw8unLv8mrD5flbZ2evnVpvufass2Gj7fbmo7trj+4std5aab15qbKYchi5ROQUgY0X0l0yj3UoeYkWVr1h1eujuiZQmceS5ZsXEOGsGjCAOUhdkDhERSAByYxq3pjujWqesGL4mWZCSReZJjAL4+sjepCaYckTUT0h2fAS1QJEqTzUBOJGSlD2ZHtilZklNTnllfHi4mBOthmNaYGw7DZFSReZn+kRzRNUdAMiL2MnDlTnhgKKwAUUtbakrOH6rZ72rtGB0adD473dA4MDY2trz5+//Hpz593m1tudvQ/Ly88Gn4yPj85NTy6Mj85OTiSnJ5Ljw5Mjg+Odj3o6H3b19w49nVycW9qdSmxMzG1YPcszC3tLG2+evfnVzvPvFtdej0+vjU2tTCY2lzbfrG6/W1h71fxooLj8cGXtF0dPXqm/dP9+U+/S5tuF9dejkytPRhfuNjwuL68TeWpBm+zpHOcEloDpWAuqgWx/Tm3RoSMVJ47XnSvLr+Ps2JYmWgJmc4h2h2B3ik4eu1IJEywCCpGEqUolTVZ0WdFV1dB1t9sT8PkjgXBWMJobzSiOxEvDGaXheGk4XuoPF6lmTFd9jCj7PnPu+y+Wh16wO8R9aa5PAma59u1O4HCKDpdoBVosAYNQQliRJEOWvYriU4yI25fjCxcGMyrj+Z/nlX1RVnuhoOKMJIfttpSAOVKHXuzisMNFHBx1CRInSDzPOFEWkMZDjYOGSHxUiSpGhmJmOAUj3UlsLmJ3YidH7BxxCYpLUDhRF4gPymGiZcqeYs1XYQarNF+lO7D/ysljnbdPnzlQLHAixyGBR7yAOQH/PED9CcAhCPTTkQwCCYoSgjLGVh2zhrFqncEwMTH1KEogGi85cfzSdFfrbE/jbE/TbHdToqc50dOY6G1MdDcmepoTPU3zvU3J3qb5/qbF/talgdalJ60L/c0Lfc1L/S0L/c0rQ22rww+XBh8sDrYtDj5M9LcOtl4baLnWeOGoIsmcQC0rgEsgLisb9zG8bEmXJWkilABURCiJWAVYF5AKsA6ph8phSYtqZrY7WOqPVocyD0UKTpYdvHPrTv+7pbFf7U3/+vncTy8SPz1PfLs+/u36xI/PZv/wZumvv9v5p59e/fNPr//2hxf/9ZudP321+fu3qz+9Wvr1i8Xv95Lf7sx9tTn7YX363erk6+WxFwujz+dHny083UkM7ySGt5OjG3PD23NDW3ND28mRneTI5uzg5uzg1tzQ1uzg5uzg9tzQ9tzw9szwL7pqpK5auatW7qyVug6qXQeU7oN6z+dm1wG964D2uFrurNXbq7RHFdKjSvlhhdxWLj2skB+U0eZS3FLBWspZUyluKqNNZbSpXGoopXcL4b0SfL+Y3sqDd4vI/RLpeh66mYdvF6UKLa/ns2t5xKpTuZANL2TD81noQjapz0IXc+nZODwbR6fj6HgEHAuDoxF8KCDW+UG1R6jxggxTIUTDiIkCFnir+oFhKMuSQZBspVis47PFmE/18VgWRPCfXyOrqdkCUFmPxAyCFIzVVPMyVQnmT4kkAAAgAElEQVRRIZCAyESBIihjqEAgAyBL1ERYwUSj1ERETxUlIOvdSqfUTYiBkAXu1C1wJ0Q6wAZiHsQ8FpIDUQ9AHiuwTKQQkYJYCmI5ROUwlcJECkHsxyxEpLCsRZkaI1IUyxGihJEUZFqUyGEB+yzHB6QBJAUF7OVEQ4CmiE2ITAh1ADSOYy4X4Tkq8MzlItZfjVSZhV2wHGjp6bwtjU/fx6Xvs0DmnGMf7wOwnArVCjjsJcf85GSQnQ5Lp0P0ZAB/4YNHTfGYG57ys8uZ7vulGY/qiqYuf5G8UT9/q378/JEnJ2pnbp5dbLiy2npzu/3+blfj+uN7Sy03R29eCOpeaOeRCyAbL6ZzikDcWPFRPaR4QorHR3UDSApPGI8QBywIvfUgF8B2gbqgBqSQ4olp/rgeiBu+iGoGJOOjUZ5aBzAf0wPUCMuesGIEZcMAVBepAajKI03AHqwGmJlpRisyimtzyqsyS0tCebmejEwzHJLcHqAYAgtIRlT3RVTTA4kHkYNlJRW5OX5ZMhHOCgTPHf2iraF5sPfJ6MBof/fg0MDY4sLmi5ffvnn7q1dvfvni1Xfb22/Hx5LjT5NzsysTY3NzsyuLybXZqfmnw5Ndj3s72jp7uwfGZ5ZnF3cSS3vzqy9Xtt7Or75OLL1c2ni78/L79d2vF9ffjE2vjU6tTiW3lze/XNt9P5XcvnyztaL2ZFXdqVP1t+82dN653974oK+9++nZczeOHTsnikrKaGoTLIaT08ZjnlCRaUANqYHsQE5t0aHj1WdOHKzPi5fb02B6WuqbYK3gHE7g4JCLx4J1i8KyNYFRpsqqpqi6ppuG6fX6wv5ANBDOCsfywrH8YLQwFCsJx0tDsRJfqEA347rmQ1CypXO2NJfNKl/+2QrR6rS0xi8Xh5wccHGQF4ggEkEgEEiYqBLVFdmrKH7VjJq+bG+kMJS5P6PgcGHF6bLaiwUVpwB0p9ug00k4jjicyOkkThexWkLsHHEKkouXeEHmRIUHKg91AXmQFGRqTHNnYRawu2S7i9ldxOHCdgeyc8QpyJyoisgjEh+UI0jJpHqh5q1UvRXUKM3IPXKr/mz7zdMV+VkOO8+5oMBjwbJvWBXMHBJ48smIyFsRZp5YWCyRp0BkEEjoo5keI41gA2ODEI8sB8Lh/ONHzk/3tCV6W2Z7mixfxnxvS6K7MdGTssjP9dy3Jq2F/ualJy3Lgw+WBloXn7Qs9DUtDz5YHX64PNi2OPhwcfDhTE/TcNvN4babs31tN08eBAJ08VgQGf9RwD4q1n/iEK0gqShaM5kCsSYiFUAVUpMqAUmNKGZcNXPdgTJfrCoYPxjNO1l24O6tm10fVsZ+2J3+8dns717O/+71wh/fLv329fwvd6beLQ29SvR9sz7204vk79+u/u7t6h/erf30avHHFws/PFv45d7811sp9Xq3OvlmZfz10tjrpfFXS+PWJWw3+XQ7MbKTGN5NDG8nhncSw7vJkWcLo3sLo1tzg1tzA3uJoWfJkd25oV9010g9tXJ3jdxZI3XWyZ21cnuV3F4td9apXQeM7gPujmqtfb/ysEJ6WM4elrO2culRpdpaQlrLaNt+ubmMNJWRxlLcWEbul+KGMtZQSu4WwTv58E4Bvl/C7hbRW/nkVh6+W6zeKpCv55CruTglYDn4Yi66mIMuZpOL2fRiLq3PhGfj8EwMnorBL2LoaAgcCcMDPrHOD2p8Yo1XzHczRfZQLEFARIFgJFuDlCKbBMlAsA6nDEEJACZ+RMtzPBJEajWHYaRgIBOkYiCn8L5QtkYxjBSrVCW1aSQqQgrGCgKy9a8QKhAqGKkf48wqIRrGOgCKVQmGkIaRxqgpSR5K3Yy5JckrMQ/EuiVakLoFoAFoAOwRoQcgD2YBIgWZErFsh1SJSEpE1qKYBREJEBaSlAhVokSOMjVO5CgkISxFIA1jyfovEcRCkPoB9QvILWIPpn6EPQgaAOiWq57jKOeiThd2frx1O2wp/7RFRkhP4+3pvPUXx57mcu7jRBufj8EhDzsZd5+Nm2czjPpM41xcr4/rZ2Pq6bB8Isi+8NGzYf1atu9Bdf7QqYNj9UcnLh578kVN77Hq/tMHEncurLXd3my/t9vdtNPVvPboXrLhRk0sChwicgrQxiMbrwjEQ9SAZIbVTwLGFB5LPCY8wpyIOYA5QDiAXAA7ROIQ3VgNyu6I6ovrvqjmCSmGj6oeLOsiVThsuRCDkh5iZkgyQ7IRkHXLhWgJmC5ia2OZ5Y6WxYuqs8srM0qKQ3k5noy4HgrLPo+oukUpwMwMIxhRTQ8ibojLszPriosyvO6QqoQNfX9B4fX6C50PHw/2Dgz1Do8Mjk1PLWxuffnm3Y8v3/zw/PX3e8+/WVrcnZpcSsytz8+vrazsrK3szE0vTIzN9HT2dz7setI3PDm7Or24Pbu4u7j5Zu35V4tbbxfW3yysvVnf+3p97+uVrXdTye2p5E5i+fnK9tvV7XfD40tnL98/eOzi58cvXb/zsOlB36VrTVdvtjS39lLiEZ2EdxKnHdjSeNs+zvaZ07bP6bILyIUlIGlQDci+vGBuTcGBL2rOnvr8Qk601GXDdhuwpfN2h2gxCe0O0clZaFosiAQgBrFMJY0yVVZ0VTMUzdANr8cb8voigVBWKJobihaE40XRrPJIRmkoVuIPFxqeDE318C6Unsalpzn3pTltdsHuEGz2VJuldQCzTBzcxyJmlwtar56WbYRJhqL4VC2omVHTn+MNF4WzqjMLD+eWflFWd7Gk6ixA5mdpwGZDNid28BYPSXLyzOmiTp45eObkZV5UOaBxqTpmP1Eiip7l9uWIyJ3uJE4XdTiwVa3nEiVe1HjRBNiLaBArGVTLQWoulHOJVqj5KgvLzty/cvH++eNBj99h4zgn4D8i53kOuzjEfYxOc/z/4j9EooRAig1kzWGEaIRoGKuUWgsbU1ECHk/GF8cuzPY+mu9rnetpTvQ0z/e2JnuapzvuWT7D6Y57Ux235z/euhb6mxeftCwPtC4NtM73NS0NtC4NPFh80rYw0Dbd3TDYcvXp4ztT3Y1z/W1nDlbyTpEXiAiYAJhLpAKUeEGy7JfCR/UCQP25nkGoIawRamLJzZSApEY0T6bhzTeDZYF4bTDjYCz/dEnd7du3u9+vjP2wO/Xjs9mfns/95mXyd68Xfvtq/jcvkz+9SPywO/NhdfTFXP/2VPfuTO/7tfFvtqe+3pz6ZnP6m83ZDxvTH9an369NvV2Z+NISsOWJlwtPny+M7i2MPlsY/+Tp2JsffbbwdDc58nzx6bPFkZ3k4HZi4Hly+MX8073E8C9664zeWr2nVuup07rqlI5qqbNa6axWuuq0zlqtu87srNY6qtT2KqW1BD0sk9rKpbZy6UEZa62QWiuklnLaXE6by2ljKb5XAhtKSXO53Fgq3S+m94uZFQi7nU9u5eNbhfRmgXSzUL6aiy/noKu5+EoeuZxHLmTDy7nsYja5mEPrM9G5TFifRU5EwRcx9EUMHw7DWp9Q7eWrvKDSLRS7ScjrV2SdEYVhlSAZiRQjWWIaRjKGEgSS9Sr0cfCSBZEKIhEhw1ixspkIWG9DMgKyBfyFIrM6MBGSLdGyotBWJAUACQIJYwVjDWEVY4NQ3apyxkTDWLdKdABQAVBFUcYoRTyzVoiEmgBrAOuIeYjsA8hA2C1CN8ReTP0WesMav4gSZmpEUaOKFqNKBLOQrEY1I0M1syQ1Q9YyqRxDLESkCJbDRAl92iIiKQiZX8AeSHwQewH2AOQWgMYLykfiGXO4oOU0cziB/ZN62XnrQ9o+ly2dt6W5bPuc9s+c9s8cMg9rTPlk1HM2038+y3chx3cpL3A5P3Ahx3cx13ch23c2apyLGldyfHdLYo8PFHUdrug6UvboYFFbXWHnsf2LTdc2H9/b7Li319PyvLdtt7tl/VHDpfIi4hSRS4R2HjtEmcNurPqoGpAMa4WoCkTmocT/J34ec4JVqoLsAnUCD9GCsjum++KGL6q5g5L+UcCIJiATMjeSA0wNyXpI1kOKEZQNH1XdiBmAaALWRerBalj1Z3tipbHC6tzK/TkVpbGiXH9WhhEOMq8pKjpPg8yM64Gw7HZD5oakMBI9VF5WGI3khPwZfk9OOHS0prb59p3ex13DvUMjA6Mz04u7z7766rs/fPnhp1dvf3z55S83Nr+cmd2Ynl6Zm1tdWNhamN+YHJ+dHE8M9I10Pu4Z6H86Obc2u7Q7s7i7tPV248W3ybXXc8sv55ZebD77ZufZt8trbyZn1ydm16fmNpc33qztvu8emDlx7tbB45cOHb1w5UZLc1v/oSP1J89cP3T4HOeinANxDui0Cc50wZHOp5z0Nl50AAlIBlL9ki/Xn70/r+Zo1enThy9lRUrsadCeLqawhC5oOQMtPwUvYF5MDWEstT/UFFVXddN0+1MTWCQrEs+PZhZHs0pD8ZJQvDQcL/WFC1QzxpjhcoL0NC4tzZmW7rLZeJtd/KRe1r3Nsg66XPCT/1AQCRQt476mqB5Z9ip60PRleoJ5gVhJNKc2mncor+yLstrzBWXHRGSkOUiaHe2zgzQHdDgxL0g8VHig8oLq4GUOqALUeejmkFvEXiRHZHeO4ctTjLjNKdmc2OnEVlDS6SJOXuJElQOmgL2ABAGLiCwOpWys5EpGkRmoLCo/c//q5bOHqoAAXQ7R6RRd/MfmTKsIhsMuJ+RdVh8NtfRMFCiCChQVBBQE5NQQhhWIZco0JpmYGJSYsuQxtMipY2eTfQ+Tfa2z3U0zXY2Jnpa57ubZ7sbZ7oZEd+N0x73pznuJnoaPNo3mxf7m+Z7G+b6mhb6W+d7mZE9zord5vP3O6MObEx33Zvtaprsbp3qay/LzHXbAC4QXCQ+Yg8ecSEWoOATm4hnHMVFQRFERrPCyIAmizItMhCogGiA6JAZmXqKEVHeG6c93h0p90SpfpCaUd7yw6kZLw6Nv1p9+vz3xy52ZX+3N/Phs9qcXiZ9eJH56kfxxb/aH3Znvtqa/3Zr+sDb+emFoe7J77Wn7xljH1kTP64WRDxtTX23MfLU5/X5t8u3KxJvl8TcrE6+Xx14tPX259PTV0sTz+ad7yZHdxPBu8pNBcWQnMbidGNhJDOzODe4lhncTw7/oqdW6q5SeWqW7Tu6qUzqqWUcV7ahinbVye43SUaV01WhWwPlhOX1UIbWVs0eVysNyqbWUtFawplLcVEqay1ljCWkoIY2ltLFUbiyV7xWxe0XSnQJ6u5DcKqJ3SuTbJdK1fHT1Y4TZsiBeykWXc+nFbFqfAS9l0/osUp9FzmfTkzF4Mo5PxPChoFgXgFUescoLq3yo3A2LvarX7ZeZKjOFYIkgmRKVYMWyb0DIhJ/1yFncDV4kAEqiyKyudCAyCORPdZcfa1YUDBUEZAQkjBQEZAwVhBQAmFVzjrFKmAaRBKECkWrRfq2uVQBUjmNWnauVY7eOYRLzYGyIWBOQKiAdMQ9Vg1jyIuaB2CNCDyY+KockNUrVMJKCRAlJalRWo6oRl9SopEZVPa7ocaZGqRIjchTRMJbDRIlgOYTlEJFDRAljJcy0KJKCgPgQ9UPshcRnGesFpPOCwguyy0UczlRWxu4QrSaLfemctdJJS+fSU7Q6zpbmSv/MYfvf0rk0PpPAAwY+4pVOR4yzceNClvd8lvd8tvd8trs+0zgb0c5G1NNB+VxYvlsSaf+8rP1wafvh0qFzhxebrm2139/uaNhsv7/X8+BV/6OX/Y/3uh80nTxmIAbsTpjuhDZeEYkbK36mB2QjKLt9kmEhdxkPqGgxfCHmBOQSMQctATOxEpTNmOHN8gTCihlgmpcoFjle5ZEbST6q+pkalLSQrIcVIyjpHizrgOgiVnmsi8yD1bDiy/bEy2NFNXmV+3PKyzNKCkM5GUY4QE03UExRCknuuB6Mql4vlg0Bxk3P4Yryongk2+/ODfmzA/7SnKxLp048amzq7ega7hsaH51aWX3+5fufPnzzh/ff/vH9t3948eaH+eVns4mt+fntpaXd2ZmVyfHE1MT8wJOx3u6hifHkwsrzuaVnUws78+tvVne/Sqy9Sq69nlt8sbr9YXP36+W1L2cSO1OzW9OzO4urr+ZXXzzqfnru8v26I+drPz935UZz04Pe3MIafzhXAIrLgTk74OzAaRec6YLdoqvYeKdNEB1QhoqJdR/zZHrilTn7j9ecPnf0SjxYmJ4G0tN4m43/lMeyO0UnBywBs+rxIGKUaZKsy4qm6W5VMw3T5/GGvP6ILxQPRrIjmcWRjJJIRlkkoyySWeaPFGqeOGMG54S2NM6yIH6SrlR83sqB2QWHE7ic0OkCvEgEQEWYwn8QqjLZUBSfrAUMr+WhL4nk1GYWHskvO1FSXZ9VeIjjVbsdOR3Y4cJpDrjPBhxO4hJlAekC0gVkiMgNiBdQHyB+okSZka248zR3DmKBdAez25HLRawJzOHENhd1CYoATAF6BRRALIqVTKzkYCVHMovNQGV+yalbF87XFefxLtHpEGwOgeOgi4dODjg5wPGI45DTIVhwKYEnPPfxACZKCCjWAcI6sVuvxVTSKTUQVCFQCdZ1LXjk8OmZ3kfzfS1zvS0z3Y2zvc0zPU0zPc1zvS3JvtZET9NcV6OF6E32NC/0tS72tVo0qWRP83xv61xP8/CDG2OP7yT6Wmd7W6Z7mmZ7m2f7motzcu020eEA1jHFsvsLAnXxjPt0BhPljwIm80DmkWJFg0SsAaxR2c+0iObJ1Hx5eqDYDFW4w1VZpeeyS8433Gr6ZmPs6/Xxb7emftid/m574vvtyR+fzf6wN/Pd1vS3G5Mf1sY/rI2/Xx17uzz6dmnkZXLo2Wz/2tOOpaFHa087t6Z6XswPv14afbc68eXy+JulsdfLYy8XRl4uPn29PPFiYfT5/MhecmhvYXh3fmQ3ObI7P7STHNxKDOzMDezNDewlhnbnhn7RU6t1Vkq9B7Ru6xJWI3dUSR1VUkeN/Gi/1FGtddca3bXG4/3Kwwr2sFJ6UE5bS8nDSvlBpfygUmosQY0luKlMaighDSXkfjG5V0TuF7O7Bex+iXynAN0uQDfzwK1Ccj0fXskVL+eIV3PJjQLpWh69lssu59BLOfR8JjwXE+uzsKVep6PwdAY+GSfHI+RQENX6YJVHrPCCCjeo0MVCHRuKpimG2/AokiYzXZENgmQLPwpECqEEUIptCD72KQsiFUUKAQUisb5Y1gsRJSqjmkR1RjTLiGh9z6yvGsYqxopFRESpdLNqfcBEBUgWRIaxgZBmDWHWTuBnVdw6JLqAVBHriHmx5KNqgCoBJoeYHELEh6mfyiGmhJkahixAlJCsRVUjrphxWY9JSkRSIkQKETnC1AxJyyBylMgRRMNEjlo+DkADlimRKGFA/EgKIBbA1A+QlwemgAyXoHC87HRihxNa49enLI51jUjxpWyCzcanp7lSAvZfbPY0VwjDI152zK+cDKpfBKTTYe1sVD8TVc9ElVNh+VRIqo/pF+Lmjbxg8/6cjsPlT04fmLl1bv3Brc1Hd9fabm8+vrfd0fisu+V5b9uL3ocv+h4tPbhXGAjw6Q4xzYHsgiJgN1J8VA9IZlB2e6imCFjiUk1gmIOEg5gTMAcIj7BDZC5oEjWkeGK6P9MMRlVvkJlurFgWeZVHJqReogQlPShpIcWIqO6gpH8av1Qe6SLzUT2i+HP9WRUZJXV5+6tyK8oyivMD2XE9FKCGKSgeoIRlT4YRyjACQaq5Beyn0vHq/ZU5Wdk+9/78rNLMeG4ocLi68v71a48am/s7u4cHRmZmV/de/fLdN398/92fvv3VX3359W839z6sbrxZW3u9svJ8enp5cnJ+ZmrhSf/Tnq7BoaGpqfnNqfnt8cRmYvXV2t7Xy9vv5zfezCw+X1h7s7b9YXHl9cT0xsDIwsDI/NjU6vT8dkffxPmrjfsPnD5wpL71Yf/NO22GL0PEhsNJOBfmHICzA4c9xXq3pXN2G+9I5wU7ULHmlTwByZfpjpVnV35Re/bSyZsRT056mvip08TyBDqcwMUhawizLBUIy4SpVNJkVVc1UzM8pifg9Ye9gagnEA1EsuPZpdHsslBmWTizPJxZHowVG94MRXY7HeATwNdKMf/cQG93AIdDdDoh54Q8j4DIRJEJgFpVEji1QvRqesj0ZnpCBYF4RSz3YHbR0byyE0X7z2bkH+QFzZaObDZkc0CHEzud2G5Hdo5xQEPUg5kPW/5eOcLUuOLJ03wFqjuPyjG7S7M5qM0GnU7sdBIXR10Cs1qbAfJA4kc0iKQYUjKwkk3UXNldYgQq80pOX60/nxOJONJ5zgkcDsHJAY6HHJ8iH7pc0OUAKfY8lwqBQVESBSYKMvj4rgxEBgCzOCMYqxAoBOuMmKYePnP8zPCD22OP7k53Nk11Ncx0N1lujtmupmRvS7Kneabz/kzn3ZnO+5+QUXPdjTOdDTNdDTOdDaNtt4Zarz99dGeys2G84950d2Oyv2WiqykjEnc4AOdC1t/AVNqaxxxHuZ+dwXhB5gUZAFWEqoBUASk8kAWkiljDsk/So5ovW/XmGcESM1RuhCuzy+tzyy48bnr05dLgm8WRr9Ynvtua+Gr96VcbY9/vTH67M/nN5uRX6xPvVsa+XBp5uzz6bnn03dLIm8WRN4vDrxdGns8NPJ8b2JrqXR5tnx98sDDYtjnZ83rh6ZulsVcLoy8XRp4lR54lh14sjDybH9qbH9pLDu4lh3eSg5uzTzZm+zdn+nZnn+zODezMDv6ip1brqdW6qpWuWrWrVu2skrtq1K5atbNOe1QpW4SOjmq1o1qzNOzxfrmtjLWWsbb9SmsFayrBzaVS08co2L0ifLcA3y3E94uke8XS3SJ6t4jcyoM3cuGNfHgtH13NhVdy0PV86UaBdCUHX82XruRIl7LwhUxUn4nqM3F9Fjkdhydj+ESMHougQwFU7YU1PrjfC6u8uFATA4gDvIAh1hTdbXgVSWdUI1j5VKciihRYgEQkW3gOCCWEZQgZwQqEqZpmQaA8oNa1LGXc+FnFlyjKlu2eUA0hBSGVkBS312pOwUTDRCXEsBTLEi1CDIuCaHXqIKRT2UNlD1MDVPETyUcUv6SGFTXKlBCWAlgKYDlIlBBVwkQJMy1ClRBTwlAKQBrANEDlsKLFiBJmapypcarEEAsTKSppGVSJYhbBLELkKJHDWA4B4oPMj6UgIj4emAJ080B3iarDSS0Bc7qgwwGst+CUuTk9ZW622XibTUizKnQ/c1i9iMjJHfCql3MjZ6LmiYB0JqyeCirHPOhEgJ4I0NMh+XK2905xrKkyp62usPdEzdT10wv3L689uLXWdmfz8d3t9vtb7fd2Ohp2Opt2u1ue9z58OdB5proKODje5oAOlwKQgZgHy16i+iXTw3RVJJIAmUgInzIfYk78NIExF/RRPaR6LBJHRPGFJNODZYvkq4vYg60JTPMRJSQbYdUdVAzrFwxAVJ5oIvURPSL78wM5FfGS6uzy/TnlpdHCAn9WhhEJUNMNZA/UwrI/0wzneCMx2W0K2AfJiZraq6dPVuRmHK4sObq/oigeKc6MnTp88O6VK92PHg31DT4dS27sfvPq/e/efvPnH77/yzdf/f75lz/uvvh2Y+vt4srzhaWd6amF6amFwYGx3u6hoaHJidm1/5+q93qu48rSfOv5jgicNDt35rbpTx7vD7wHYWklkRJlKEqkaOBJkCAJ7whLeE9P0IJOlFRVqqrpvnU7uqft9Mz8SfchQXZNxA5ERgJ4Oye+vdb61u9b3Hg8v/Zw69Hb+89/3X780/q916t39jbuvr77+Ofte69nFu7dHLk9OLY4v3xvZevZ9aG57y/0Hmw52Xr061sz6y2Hv0TMU5ElBrAkakDSpIAiCdBf7AsUyEIhEAsBKFRsbMXNSNKOZYPp2lzdF63f/HDqUiKYFwq0wkJYKCiCqIiyKgFNkNSPsSZIYwjphJofKzDLDjrBkBuJhWKpUCwdS+bjmdJMcU2qpC6Wq03k6lLF9al8nRfNGXpQkrTCA1JhgeQvgf2tgAkfyE9Axor8we8AqapSgnTGLMptrruWFbXdlO3loumaZFFTrvxYWd3JsvpTVU1nEvlGSdYDARwIaIUBGBCQKFFRIgJgEjQhcjGLYBZjZoraWd0tMr1yy6uwvTIVRwsKqSCQQACJMpJlIgMmKkxWDaDZKvI0EsE8DmlC5WmV54hTZng1wXhTcdWp7776Nh1LioIqyZooqYIEZYD88ksCms/y94ubj/vLvv9LhVyDvhdMR6rpX38ZcQm2VUUn2Lb0sOckL3x7emGga6G/Z/5G5/yNztsDHcuD3WvDl9dHLq9+CK702VEfBOzqR2rUQn/H0lD30lD33I22W70/zt1oWx7u2p68NnuzJxXLyhIGMlZVrmp8H1CiMKDo+1Rf1YCqCaCuqIaPQITIUlRDwSbElkaDRI+YwawbLbHDpW68xonVuvHGiuYfKurODFztf7E2urcx+f7e/M8P5n95OP/73YU/PFn8/eOF3z9e/PXR0vt78+/uzL67M/t2e/rdzszbnbl3d2bf3Zl7uzP30535d3dvv9qafro6cXe2f+vW9c3J65u3rt+fH3q2Ovlqa+719tyrrdkXG9PPN6aerd96sTHzdGPq4drEw5WJB0vjuysTT9duPVuf/t34IXfskDPcZA43m0Mt1kiLNdRk9DewkUPOyKHgQLPd32j4M7CBZutGg369nvXVsb6DvLeO9dbR3lraW6tfqeNX6vjlGtZdRToraHsZ7qk2umvMzgrfUk8ulZOLFeRCJfmxjFwoZ+fL2LkScrYInSthP5bo3xfTM8X0h1L9u2L2bRH7tph8mSVfZOjJFD4W1ZqD8GCIFNsoRCEBAaxISIGKDDSICKI6tyzTM3SHUctXLFVjKuYqYgjrmJ0a9DwAACAASURBVBrUH30RAyFOiIGQDj+sQkNINZXt704SA2EdYwOqTEW6hvYhiggbfu4XZS6h9v7njwW5HiTU4tzjzKPU9eXNR01TGuTc49zjZtgKJk0nYThJbkYNO6XbKcvNWk7GdNK6k9btlP/TByFiPYr0KDUTmMd8Gz03U7qVNqwsNdKYpzBLIprAPEmN/aYi4SnMk9RIESOhsYjGIohFEYloJKxoQQmaQLUkifktRFnUZAmLMgp8WMf523txYQEoOCAXHhALD0hCIQgckGChVKmTr5LBU8ngt6ng10nnVMz8MmacihvfpMzTafvH4nBbRbynPnfzcOXEqdaFcyfv9Z5/fKPj0c2OJwPdu/3dj/u7dge6H97oune9Y3fgyrOxm1fOnOYaUQMSFRVLJS7hYWZFuBU1HI8ZhoIY1BjEBCAia0hS/QdNhFiEOsC+5z67L2DhGHc9zB2V2JDYkHhYj3IrQq0YtxOGk7SCScsLEcPVqKux/UUxYiWMSHE415CraSquayqur09XlkeKMk4ixlxPMzzVTOiRfDBZHs2WePGIxj2IDlVU3Gi/dPbkse8+O/z10dbWmrLyVLSpsuybzz+93t09OTK6sLB27/HPr97/w8+//cuvf/73N7/806v3/7D37u+fPP/l3sPX23eeLS1tr6zcuT23Pj21tLS8s7q1u7jxeG71wcb91+v3Xq3deb125/Xqzqv1O2/uPv7lwe7Pmzt7k7Pbw2NLt5fvz688uHJj8tyla8dPfN965KtDR78y7Di3oojYQCZAQkBUZUGVAlAoBOIHDZMKABRUUzWSdiwXSue8TG2u9mTrqdMnz3lGvLBALQxAH5MhiPC/umG+hx4xTDihOtcdywzuC5gbCobi4VgqHM8k0sXxTGkyX50qqUvkaxO5uv0KLJJl3AmIsLBALtgXMOjzo/3bkh8+KYiq730AwOffc6RyRk1dd7jh6rpnWlHDTtheLpapSRU3Z8uPFVd/Vl5/qqb5+2i6XhBIYaEqCFpAhIUB7UBAE0QSkGhAZgIwZdWV1ZCKY8jIYDPH7BLTq9TdIkmxDxQiQcABAQl+6SbTACAS1IFqAehCHEYsrrGkytNIz1O7zAzVOLGGospTh1uO24YLJOxb/33zpL+FvZ+fqWAACFDof3HofQ+9tt/OgQrTVIMgixLH32hWFZ1otsG8kJvqOfvD6mjv8kjv8vDlhf7u2/1dt2+2L9xoX+r3sbw96yOXN0avbI72ro31boxf2xq/tjnae/t623zfpdWhntXhy/M32m6e/2K445vZG5cWBto3xq9MXDkfcSIA+EE5TEW64odJQaYougx1BZkA6kA1ZGgoH+hCEFsKMiG2FGxp1GNmzAzlrEixHSl1Y1VmpDpRdKyy+Wyu9Iu+nt69jYm9jcl3d2Z/vn/714cLvzyc++XR7V8ezv/6aOHXh4vv783/dHfuzfb0681bb7am3mzPvN2Ze7M982Z79t2d+Td35l7vzL7emd3bmnqxMfVkeeLOzMDGRN/6+LXtqf67MwO7S+MvNqZebE6/2Jx+tn7rydrk7trE49XJ3ZVbT1ZvPV2bfLI6+buxQ85gkzHcZPq119ghZ6jZHGw2hprNoVZ7oMkcanX6G4zr9fxmo9HfaF6v59cP8msN/Go9u1yDrtax3jr9ci3rrTd6anh3Ne+qZJ3ltLvK6KrSuyr1jgrWVaW3VbC2KnaxkpwvI+fL6LlS/GMp/bGMniuhZ3L4TJ6cKSKnc/ibLP42z04X8a8y+EQKH46iSlPOcWBBgSkiBwKSCjVFIlCBsgIkoMiKIquaRjHinFqUmBgbKmJQpQhxjHWEuJ/RTJCOVN8Nb+yH9REDY50gnTKLMkvXHd/fQanlG+uRr2HIwNjE2NDwvgufUocxTzeCXHcodykP6WbEtKK6HuI85HOmTStqmBHTjhl2nJlRbsa4FTedNLdSppMx7bThpqmZ4FaSmQlq+PDDfQXCLEJ4TCNhRCKUx5meYGYa60mVxBBNYJZAfgvRSPurzczMECNNzSTRE/5sDJOoikKyYsvQkvbpiFSWKfibFuLH5uGHFqJyoAAc+EQ88In4yX8TAoUgUCBJhbKD9c9D1jfx4OlU+Ids9Id87Gw+ejYfOVsUOlcUaq9M9NRmrzWVDh6rnfzq0NK5k/ev/vjkZvvzoe4nA50PbrQ96u/a7e++d6195/LF7Sttd/o6B06f0qEGC0UqKibELuYhbkZNJ6JbQapbKuEQUUVjkBBZQyJEkuonOPsCFiJW0gpn3EguGE3boZjueFi3FGRD7KjUQzxMjBi3kqabMJyUFUwYbpgaQcR8AbMhC1M7Y8fLokUHM9XNxfWtpQ0Hs9Xl0aKcm4hSx9OMkGamzEhxKF0Rz1fEMjFihlSSNs22r7/q/uHbttNffPfZ4S8PHawvTldmEsebDrb/cGb4Rt/k+NTy5vO993/99c//9v63f333h39+8+s/vXr//z3b++O9x2+37ryYm9+Yn9+YnFicnFiYX9hZ3ny8uPFo5c7zO0/e7zx+v/3o/db9nzbuv9u8/+7Ow/dPX/zx3sOf5hfv3RiYnpxen7m9PTa18sO5nrKKlmiiDDGPmRHTimJsSqImi0gWoCxASYBiIRAKgRBQhEIgFgAoqDpgMSNcFMmWRouq0hUnWr788thpqjkFBxRBUP3ySBChKKkS0GQF+S1EDeuYcEyYbti27ZqmYzte0AuHw/FINBVNZKKpfCxTmsxVJYpq47madElDprQxnq32ojnK7cKAUlggf8BwwEAAFhSCwg8VmG9BlGQ/zpioiPttD0JNpju6ETTNsG6GDTvhRooT2bp0SUu+4nhJzeclNScrD37txasLA6igAAYETRBVQcCFAhJFWijRgMQDwBAUG6gewDHIMtQsYU6Z4VVBEi8Q2CcBHBBxoYACIvEFzK/AIHah5mkkrNEYokmNp7FexO1yM1TrJZoyZSdLyxqRxiUZSbK2H2DtZ4ApyPc5ywBBSP0UZlXTP3LoVYWpkEGkqyr/uBBGkIE0XYM61UyTB1PxkuvtbaujvYuDlxcGu5aGupeHL68M9Sz1d96+3jZ37eLctYvzfReX+jvWRy6vDl9eGbm8NNB1+3rb7etts1cvzPddun29bfD8Fxc/rRvtOn27v2NxqGNz4krfhW90YgEZQ5koYN82CZT9GDCgMD9KBqqGgiy/YQixpWJLI7aCTUgdakQNN2WHi/RglrtZK1xqRSqKq78oa/wukjrU8WPn89WxN9vTb7an39+d//n+/Lu7U+/vz/78YO79vdm3O7N++fVmZ+bV5tSbzZnXW7O+gL3emnmzPftmZ+7NvoBNv9qaebU1s7c582J96uHCyMJgz+yNjtXR3o3Jvp2Z/odLY09WJ56t33q2fuvJ6q3HK5NPVm89WZ14ujb5u+FWc7jVGDviDDabwy3WSKs92GQMNluDLebQIcdnJA40WT6e42aD2d9g3GjQr9azq/Wst45drWOXq9nlGnb1oOXbN3r8XOY6u6OSd1cbHRWkvZxeLMMXy1FbFbtUwS+U0x9L6YVy/Xwp/aGIfJ/HPxTTH4rpdznybVr7JkNOpXGjB7OGFtICjlJoKQEDFJpQMjVAVVmVA6oCFBkoElAURZJkSQKiAGRJAwBBBSsAAVkDEvKTjTSVaZARZCCNIz8rXWUY6YQYmDCd264bsSzPsjyCdb8VyYht6EFG/M6kSYhFiIX3d8sMhE1CLd0IWnaEGh7hnuHEuBmxzKiuh7gRRtRFzGVGmBohYoQJD2MexjSMWUSjYaLHCI+qNIx5VGMRiD3Mo1iPYj2m0pBGI5hGCI8RHsM0QvUENZLcThMjQY0U0VOIJVQc02gC8xTmScySzMz6SuZPyBCLQhIGWlCCtgwtoFoKNCSJyDKVAfEvv76P4/9i0wlqYQEo+ET6b/9PoOATseATsfCAJAUAVXmtzk95xnep0I/5xIWS5IWSxKXyRFtFoqsmdflg7lpD/mZL6fiJ+uVzJ7baTz/oPf+o79Kzgc6n/R2PbrQ96e960t/5oK99q+fC0qUzixe/+7KsSAmIsFCkksIVzVKJR42IYUd0O0h1E2IDEj8DzBcwTVSwrPo2ekMhIWan7EjGjWSDkYwTjjLbQ9w3ybga87AeoWaMWzFuxbidNN2k6UaY6WHuqNSG1FF5iNgpK1YSyddlq5tKDzaVHKxJV5RFi4q8ZJRZrspCmpkyo0VeqjJRVJMqiREzrNE4Zadamr490vxFc+3p462nP20+XFNclYs3VpR89enRznPf37zaNzm7fX/3190Xf3z7h3/+6Y//9vqXf3z9yz++ePOXB4/f37n/emZuc/LWyvDw7MjY/PzizsrW05WdF9uPf3r46k93dn/dfPDT9uOfH7347fHenx88+8OD3Z937r/evrc3e3v79sKdjTvPt+/vHT3+DcQu5p5hx0w7ohseVKjPBvMFTBZVWYCCP3wqkMVCoAqajay4GSmJ5ssTpbW52i9avzrR+hWS9cICv/hWCgWlQFAKJSUgqpKMgIIAxFBjCDNMGOPmBwui5wZDbjgajqeiiWw4mY+mS+PZqmi2OpGvS5c0pEoa4tnaYCTPeFAUtYDvDPL3NAr/LwCHL2DyB8u+X6kQYhJiMm4bpmdaEctN2MG0Fy1N5Ooypa3F1Z+V1p4oqTlRUnPSDJV+EkCBABIE5AfBCDIVJBKQmQB0WXMUHFJpHBkZYhZRq0QPVRrBalHxAgESCGBBxIKIBJlIMpHlv2khYlfDYY1GEYsjPY2NYmqX6sGqULIlXXbCDpWKEgqIqgyQBJAoab6ASfJ+2boPxFKpqjII93VLUXzyBYUqg5AibFJi+x4xpBmaqhNk2nqoqrxhou/y4lD37YGe2/2dS4Ndy8M9y0Pdizc7Ppz2uWsXpi6fne+7uDjQNdd3afbqheWBrvWRKyuD3auD3ZtjvSuDXYv97YtDHYsDnasjPRsTl7u//1xTmJ+9CWSfD8lVVVegrsB9GIe/woyIDbGlUUclNqIO4Z5KXaSHDTdpumnDTTM7Re0MdXNuvLqy8dt89ZehRHPbua6XGxNvd2Zeb0292Zn+6e7s2ztTP92beX9/9u2d6Tfb06+3pl5t3nq5PrW3MfV8deLJ8tjL9Vt7G1N7G1Ovt2be3pl7uzP3anvm9c7s3ubMy43pvc2Zvc2ZzVvXl0cuP7g98nBx9N7c4M5s//pk38bUjTvzg/duDz9cGn+6NvVyc+7p2tSTtcnfjbYa44ftoWY+1GwMt1oDjfpgkzly2Bs+5A61ukOt7kCDOdRs32zQr9WSvjp6s8G4Xs/7Gnz/IblSS67U0MvVvLfOvFyjd1XRnhr9cp3VXWN2Vumdlby9HHdUsPYq/UI5vlhGL5Sys0XaxTL9Qik7X0LPFuFzReTHUnamiJ5K0+NxXGUpKSqGtUBQKXTAgaAa8DTRRbKDFJcijlQFSCqUgSRJgiTLigI1AFQAIABQBooCNFlUZUmVRChLqiSqsvTxjaIoqqoijBmjFucmpdyyXC8U9cJx14ty3fLLOEJMzhydOYYe1LnLqEOp7Zdl+9MyfwmMOYw7hDhMD3EjTGmQM49yT6MO4R5mQcRcjdgaCWrUQySkkTAkIRWHFOxJqgNQEJKQSkJYj/njK0hCkIQwi2IawzSKWZQbKSuY43Z6X5/0NDXSGo2rJM6MDLeymCcxTzIj7f8WsYTGogB5AHsK8oBqK8iWoSlK1NewfQKC/F8McklGBQHlQIF8oFAuOCAXFgDBd3MEgCQqEGAG9VbL+j4ePJsNny+OXiiJtlcmu2tSl+vTVxtzNw+VjX9WN/tV69qPJzcufnWv+8zutQtPb7Q/un7p4bWLT/u7n9zsfHCtfbP7x6UL3944ejDJmVIoIUHWFc1Q97NyPWqEmOlibkKs70+/NCJrBCC/i4hlFQcUHeAwdzJuLGOHM044aQaj1PGQbkNsKcjVaIgYEWpGqBllZsJwU5aXNIMRZnpY900c/qJY0oqWRYsOFtU2lzW0lDfW5arLokU5NxEhdgiZIWTGuJdzE1Wp4rpceVx3Q4jGCDvV3PT950e+bK3v+O5Ux3dfnGytrS1OVuXinzbXnT118mp728jw1O3lh9O37+39/A/vf/v3Vz//45tf/+nlu7/ef/Lz3Ufv5hfvTNxaGR1bGB67Pbuws7LzfGn72dq9Vzu7v+zs/rK9+/OjvT89efWXe0//sHn/3crm09tLd+cWd1bWH21uP3v8/Jcbg9PUiCDiGkbEtuOWFeG6qwAiCiqQNCBpsgA/TsLEgBIokMUCWRNVSzPTbqIsVlyZqmwub/n62OnjTSc1WRcDKBCAPma3UFREoAmyJgMkqwSoPpmQqIQybnDD1zDXcT0vHI0kM/F0UTxdkshWJHPViaK6TGljtqwpXdKQzNeFYsWce6KoBQLKvqOkYB/7UhhQAh889BLAAFJFZfv7y6pOkEGpxXXbtEKWE7PcRDCSj6er08UN6ZLWbPmxkprPy+u+LK4+gXlKEJkoMkmiooREEQOZicBXL0vBQZVGIEtqRgabRcwuNUPVVqgGQFcIYEH4EPQqIFHEPoZDBAz44eYkpNEIYnFNTyMjT+xSM1wTTh0KZ4+Ydg7IVJSwJCOgYFnBkqyBfTO9z5CkUKVQpf4QcX8SpnIIqeKThTWOiUWITYiJkaFBHSocI8u1o4eaP53t75273jZ3s2P+ZrvP4V0a7Fzq71ge6FwZ7Fgb7l4d6l640Tbfd/H29bbZq+fnrl1c6u9cHerZHL16Z6Lv7uSNzbHe1eGutdEeP05s51bvuZMtil97ASLLRJR8SD9XFA5kuk86hgaEhqb53g0L+Ug86lIjxK0YNXxSa5JaKWZn9WBRJN1QWvd1NH/U8mov/tC+tzH5Znv63Z3Zd3dm3t+deXtn6t3d6Z/uTb/ZmXp7Z+btzsxPd2ffbE+/XL/1dHlsd3Fkd3Hk6fLYi7VJv/Z6vT37env21dbsy43plxvTLzamNyf7loZ7Hi+NvVifer5269nq5O7KxMOl0Xu3h7amb66OX10d7b03O/xoaXx3ZeLZ+q3fjR62hlv0oRZjsNn0qb79jeZQsz3U6gw2mUPN9mCzNdzqDjRZ1+tZXx39aEHsraNX63lvHb1az67W6721/HIN7awgPTX6lTqzs5J1VvLuKqOjgrWXsfYK41I5v1BKL5TS88X0xxJyrhhfKiHnStk3eX4ioVUHcZbBKJZCqhDRAhEkRhCIIDGK5ShRUhbL2SztcJ1iWRYUICkKlGVFFGUAoKKoioIA0BQFyjKUZQiACmQoy1CWVCEAJREAACVJEUUgy4osQ9n/L6ghTCnTLdt1g2HLchwnxHUbY5MQizOHEYuSfcoUIxb3jRvM5kaQ8yDGJkIWoS5lHqFBQl3KgpQGEXUQczEPYh7UqK0gW6OeRoIq9hCJqDgEUBBiD7EI4lHEI8SIEz2GWESjYcSjmMcojxMeZ3qCm0liJrCewDxJ9BQx0sRMYzNDzYzh5KmVJXaWWRlqZnQrS/QUZknME5CEIQmrNAyRB1RbgqagMFlhADBZIoKM/dQicZ9Hp35yQDpQIAdEVZSRLCIg4/32DiAQICDTKDK/9vQzyeAPmdCFkkh7ebynJn21PnO9qWjkWOX4ZzVTXzTe/vbw0pnj221fP+o9t9t36cn1tkfXLj26funR9fb7vRc3Os5Onz31aUkeS1AVJBgQuaI5mAcJ96geYmaI7wuYCbEO/S1mFUuqb0dEEsQiNCGN6MGUFUlZobQTSplelLquynzSvKtxDxshYoaIGWN20gwmjeAHFqIRRLoNmaUwVzNTVrQ8VnywqLalrKGlrKE2W1USzmWdWARbIWSEsRXnoaybqEqX1ucqIsQKIhZC5Iumhstnz3T/8M1QT9uN9rNfttZVZaMV6fDBsuyJ1saLp78ZvNw9OjQxOLa8u/ff3/3hX179/I9vfv3n1z//w+7L3x4+/XV5/dH0/OatmbXRyaXZpTsrOy8WNp9uPHj75M3fPX79l63H73d2f3n48k93d39e2Xkxs7AzOrF4ob3v05Nnzp2//NW3FyKJEg07nIcNI2oYEdMK67oLJCwGVCBpCsCKjGRRlQKKLEAxoIgBRS4ARCEeC6btRGm0uDpTc6jq6DfHvz/ccEIRmBBAgcL9XUBBhIKsBiQoyCpQsIqYqnGEOSKcUN0wHd/BEfTCoXAsHE1GEpl4ujSZrUzmqlLFB9Mljbmy5lxZczJXF0uWI2QHCrXAvh9y3x/k1/riB3K8LCOgEFnBUKWaxnxKDmUW47ZuBHUzZAWT0UR5MluTKmrIlB4qqvq0pObz4urP02VHTbdIBoYoUFlmADBRxArgImCiYsiqBVBQpVGVp5CRw2YxNoqYXW64lVANCn7Eq4hECRcIqFBCAiAiYDI0gGYBZEMSUmlEpTGVp7CZo06Z4VV5yWY32YJ5ShA0WaYfMsD8ziEBACsKhR83dj7GuOyrF4MK9V/6URgIGwgZSPMNiroK9VAwdfbr0wsDPQv9Xbdvdi4MdC4MdK4MdvlbzH585dpw18qHUBX/LNxoW7jRvjTQsTrUtTnasz12eXv8ysZo9+bY5fWxyytDnetjXWc+a/ItkVChABBJ8kHDFAA/hVn/gJIyFIX7+SmYOJS4VA9zK6Zb8f3cXTNB7RSxs3a0PF95PF36WSjT6kUOdvzY+Wrz1qvNqddbU+/vzr6/O/P+7sxPd6dfbU+83Bzb2xjf25jc25h8uTb+dGXs6cr4s5XxF2u3XqxNvtqc9juHe1szvlnj1dbsi42ZtfHri0OXHyyOPVuffr4x9Wzt1pOVid21id3Viadrk7urE7tLYw/mh+/ODmxM9K2OX92e6f/d6GFr7Kg7esQZPmQNt5oDjfpAozHU4gw22UOt7nCrM9RsDrXYQ63OQJN1s8Hoq2PX6tnVena1jvlExN466p8rtayrEnfvhzIbHZW8p8burDI6q8y2Cr2tgl8q4z8WkfMl9EIJPlNETyRRvavmOcoQkMAggeUUBSkKUhymLZJ3WN7CpbZWGyKNMaMpyosdilRFAaIKgaoiX64+CJgGZBVIqqKosqwAWZUlKEtQllRBAJIEFEWVJCBJiiRDIENZUiRJkQQgSkAUAVBUVUWU6YZhM2ZZpqdz92P5pXOXUdvQg4YRpMwmzKLMxtTRsKUhHxcWRNTRiEN4kHIPUUejtkYcRF2ie4gFfYgUM2KER7AeIUYMsyg3EtxKaixM/FBmO6U7KcNJUzPhqxfhcWYmsR7HegrpSWyksJUhVkbTU8TKMqcImxlkZLCZ4W6x7hQRM430FGJJROOQRCAJQ+wpqgs0S1YNCVAZUAlgQUairPltkA8tRChJGgBYlpEs+UF8RAEUKtQPpsGaUaXz01Hzh0z4YnGkvSLeVZXoO5i92Vw0fKRs/HjV1MmDc1833T59ZPPil/e7zzzqPb97ve3htYv3r154cO3Sw7621fbvOk8c8XRLC0gwIMKARBXV1IiLqUf1sG6FmOkgZijIzwMjQKMAEVnDkrp/fBCi6aXsSNoO+xb5MLE9bDgqsSH1sBVhTpjZfpxK0vQSejBlhmI86GHDw4YNmavpIeIkzEhZrKixuL6l9GBTUV1NqqI4nEtb0QixQohHqBXjXsqOVqVLW8rrUmY4qPKgij9vbOjvbB/ovDja2zHYc+Hb4411RYmSeLA8FTneUHP6s+Md3383fHN4fGrj+du/f//bv73947/+9Nu/vfn1fzx9/fePXvy2eefl/NLdmdvbk9Nrc0v3Vu+8XL//5sGL356+/+v9l39avft6/d7rzQdvth68vv/kl9XNx59/8b3pJJkeNsy4RlwN24x7jHm6HjaMkGmGDT0IAREFqMgIiCoQVX8MJglQCihyACoByFTucS/tJEujpVXpmiO1n505cf5Q4wkgskChKgqaIEL/BCQoKUgGCACsQKJipiKKMEWUc32/i2g7QS8UDYeTkWg6kiiKp8tT+ep0cX2utDFX0pApPpgpqo+lyhCyCwu1QKHiY4ULC5XCjwb6jwIGkAKpAgmEVNM4QjoiBmUOYRbVHW6GnFAmkiiLparSRY1FVUeLqz/LVxzPVRxPlx42g3mg2oUBXFigffIJEGUkylQATFQMAZiS6io4qvI0MoqoXcrsMmqVYT0vK5YoYkFAAQEKIhIkEpCIBJiocABNRbOVfQELqzQGaVLlGWyVMLfCDNc7iWbEU6KIZZkCQGSARRmB/XkS/ehQ/9sD97G5VAHE/wNC93dyVD/OAhpQ0TVoJuIlPefPLw/13u7vWhjoWh7uWR29sjrUszbcvTbStTrUuTbStTrcuTbctTLQsTrUtTrUvTLQtTrYtT7cvTbctTLQvjrYsTrYvj7SsTHWvTV+eXW4a3mwY32050hNHgKmqdyH5QNAfZuJDKgsUwgNAJiicAC4onBVNTTNxNjmPGwYMcNO6HaCm0nDSnE7xew0c4uTxYdKa06Gkq2hZHMk0Xil7cruwvDThdHnK2Pvtqff3535+d7M+3szb7YnX21OvNoY31ufeL469nx17NnK2O7iyJOl0f0W4tb0y82pva3pvc2ZV1uzrzbnnq7cWp24fnvgyp2ZofuLY49Xbz3fmH6+MeVbEJ+uTT5ZmXi6OvF0ZeLx0tiTlYlHi6MPFka2Z/p/N37EnDjqjB62hlr04VZzoEkfaNKHWuyhZnv4kDvUbPmGjsFma6DJunGQ99WRK7Wkt45eqSHX6nlvLe2to731rLeWXKllPTW0q5p21xpdtWZ3tdFZpXdU6N01VnuF0VaK20vI+Zz2dVJpCmkVQZblahrLKU3OMDXDYd4kRTYrCbKaMDsap5+n2adpeiyOj8TIoShtirAokVQgAVlUFaiqSFH2O4f7R9ZkCSmK6h9ZVkQRSBIQRSCKsiQpsgxkGciyLEuKJMiyDGURiCIQSdpC/gAAHwFJREFUBFmSgCQqsqxIIgSS5mPpdeb6MmboQZ05jNmU25w7fhFGmIOp63PoEXMhthB1uR4yjBClQW6EiO5h5hIfx2JFDTvBzCg1ItSMUjO2v/5lp7DuD2syxIhzO6XbKWLEsR6nRgLxGLPShp1jVpbaWe7mqZ1hTh6baWJluFvEnDw2M9jMMaeYWHlsZpGRQXpKI3GVRFUagSQEkacgW1K4BJggEwFgUSGirImy6ifJijICAAMZCwEoFEJfwPZlDO4j3aBMNYU1WPx03DxfHLlUFuuoiF6tz9xozA8dKhk5Ujb5ec3sqYb5b1pXz312t+PbB5fP3r987n7v+ftXL96/evHelQuLF775qrqYAYgkAAOiJspEUQ2Vuph71Ahx06NGkOiWSgxF4wqiikaAiiQViRBJEEkqEVVLZXErnLIiWTeSsry47oaIHdxvIZIg4iFihogVpnacuykrmDS9hOFGme1hM4i4q/EgMjxsJ8xIRbKkqbS+pfRgY66mJlleEs6lzHCEWBFihokZpm7GjVVny1vK61Nm2ENGUKPH6+uvd1y83v7j0OX2G+1nvz3e1FJZVJmKVGdjTeVFJ5rrz35xYqCna3n5zuvf/8vPf/6fv/7d//rl7//Xuz/+28uf/+npm7/fefB2funu7eV7Kxu7a9vPNu6/3tl9v/Ps93f3/nT/xZ8Wt54vbOyubD2dWdhe2Xx8/PPvNORA1SdH2wjblLq6HtL1kGGEDdOzrJChB4GMJQFCgIGkKZImC/CjmV4uBDCgck2PmtGcl6lIVNQVNR6rP/n9yQufHjqlyjxQqAQ+eNwFEQYEZV9XFH/1DiNMEaaE6bph6YZpWJbteEEvGo6mwrFMJJmPJEsSmcpkvi5T0pAraciWNORKGqLxUgitggLoQ6KFj5vyAcXPTwkIit+F8xkcvlsYEePD18omuqvb0WAkG0mWJzI1udLmXPnhXMXRoqpPi6o+jeebqJXWSLhQoIWFuLBQFSUkAx+EaIjQAshTSRybOWaVcrtMd8p1p1ql2YDI/c5hQISCoIkyDUg44JvvFdOfFkPiQRJWSRjShMYzxCpmboUdbYzkjiGeKAwokkwkGcsAC6IqASTJPsWRfUwg8/uHyn5l9l++CVXjfiyGho19wVO4ojCMzKJ8dX9P9/LQ5cWBnsXB7oWb7cuDXSuDXSuDnavDHWtDnWtDnauDHevDXWtDnevDXcsD7Us329aGOjdGujdHerbHrmyMdK8Nda4Otq8MtS32X5y7fmH+5sXlwbajtUUa1DEyfDgIVKgP7AeA+yHUvnpJEoVQV1UDQh1jm7GQacYtO8GtBNXjup3S7RRzsk6sprzx23zVyWimNZpujiYbO3/sejjbv3t7+PnK+N76+Ov1iXfbt37amXq3fev15sTbzYm3m7debUy+XBvf25h8sTbxYm3i5fqtl5tTLzenXmzcerF+6+XG9Ovt2acrt9bG+lZGr96dG703P3JnfuTe4tjT9SnffPh0bfLFxvSL9akX61NPVyaerk4+W518ujLxZHl8d2n8d2OH9bHDxvhRZ6iFDzax4VbHbxsOtdjDre5wszPYqA808eEWq7/R6KtjN+p5bw2+Vseu1dG+et5Xz6/WUl/GrtSy7hraXcs6q0hbBe2s0tvLaHsZay9jF4rQ6Rz9PEWbPbXcUjIM5rmS19VSC1cEeYVDKx3SFNGPp4yTWeO7EvO7Yv5NTv8soR4OK60R3BzBBz0cxrICJAVIEEJNRRBosiwDAGUZAkUFQAXyf0maLCuyrPgPfudQFCVJkmQZfHgpy7IiSUAQZEGQJVGVJSiJUAxAWVDFAIQKJcjQuWuZIdPwCDa44TBuU2Zz3aXcpsym3GW6pxthSoOEBTkPmWaE6Z5hRnQrgplLqIuYS/UQt2I+g4PoYWJGmRVnVtL/cJhuxgpmuZ3S7bS/EEaMBLdSWI9zM2sFS3Q7pweLDK+YWBlqZ6mdRUaK2nnDK2FOjtp5YuWJlad2kaanVT2FeRLRhEajGosgGoEoKENLglwAPuqUygoWZSQBDDUGNQYAFkUt4PNV/VRAsH+11DQdKhRIGMjY0Xirzb9Pmudy7oWSUE9N4kZTvr+5eKi1ePhw6cTx6pkvmla+P77T9vX9rjN3u77f7Phuu/v77a4f1tu/G/36eEUkqEqyJgIYkJAMdUhsxF3MPGqEuRViph/HrAPNgIhBjQKoCjKSIBJVTYRUUm2NR3Xno4MjaQZDxHQ17lN6g4h52AhTO0ytKHNStpe2winTizAnRCxX467GgkgPIiuqh8pi+YaimpbSg/XZ6qpEaXEok7GjUepEqRUmpoetpBWpTJe1VjYkdM9R9SDSTzQ3X7144cqFcwM97Te7z186feJYQ3lDabquJFVfkmmpLPnqaOuVC2cXZ+aev/u7N7/9669//T+//vX/vP/Tf7z+/T+/ePcP95/+fvPuy807L+4+fL11b2/97t7Ww3ebj95vP/n91qP3C+tP1nae3xierW04nsrXytBEyFZVE2m+CdYm1OE8qOshXQ/qetA0Q5w5soRkQYUyUmWsSQiIKhAgEFUxAKQCWQlAAxlRM5IPZavTVa1VR746euaHLy+dOPINx27gABAE+DcapvqWBGV/ioM1RFSNUKbrlqNbtmE7luNZwVAwkgxF07F0STxTkczV+A6OdFF9rrSpuKw5mapSNe/AARQoUAKFQBRgIKAUBMDfODig5A/bPjDvNcQR1vfnyrrDzJDpxNxwNpaujKaqMiUt+YpjuYqj+YrjRZWfBhPVGo+pJBwQmb/RJUnEp30CaMqaA0kY8RQ289wpY3YptUp1twrxjCBxyV95FlVJxoEAKgiogoQDMpEAlxUTqJaCHIA8SMKantCMLLaKuVsZSh2K5I5DGg98yOH8cPPTBB+K+EHAfA1TFApk7M/AfCw9hFTDhop01ecqaBxq+xUbQVZ1dcvY9b7lwZ7FgZ75m+2z1y7MXbuw1N+5Oty1OtyxPNi+PNi+Otjhq9f6cOfKQNtyf9v6cNfGSPfmSPfWaM/myP7ZGO1aHepYuHnx9o0LM31nq4tSKtR9SJ4CiCQjoBAF+uq1L2MfGokfKYgWIZ5hxEwzzowoM+K6nTacrBWpyFZ+WnP4bCzXGkk3e4mD4URj97nOR/P9j28PP1kcfbY88mxpaG9tdG9t9OXqyIuVkVfrY683Jp6vjD5fGd3bmHy1eWtv49bLjamXW9MfjBvTr7Zmn6xMrIxc2bx149na9JPV6bvzw/cWRu8vjT9amXyyOvF8Y+rF5vTLrRlfw56v3XqxPvV8/daL9annq7eerU7+brRFH201Rlvt4SZjpNUebXWHGs2hZnu41RlqscePhIaazP4GPthg3Kjn1w9yH0h/vY731bG+OnatlvXW0Kt1vLeO9dSQ7hrSUYW7qlh3ndVVwTvK8Nm89mUSHfZAlYtLHZznUrEJim1U6tBqT6+PWk0J+9Mk+yqnny21v8ux7/L8dJH+dY59kaafJXFLCLSG0UFPTXDFQECFACqyoigQQlVVfQGTJAXIUPHnXpICFAhkRZYUWVYkSflQhAFRBNKHl7KsKIoqCor4ofDyay/xg5XLZxkIAQXIiBLT0F3ObcMM6qbLdJty2/++6YbL9SDXXf2jmd4MUyPErIhhx5gZpsa+aOlWnBoRzEJEjxIjRs244aRNN8OspG6nTSdjulnTyeh2mugJrCcMJ8OttGHnHa/E8UrNYDFz88zJ+RUYZAlNT1E7z90iYmWQkSZWnlg5ZGZVPa2xJNZTGotpLKKSsKIGZWgJgImACoAGJC0gQklGwEd8qlSSkf/NFERVFFRBRH6aM1CopuqyhAIBCGSMZRrX9M884/uM/WNRuL0i3luX6qtP9zdk+pty48cqZj4/uPjtke2Lp+51frfTfnrx7BfL579aazu9cvHr618cjbshVZBVQYYBCcuQq8RUqYP2BSzMLQdRHaiGoumKxqFGFBVJAEkqllVVAERUHaTHdDvthP0kMB8T5SJmq9RWsKNSDxthaoWIFfFnYGYwaYai3PXw/gzM1fQgsuJGuCSSO5ivaSlvOpivrUyUFnnprBOLMTdMjBAxg8hI2pHqbFlrRX1MD1qQuRr7rKnpatul/p7Oif5rozcuX7l05ssjBxsrcrXFydridH1p7lBNxQ9ffD5x4/rDpz+/+sP/+OX//d+//PV/v/vtP978/l/3fv6nh89/u/vw7fr2s7WtJ6ubT5Y3n24/fHdn99fNR79s3H97e/Xh2YtXQ/GSgMxEaKiaidD+Tj0mJiEO50HGXZ2HDSNkmJ5thzlzREGVJU2RkSJpiqT5jUQgaWJAkQoAKFSowjwWTDupikRFc/mhzxpPfXnku8ONn1PVLPxEFgKKUKj4u8aCCP3Fpg+1EVFUBFVMqE5Ni+0LWND0Qk44HoqlI6miaLI0nq1OlRxMFten8nWZfGNRaUs6UxOyY4qECgpAoFAWBKWwUA4ISmEAFAb8Om9/XVoCHyz7iCNsIGxgYhLmMCNsOjEvWhRJlsfS1emSlqLK47mK47mK45myo2aoTCVhiIKCxESBCgL2mRoA6IpqqcRTcRixpKpnkJ7HZjExS7hTqeJYYYAKASTJWAJYAiggIL+NJkNdhhyopqLZGglCHIIkrPEkMrPIzPNgpZtsDuWOIT0h+gw2AcoSkqV9A6QCqAzwfhj0hzRLIOMPW8wUKlRVuYZ1DRu+1PmGDp9Vr6lmc/Nnc4PXlwa7b/d3zF6/NH+jbeFG28pg58pgx8pAu39WBzvWh7s3RjrXhjrWh/fFbGOke22oY22ofWOkc2Okc3OkZ2u0xx+DbY/3Lg22FcWTCuB+pAbWdACIvD/Aw77qKx8CqT8+Q6hrmkVIiLGIoUd0I65badsrj+daSuu+TlV84cQbnVhDKNkcz7R0nOt6MHPj4ezAw/mBR/P992f6dhcGdm/3P10cfLEy8npj/O3W5MvV0b31sZcbEy/XJ16uT7xYn3yxcWtva/rV9sze5vTjxdHV0d6Nib5HS+OPVybvL4w/XBp/tDL5YHni/tL4o+WxJ6sTuyvjT9YmfdHyz/PVyacrE8/Xbj1bm/zdWKs5dsgcO+yOttjjh93hJnOogQ81mYPNxmCTMXYoONRkjjQ7w032jYN6Xx3rq2XXatm1et5Xx3tr6ZVa3F2pXalll2tpTzXprESdlai9HF0oJV9n8YmkWueRSlsrM0CFDWtCrMrVaiOsKa4fSxlf5Ng3xeb35c75avdcuXUmz77Nkm8y9OsMPZWhJ9P4sxQ+FlOPRFGtA1ymEqSoEAAg+25CVdWgogBZAbIiiwqQFCiriqQoMgCSoshQUVRZBoIg7jcJJb9bqIiSIggSAFCWoCBIkgSBrEqiAiRNEhRJVEV/pcY/AUUQoSSpGOtcd0zb44bDDcc0PUotSm2ue4bpce5RFuRGiBthZoaZHmFGhJkRooeJHuFmjPAwMSLEiBAjSs0ktRLMTDAzwe0Ut1K6nTLstOXmTDdLjSRmSWZlqJk2nDyzMsxIMzPD7CyzstjMYDOt8oTKk/4zsdLISGMzi80stvKQpyFPYTOr8iRicYhDALqSYkmKIQImACrIGChUVRmAVIYkICgfaXUf4sE0SSKKwhRFB4D4Oc4QUCRhJNG0Rk95+MfiyMWSaHdlrLc6frMhO9hcNH6sYuqzmoVvDm1d/PJux+mttm/nznx2+4eTt899efvcl9c+bYropiZC/KECYwq2VOpiHiR6iJketWyVGEDTgaYrGgMqkRUsK5qgaAJQBYlKqot43HDTTjgXjGSccIzbQcRslVgqcTTqIu5iHiJmmJphaiYMJ2WHUpYX1Z0QtVyNWQp1VB6mTkwPl8aLmkoPtpY3H8zXVcRLirxMxo5FqROhpl/GJaxwdbbsUGVDwgjZGncR/+rY8aGrV8ZuXJsY6Bvpu3yt/ezpE0daakrqSzO1RemafLq+OP9pQ33P+R+X1x7s/fKPv/zdf77/u/9895f//Okv//n2j/92d/fXta3nc4t3Zhd2pue3xqdWJ2a3th+9f/jyT9OL9ytqj4rAlBRdUQ1FNRRIVbQfJo6JSalLeZCbHmUe00OmFbLtMKO2EICypEGAIcCyqMofJ2GFQC4A0n+TiURsZEVYJOvmKhM1LeXHPmv+6mBVqwaYWAhFQQ0U7icmB0QoyloAqJKCgIIUFUFEVEQQppjp1DAN27Ic1wx6thcLRdNePBtNlsZy1Ymi2nTJwWxJQ6aoMZNvSKWq65LBnENEARYWSIIA9o2OgY8pKoroD1z9kZuCNcR9siihNuNBZoYdLx2Ol3rxsli2Llt+KF95vKjy01zF8Xi+hbl5jUZU7AVEIopElJAoa6KIJInIQFc0B6hBiKMKTSE9T60SbJYYTjUisQOFuKAABgQYENWAqAoykRUiASZB7gevyNCUVRMgF+CQjMO+j9EIV1vJpmDuCLHTPgVbEFXfnCIG1ECBoshUkQmQ95eygYQlUQMyVgCGyj7bV1N1BX6g1ytUVZm/H6YASqn3+effzw70LQ10Lwx0zt1om++7uHizfXmwc6l/X7p8DdsY6V4f7lgdbF/uv7g62LY+3LE+1L422LY62LYx0rkx0rU50rM1dtnPt9yauLo81JWJJRWZIo37iwoQso+5ZTLAABAZ+NrPPnYUfaArQg7GQcbCTI8aTnE41Ziv+DRd/nkwc9RNNDuRhlCyJVd0ZPRK76O5m7sLQ08Whx/M3rw33fdw7ubuwsDTxcGXqyN7a6PPl4dfro6+3Zp4uT72cn3i+erYi7Xx52vjz9YmXm5O3Z8fWhjs3pm6+Wx18unq5O7K5KPliQeLY/eXxh8sTzxYGn+8Mv5kdeLR8tjjlfFnq5Mv9jVs+snK+MOFkd3l8Wfrt343fsgaO2SOHbJHWoyRQ+ZIqzXSbA406iOH7bHD7kizM9DABw8aw832QLN9tZb01pKrday3jt04aPQ16H0HjcvVtLsS+xyptgrybTE7FoMNYVgTZhW2Vhei9R6pDeKDYdoUMw+nnRNZ/Uxeu1DOLtUY56vN82XGD6XGd0XG6Rz7NstO5/Sv0uTrHP8yQz9LkaMxrTWslhmCiSSsAQUCWZYghKqGFKCpfkkmQSAqsgCApEAAFRlAAFVFk2VFkiRRlAIB6WPDUBKBDKBfjQEZyvviB0UBiAIUBUUSIJA0ICFRhKKgiAIURUUQZUFSZYAwNphu67pr22HdCDLq6EbItEK6EfbnE5yHuB4yjJhhxLgZJTxEeAhRD7EQ5mHEQtSIEiuGzRg14tRIGE5Gd9JUTxAWN52s6eS4j9jQU9hIMyPN7Jxu5fZ5vnoa0QTiSUijKktoelKhcWSkkJFSeRqZWWRmVT1DjCyz8qqeVmlcI1FZcURgiYohQS6rOlRNTbM0zZQgFSTtQIF8oEAuKJT9WUVBARAFLMsUQi5JVBQ0/76pQUYh0yRMJFpFtW/i1o/ZUFd5pLc60VebHmjKjx4qmThWMXeqaePcie1LX69f/Hruh8/nvj85f/bUwoVv2horHQ1rooJFBQZETZA50CyV2hp1NRYipoMMSyEmQDpQ/UYilRQsAk0EqigjQWaS6iCWMIMZx/fQu0nTDVPLUogBVFvDQcxdvG9E3BcwK5yyQhFuRZjlqNyG1IHMw06Ue2XxoqbS+uaShrpMdXmsuDiUydh+BWZ6WI9yN2GGqrOlh6sawsS2NWZr9KvjxweuXh67eX184MbYzas3u8+fOXnsSH1FWTqSjwZLE7HqfKahrOT0p8eGhyYf7P32/i//8fbP//7uz//zp7/855s//OvOo19uLz2cnFkfv7UyOb02Pbs5t3BvdvnBzdGlYKS0UDQkxZIVw49l8i/pCuIQ6Zha/39T1/oU1XmH+71m91ze23lv57q7Z+9XFlgICAgooqaa2IxjYqOJFSKI5jICC7sLiqbGvQJJM4kaENCkM+1Mp9NP/dDph07/q344mHbm/RveZ37PVYgIFR4zI1xGuBUz7Zjj+IzamvI/0IIa0YM0mIK1Ezo4AXAIW9iMi1jWyQylh2eGz12Zvfbhu5+MDEzoYaQrRFOw+ktXIcAKJCqigFBADGgwxAQyqMEYlRY1JTel6bhuLO756Vgy72eKqfxgujSaKY8VK1PlyvRA5WypbzqTHJrMRUfSJgI4HNaAjlQVhMMwrEBFwZoeABgO4lMAUoi4QS0mXMpsIaLSigs7EUv0JTKVRH400zeZHzxbGn6nPHKxOHQhWZy0Yn1OtGRwP6RRFQhdZ8GSmQ6ZBi1keJjGiEghWaBWmTsD3KtY0RHM4ifCRlg1FN1QAFV1I6wRRSM6EDqUGFsQ2Tq0AXaA4UHmI5E0rDz3+s3kqJOf9kqzhpNVIVU0omjHhZOaSoBOEZQQcKizwPoE0RswAxRBTpAwsKTEPG7rwCK4hzCWBpYQUCFiH38093X1i1Z1sVldbFcXO6sL3epie3WhtTzfXpnvrt7urgQX2GK3+mm3Otetzgevszq3s76wW1vYrS3u1pZ2ane21+/s1u/u1u/u1O41l+fy8TjBkhkmNcw3LCLTAFXfbG/qgGo6hVBiZCFoImQFXeSG4XIeEyJu2dlIajzXf744dDFXeTeWPxfJTKeK5zLld8bG3u+tfX7QrB221g/btYNWbf/p2kGrdtheP2yvv+41Ai7xda/+887GT9uNV73GQad+1Ns86m687Gx8/2T1aXXx+z9Uj7a3Xh1LXI9f9raetzaetTa+bzaeNRsvWo0fOxv7nc2D7oOj7a3D3taPzcZea/NFc+NFs7Hf2djvbv7q4YVoY8bemHU3Zt36jFubcRuzkZUpszrj1M64tdOR6rS1ftqtnvHuT9lfTpqfjbEvp+x74/zusPH5mPnZuHX3pFwYETcr4nLePpsVk1k2kXQmUmIqa04m5HTOOZvzzmS988XI1QH/k7eji6dicyP2/KjzyYj5UYXfGDSvV6wP++W1AfNqH/+gj18psMs5eilLL+XY+RQ5HcN9/C3T0JiBCUEIAQghxgaCBEOCEQEAIYCRHkAXhDogiCCAdQA0TdNVDQAYgJmqaJoKNA0BHes6AhqBkBxnaLRjMfy41EBDuoZUBSFIdR2pOoTI0HSiKhgAypltSs+yIo7lW5bv2L5lxWUwA2b5XPpCxKVMWG7astPcSjCZ4FZS2ElEI4b0uZvibka6OdPNCydnugVmprmVMZ2i4/ZZbknYBWEXDDPHrbx0S5ZXlE5eOiVu5piZxSxlyBQ3c1hkAE9BnqZ2gbllYhWY28+8QWGXmV2CPGvwDGYpHUUU3dagDQ0HEttgx5X5EJknwvDXJ7S3QiAUhqFgLVclShgHLL+qUk07zpFgyCkUBDADcAnYSdO9kY/cHkzeHcl8fjJ7fyK/PtPfOFfZem+i9cH53se/bV6//PjDSw+vXnp848qTm1c/Hh+SgDGNUAWisMoBdjCPUDNiCJ+ZvrBj3HWxdDA3gSF1bCNmAiIhZgAxHbIwEBqKSyfv+gGA5V0/a0fj3PGw6RLmYhLYaRLCTQgvJd2sHcm68Zzr55yAGLQjRESI6TM366QGU+XJ/vHJ8uR4YWwkW+mL5vJOMmNG48yKczttRYvR9Mli5czQREJ4FqIJ27t6+b17t+dWP1t6sLbSWPlyZWnu2uULBd9lWsgIn5C6WvCjU8OVa5cu3lv6ovnt4d6f/vHyL/98/dd///y3/xz9+V/PDv/e2T5odp89+mr34YPu1qPe/KfL2eK4BiOKZiLkQGRjbGNiYnzsxjaYTbhDhcOlR4VrcFtIT1oR2/FdN8GoDXQK3tCG4A2MIdWAYQRDCIewg620kxxIlCfKE+dOvnP1wvXr79/qywyoYagrRFNRKARCClAUqAISAJhODBVhSAxMOaaccsZMSU3BTVNaruVF3VgqkswncqVMsZIsvJ3pH88NTBTKk6W+6WzuVDYxNJ1PTOQtj2ElrKsqCIdVVYWqio/FNhUFGljQxgQRx0EZqfSEjDHTt7x0PN2fzA0n8qOp4qncwEyhcr44dCE3MJsoTLjx/lxpjFupkEYVjemAAz1Qc01kuNBwqUwYMk3tEncGpDvI3Qr3hgnzQyoLqVTRjeD7DqlY0Yz/o9FsjByMXcxiiPnETDO3yCP9MjnKU6ci5VnDy6qQqpAdz8G8EYyBzoFGNY0EuWwdUIQEQjxYvCRYECQMIgkWBAf2ekGQxFgYWGDALSu+ePNmZ23paXWhvXYnsMh3VhdaK7dby/Ot5bneyqfb1dvBHdZemWst32qv3Got/755/2bz/s32yq1edX53fXGntvRN/W4AY721hc7qwuOlG6lIjCDJiGTUwkggyABgEHENcQ2yYIpThxQiAcEvFKKNkEWpJ0RMmPGo35ft/01p6P3c4MVE+WIse9ZNTSXz5wZGr5w+/btebfllc22/uXbYrh00118+XTt4ur739cpBa+2oUz/q1F736j9tN151az9t14+6jZft+n6rvteuf/fVcqt254cna0fbW692tl5/8+iw9/Cwt3Wws/Vj58HzzoPn7c1nzY0XrcZed3OvvfGiWd9vb+63Hzz7uv7dV+t/fFT94Unt+dPGXmfzv49gHRvhvP23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val="0"/>
              </a:ext>
            </a:extLst>
          </a:blip>
          <a:srcRect l="5034" t="25122" r="13333" b="-1"/>
          <a:stretch/>
        </p:blipFill>
        <p:spPr>
          <a:xfrm>
            <a:off x="4601817" y="2951922"/>
            <a:ext cx="4430498" cy="3048000"/>
          </a:xfrm>
          <a:prstGeom prst="rect">
            <a:avLst/>
          </a:prstGeom>
        </p:spPr>
      </p:pic>
      <p:sp>
        <p:nvSpPr>
          <p:cNvPr id="8" name="TextBox 7"/>
          <p:cNvSpPr txBox="1"/>
          <p:nvPr/>
        </p:nvSpPr>
        <p:spPr>
          <a:xfrm>
            <a:off x="4876799" y="6096000"/>
            <a:ext cx="4155515" cy="369332"/>
          </a:xfrm>
          <a:prstGeom prst="rect">
            <a:avLst/>
          </a:prstGeom>
          <a:noFill/>
        </p:spPr>
        <p:txBody>
          <a:bodyPr wrap="square" rtlCol="0">
            <a:spAutoFit/>
          </a:bodyPr>
          <a:lstStyle/>
          <a:p>
            <a:r>
              <a:rPr lang="en-US" dirty="0" smtClean="0"/>
              <a:t>Alyssa, LRC, Anna, </a:t>
            </a:r>
            <a:r>
              <a:rPr lang="en-US" dirty="0" err="1" smtClean="0"/>
              <a:t>Aman</a:t>
            </a:r>
            <a:r>
              <a:rPr lang="en-US" dirty="0" smtClean="0"/>
              <a:t>, Carolyn </a:t>
            </a:r>
            <a:r>
              <a:rPr lang="en-US" dirty="0" err="1" smtClean="0"/>
              <a:t>Peruta</a:t>
            </a:r>
            <a:endParaRPr lang="en-US" dirty="0"/>
          </a:p>
        </p:txBody>
      </p:sp>
    </p:spTree>
    <p:extLst>
      <p:ext uri="{BB962C8B-B14F-4D97-AF65-F5344CB8AC3E}">
        <p14:creationId xmlns:p14="http://schemas.microsoft.com/office/powerpoint/2010/main" val="1076041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dirty="0" smtClean="0">
                <a:solidFill>
                  <a:schemeClr val="bg1"/>
                </a:solidFill>
              </a:rPr>
              <a:t>What do we do?</a:t>
            </a:r>
          </a:p>
        </p:txBody>
      </p:sp>
      <p:sp>
        <p:nvSpPr>
          <p:cNvPr id="9219" name="Content Placeholder 2"/>
          <p:cNvSpPr>
            <a:spLocks noGrp="1"/>
          </p:cNvSpPr>
          <p:nvPr>
            <p:ph idx="1"/>
          </p:nvPr>
        </p:nvSpPr>
        <p:spPr>
          <a:xfrm>
            <a:off x="609600" y="1447800"/>
            <a:ext cx="8153400" cy="4419600"/>
          </a:xfrm>
        </p:spPr>
        <p:txBody>
          <a:bodyPr>
            <a:normAutofit fontScale="92500" lnSpcReduction="10000"/>
          </a:bodyPr>
          <a:lstStyle/>
          <a:p>
            <a:pPr eaLnBrk="1" hangingPunct="1"/>
            <a:r>
              <a:rPr lang="en-US" dirty="0" smtClean="0"/>
              <a:t>We support several different NASA high-energy astrophysics missions</a:t>
            </a:r>
          </a:p>
          <a:p>
            <a:pPr eaLnBrk="1" hangingPunct="1"/>
            <a:r>
              <a:rPr lang="en-US" dirty="0" smtClean="0"/>
              <a:t>We develop curriculum for middle </a:t>
            </a:r>
            <a:r>
              <a:rPr lang="en-US" dirty="0" smtClean="0">
                <a:sym typeface="Wingdings" panose="05000000000000000000" pitchFamily="2" charset="2"/>
              </a:rPr>
              <a:t></a:t>
            </a:r>
            <a:r>
              <a:rPr lang="en-US" dirty="0" smtClean="0"/>
              <a:t> college students and train teachers </a:t>
            </a:r>
          </a:p>
          <a:p>
            <a:pPr eaLnBrk="1" hangingPunct="1"/>
            <a:r>
              <a:rPr lang="en-US" dirty="0" smtClean="0"/>
              <a:t>We run a robotic telescope at Pepperwood</a:t>
            </a:r>
          </a:p>
          <a:p>
            <a:pPr eaLnBrk="1" hangingPunct="1"/>
            <a:r>
              <a:rPr lang="en-US" dirty="0" smtClean="0"/>
              <a:t>In the past we have also worked on PBS Nova and planetarium shows, interactive web games, weekly </a:t>
            </a:r>
            <a:r>
              <a:rPr lang="en-US" dirty="0" err="1" smtClean="0"/>
              <a:t>webcomics</a:t>
            </a:r>
            <a:r>
              <a:rPr lang="en-US" dirty="0" smtClean="0"/>
              <a:t> and more</a:t>
            </a:r>
          </a:p>
          <a:p>
            <a:pPr eaLnBrk="1" hangingPunct="1"/>
            <a:r>
              <a:rPr lang="en-US" dirty="0" smtClean="0"/>
              <a:t>We build experiments and launch them!</a:t>
            </a:r>
          </a:p>
        </p:txBody>
      </p:sp>
      <p:sp>
        <p:nvSpPr>
          <p:cNvPr id="9220"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0B69B5-668B-43C9-AA1D-E65961E7A5FE}" type="slidenum">
              <a:rPr lang="en-US" smtClean="0">
                <a:solidFill>
                  <a:prstClr val="black"/>
                </a:solidFill>
              </a:rPr>
              <a:pPr eaLnBrk="1" hangingPunct="1"/>
              <a:t>3</a:t>
            </a:fld>
            <a:endParaRPr lang="en-US" smtClean="0">
              <a:solidFill>
                <a:prstClr val="black"/>
              </a:solidFill>
            </a:endParaRPr>
          </a:p>
        </p:txBody>
      </p:sp>
    </p:spTree>
    <p:extLst>
      <p:ext uri="{BB962C8B-B14F-4D97-AF65-F5344CB8AC3E}">
        <p14:creationId xmlns:p14="http://schemas.microsoft.com/office/powerpoint/2010/main" val="1927516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308686-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567112"/>
            <a:ext cx="2492375"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Rectangle 2"/>
          <p:cNvSpPr>
            <a:spLocks noGrp="1" noChangeArrowheads="1"/>
          </p:cNvSpPr>
          <p:nvPr>
            <p:ph type="title"/>
          </p:nvPr>
        </p:nvSpPr>
        <p:spPr/>
        <p:txBody>
          <a:bodyPr/>
          <a:lstStyle/>
          <a:p>
            <a:pPr algn="ctr" defTabSz="914400" eaLnBrk="1"/>
            <a:r>
              <a:rPr lang="en-US" altLang="en-US" sz="4400" smtClean="0">
                <a:latin typeface="Calibri" pitchFamily="34" charset="0"/>
                <a:ea typeface="Trebuchet MS" pitchFamily="34" charset="0"/>
                <a:cs typeface="Trebuchet MS" pitchFamily="34" charset="0"/>
                <a:sym typeface="Trebuchet MS" pitchFamily="34" charset="0"/>
              </a:rPr>
              <a:t>What is Learning by Making?</a:t>
            </a:r>
            <a:endParaRPr lang="en-US" altLang="en-US" smtClean="0">
              <a:latin typeface="Calibri" pitchFamily="34" charset="0"/>
            </a:endParaRPr>
          </a:p>
        </p:txBody>
      </p:sp>
      <p:sp>
        <p:nvSpPr>
          <p:cNvPr id="4100" name="Rectangle 3"/>
          <p:cNvSpPr>
            <a:spLocks noGrp="1" noChangeArrowheads="1"/>
          </p:cNvSpPr>
          <p:nvPr>
            <p:ph idx="1"/>
          </p:nvPr>
        </p:nvSpPr>
        <p:spPr>
          <a:xfrm>
            <a:off x="215900" y="1165225"/>
            <a:ext cx="8229600" cy="4525963"/>
          </a:xfrm>
        </p:spPr>
        <p:txBody>
          <a:bodyPr/>
          <a:lstStyle/>
          <a:p>
            <a:pPr marL="342900" indent="-342900" defTabSz="914400" eaLnBrk="1">
              <a:lnSpc>
                <a:spcPct val="90000"/>
              </a:lnSpc>
              <a:spcBef>
                <a:spcPts val="700"/>
              </a:spcBef>
              <a:buFontTx/>
              <a:buChar char="•"/>
            </a:pPr>
            <a:r>
              <a:rPr lang="en-US" altLang="en-US" sz="3200" dirty="0" smtClean="0">
                <a:latin typeface="Calibri" pitchFamily="34" charset="0"/>
                <a:ea typeface="Trebuchet MS" pitchFamily="34" charset="0"/>
                <a:cs typeface="Trebuchet MS" pitchFamily="34" charset="0"/>
                <a:sym typeface="Trebuchet MS" pitchFamily="34" charset="0"/>
              </a:rPr>
              <a:t>One of only 18 Investing in Innovation (i3) development projects awarded in 2013 by the U.S. Department of Education</a:t>
            </a:r>
          </a:p>
          <a:p>
            <a:pPr marL="342900" indent="-342900" defTabSz="914400" eaLnBrk="1">
              <a:lnSpc>
                <a:spcPct val="90000"/>
              </a:lnSpc>
              <a:spcBef>
                <a:spcPts val="700"/>
              </a:spcBef>
              <a:buFontTx/>
              <a:buChar char="•"/>
            </a:pPr>
            <a:r>
              <a:rPr lang="en-US" altLang="en-US" sz="3200" dirty="0" smtClean="0">
                <a:latin typeface="Calibri" pitchFamily="34" charset="0"/>
                <a:ea typeface="Trebuchet MS" pitchFamily="34" charset="0"/>
                <a:cs typeface="Trebuchet MS" pitchFamily="34" charset="0"/>
                <a:sym typeface="Trebuchet MS" pitchFamily="34" charset="0"/>
              </a:rPr>
              <a:t>Five-year program to develop engaging, hands on, project-based learning that integrates science and mathematics</a:t>
            </a:r>
          </a:p>
          <a:p>
            <a:pPr marL="342900" indent="-342900" defTabSz="914400" eaLnBrk="1">
              <a:lnSpc>
                <a:spcPct val="90000"/>
              </a:lnSpc>
              <a:spcBef>
                <a:spcPts val="700"/>
              </a:spcBef>
              <a:buFontTx/>
              <a:buChar char="•"/>
            </a:pPr>
            <a:r>
              <a:rPr lang="en-US" altLang="en-US" sz="3200" dirty="0" smtClean="0">
                <a:latin typeface="Calibri" pitchFamily="34" charset="0"/>
                <a:ea typeface="Trebuchet MS" pitchFamily="34" charset="0"/>
                <a:cs typeface="Trebuchet MS" pitchFamily="34" charset="0"/>
                <a:sym typeface="Trebuchet MS" pitchFamily="34" charset="0"/>
              </a:rPr>
              <a:t>Two new elective STEM courses: </a:t>
            </a:r>
          </a:p>
          <a:p>
            <a:pPr marL="742950" lvl="1" indent="-285750" defTabSz="914400" eaLnBrk="1">
              <a:lnSpc>
                <a:spcPct val="90000"/>
              </a:lnSpc>
              <a:spcBef>
                <a:spcPts val="600"/>
              </a:spcBef>
              <a:buFontTx/>
              <a:buChar char="–"/>
            </a:pPr>
            <a:r>
              <a:rPr lang="en-US" altLang="en-US" sz="2800" dirty="0" smtClean="0">
                <a:latin typeface="Calibri" pitchFamily="34" charset="0"/>
                <a:ea typeface="Trebuchet MS" pitchFamily="34" charset="0"/>
                <a:cs typeface="Trebuchet MS" pitchFamily="34" charset="0"/>
                <a:sym typeface="Trebuchet MS" pitchFamily="34" charset="0"/>
              </a:rPr>
              <a:t>Env</a:t>
            </a:r>
            <a:r>
              <a:rPr lang="en-US" altLang="en-US" dirty="0" smtClean="0">
                <a:latin typeface="Calibri" pitchFamily="34" charset="0"/>
                <a:ea typeface="Trebuchet MS" pitchFamily="34" charset="0"/>
                <a:cs typeface="Trebuchet MS" pitchFamily="34" charset="0"/>
                <a:sym typeface="Trebuchet MS" pitchFamily="34" charset="0"/>
              </a:rPr>
              <a:t>ironmental</a:t>
            </a:r>
            <a:r>
              <a:rPr lang="en-US" altLang="en-US" sz="2800" dirty="0" smtClean="0">
                <a:latin typeface="Calibri" pitchFamily="34" charset="0"/>
                <a:ea typeface="Trebuchet MS" pitchFamily="34" charset="0"/>
                <a:cs typeface="Trebuchet MS" pitchFamily="34" charset="0"/>
                <a:sym typeface="Trebuchet MS" pitchFamily="34" charset="0"/>
              </a:rPr>
              <a:t> Science/Biology</a:t>
            </a:r>
          </a:p>
          <a:p>
            <a:pPr marL="742950" lvl="1" indent="-285750" defTabSz="914400" eaLnBrk="1">
              <a:lnSpc>
                <a:spcPct val="90000"/>
              </a:lnSpc>
              <a:spcBef>
                <a:spcPts val="600"/>
              </a:spcBef>
              <a:buFontTx/>
              <a:buChar char="–"/>
            </a:pPr>
            <a:r>
              <a:rPr lang="en-US" altLang="en-US" sz="2800" dirty="0" smtClean="0">
                <a:latin typeface="Calibri" pitchFamily="34" charset="0"/>
                <a:ea typeface="Trebuchet MS" pitchFamily="34" charset="0"/>
                <a:cs typeface="Trebuchet MS" pitchFamily="34" charset="0"/>
                <a:sym typeface="Trebuchet MS" pitchFamily="34" charset="0"/>
              </a:rPr>
              <a:t>Chemistry/Physics</a:t>
            </a:r>
            <a:endParaRPr lang="en-US" altLang="en-US" dirty="0" smtClean="0">
              <a:latin typeface="Calibri" pitchFamily="34" charset="0"/>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p:txBody>
          <a:bodyPr/>
          <a:lstStyle/>
          <a:p>
            <a:pPr algn="ctr" defTabSz="914400" eaLnBrk="1"/>
            <a:r>
              <a:rPr lang="en-US" altLang="en-US" sz="4400" smtClean="0">
                <a:latin typeface="Calibri" pitchFamily="34" charset="0"/>
                <a:ea typeface="Trebuchet MS" pitchFamily="34" charset="0"/>
                <a:cs typeface="Trebuchet MS" pitchFamily="34" charset="0"/>
                <a:sym typeface="Trebuchet MS" pitchFamily="34" charset="0"/>
              </a:rPr>
              <a:t>Innovations</a:t>
            </a:r>
            <a:endParaRPr lang="en-US" altLang="en-US" smtClean="0">
              <a:latin typeface="Calibri" pitchFamily="34" charset="0"/>
            </a:endParaRPr>
          </a:p>
        </p:txBody>
      </p:sp>
      <p:sp>
        <p:nvSpPr>
          <p:cNvPr id="5123" name="Rectangle 2"/>
          <p:cNvSpPr>
            <a:spLocks noGrp="1" noChangeArrowheads="1"/>
          </p:cNvSpPr>
          <p:nvPr>
            <p:ph idx="1"/>
          </p:nvPr>
        </p:nvSpPr>
        <p:spPr>
          <a:xfrm>
            <a:off x="252413" y="1179513"/>
            <a:ext cx="5103812" cy="2784475"/>
          </a:xfrm>
        </p:spPr>
        <p:txBody>
          <a:bodyPr/>
          <a:lstStyle/>
          <a:p>
            <a:pPr marL="236538" indent="-236538" defTabSz="630238" eaLnBrk="1">
              <a:spcBef>
                <a:spcPts val="500"/>
              </a:spcBef>
              <a:buFontTx/>
              <a:buChar char="•"/>
            </a:pPr>
            <a:r>
              <a:rPr lang="en-US" altLang="en-US" sz="2800" smtClean="0">
                <a:latin typeface="Calibri" pitchFamily="34" charset="0"/>
                <a:ea typeface="Trebuchet MS" pitchFamily="34" charset="0"/>
                <a:cs typeface="Trebuchet MS" pitchFamily="34" charset="0"/>
                <a:sym typeface="Trebuchet MS" pitchFamily="34" charset="0"/>
              </a:rPr>
              <a:t>Use of computational thinking to focus on real world problem solving</a:t>
            </a:r>
          </a:p>
          <a:p>
            <a:pPr marL="236538" indent="-236538" defTabSz="630238" eaLnBrk="1">
              <a:spcBef>
                <a:spcPts val="500"/>
              </a:spcBef>
              <a:buFontTx/>
              <a:buChar char="•"/>
            </a:pPr>
            <a:r>
              <a:rPr lang="en-US" altLang="en-US" sz="2800" smtClean="0">
                <a:latin typeface="Calibri" pitchFamily="34" charset="0"/>
                <a:ea typeface="Trebuchet MS" pitchFamily="34" charset="0"/>
                <a:cs typeface="Trebuchet MS" pitchFamily="34" charset="0"/>
                <a:sym typeface="Trebuchet MS" pitchFamily="34" charset="0"/>
              </a:rPr>
              <a:t>Solutions are constructed by teachers and students working together</a:t>
            </a:r>
            <a:endParaRPr lang="en-US" altLang="en-US" sz="2800" smtClean="0">
              <a:latin typeface="Calibri" pitchFamily="34" charset="0"/>
            </a:endParaRPr>
          </a:p>
        </p:txBody>
      </p:sp>
      <p:pic>
        <p:nvPicPr>
          <p:cNvPr id="5124" name="Picture 3" descr="t_computationalthink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00200"/>
            <a:ext cx="3421063" cy="228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5" name="AutoShape 4"/>
          <p:cNvSpPr>
            <a:spLocks/>
          </p:cNvSpPr>
          <p:nvPr/>
        </p:nvSpPr>
        <p:spPr bwMode="auto">
          <a:xfrm>
            <a:off x="266700" y="3963988"/>
            <a:ext cx="7724775" cy="2055812"/>
          </a:xfrm>
          <a:custGeom>
            <a:avLst/>
            <a:gdLst>
              <a:gd name="T0" fmla="*/ 3862388 w 21600"/>
              <a:gd name="T1" fmla="*/ 1027906 h 21600"/>
              <a:gd name="T2" fmla="*/ 3862388 w 21600"/>
              <a:gd name="T3" fmla="*/ 1027906 h 21600"/>
              <a:gd name="T4" fmla="*/ 3862388 w 21600"/>
              <a:gd name="T5" fmla="*/ 1027906 h 21600"/>
              <a:gd name="T6" fmla="*/ 3862388 w 21600"/>
              <a:gd name="T7" fmla="*/ 102790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marL="219075" indent="-219075" defTabSz="584200" eaLnBrk="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defTabSz="584200" eaLnBrk="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defTabSz="584200" eaLnBrk="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defTabSz="584200" eaLnBrk="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defTabSz="584200" eaLnBrk="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defTabSz="584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defTabSz="584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defTabSz="584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defTabSz="5842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spcBef>
                <a:spcPts val="400"/>
              </a:spcBef>
              <a:buSzPct val="100000"/>
              <a:buFont typeface="Arial" pitchFamily="34" charset="0"/>
              <a:buChar char="•"/>
            </a:pPr>
            <a:r>
              <a:rPr lang="en-US" altLang="en-US" sz="2800">
                <a:latin typeface="Calibri" pitchFamily="34" charset="0"/>
              </a:rPr>
              <a:t>Use of Logo programming language – overcomes barrier to learning how to code</a:t>
            </a:r>
          </a:p>
          <a:p>
            <a:pPr eaLnBrk="1">
              <a:spcBef>
                <a:spcPts val="400"/>
              </a:spcBef>
              <a:buSzPct val="100000"/>
              <a:buFont typeface="Arial" pitchFamily="34" charset="0"/>
              <a:buChar char="•"/>
            </a:pPr>
            <a:r>
              <a:rPr lang="en-US" altLang="en-US" sz="2800">
                <a:latin typeface="Calibri" pitchFamily="34" charset="0"/>
              </a:rPr>
              <a:t>Sensor based experiments that are networked</a:t>
            </a:r>
          </a:p>
          <a:p>
            <a:pPr eaLnBrk="1">
              <a:spcBef>
                <a:spcPts val="400"/>
              </a:spcBef>
              <a:buSzPct val="100000"/>
              <a:buFont typeface="Arial" pitchFamily="34" charset="0"/>
              <a:buChar char="•"/>
            </a:pPr>
            <a:r>
              <a:rPr lang="en-US" altLang="en-US" sz="2800">
                <a:latin typeface="Calibri" pitchFamily="34" charset="0"/>
              </a:rPr>
              <a:t>Simulations and modeling</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Goals.png"/>
          <p:cNvPicPr>
            <a:picLocks noChangeAspect="1"/>
          </p:cNvPicPr>
          <p:nvPr/>
        </p:nvPicPr>
        <p:blipFill>
          <a:blip r:embed="rId2" cstate="print">
            <a:extLst>
              <a:ext uri="{28A0092B-C50C-407E-A947-70E740481C1C}">
                <a14:useLocalDpi xmlns:a14="http://schemas.microsoft.com/office/drawing/2010/main" val="0"/>
              </a:ext>
            </a:extLst>
          </a:blip>
          <a:srcRect t="8340" b="8340"/>
          <a:stretch>
            <a:fillRect/>
          </a:stretch>
        </p:blipFill>
        <p:spPr bwMode="auto">
          <a:xfrm>
            <a:off x="4375150" y="2720975"/>
            <a:ext cx="4497388" cy="246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2"/>
          <p:cNvSpPr>
            <a:spLocks noGrp="1" noChangeArrowheads="1"/>
          </p:cNvSpPr>
          <p:nvPr>
            <p:ph type="title"/>
          </p:nvPr>
        </p:nvSpPr>
        <p:spPr/>
        <p:txBody>
          <a:bodyPr/>
          <a:lstStyle/>
          <a:p>
            <a:pPr algn="ctr" defTabSz="914400" eaLnBrk="1"/>
            <a:r>
              <a:rPr lang="en-US" altLang="en-US" sz="4400" smtClean="0">
                <a:latin typeface="Calibri" pitchFamily="34" charset="0"/>
                <a:ea typeface="Trebuchet MS" pitchFamily="34" charset="0"/>
                <a:cs typeface="Trebuchet MS" pitchFamily="34" charset="0"/>
                <a:sym typeface="Trebuchet MS" pitchFamily="34" charset="0"/>
              </a:rPr>
              <a:t>Our goals</a:t>
            </a:r>
            <a:endParaRPr lang="en-US" altLang="en-US" smtClean="0">
              <a:latin typeface="Calibri" pitchFamily="34" charset="0"/>
            </a:endParaRPr>
          </a:p>
        </p:txBody>
      </p:sp>
      <p:sp>
        <p:nvSpPr>
          <p:cNvPr id="10245" name="AutoShape 4"/>
          <p:cNvSpPr>
            <a:spLocks/>
          </p:cNvSpPr>
          <p:nvPr/>
        </p:nvSpPr>
        <p:spPr bwMode="auto">
          <a:xfrm>
            <a:off x="381000" y="2438400"/>
            <a:ext cx="3783013" cy="2895600"/>
          </a:xfrm>
          <a:custGeom>
            <a:avLst/>
            <a:gdLst>
              <a:gd name="T0" fmla="*/ 1891284 w 21600"/>
              <a:gd name="T1" fmla="*/ 1447800 h 21600"/>
              <a:gd name="T2" fmla="*/ 1891284 w 21600"/>
              <a:gd name="T3" fmla="*/ 1447800 h 21600"/>
              <a:gd name="T4" fmla="*/ 1891284 w 21600"/>
              <a:gd name="T5" fmla="*/ 1447800 h 21600"/>
              <a:gd name="T6" fmla="*/ 1891284 w 21600"/>
              <a:gd name="T7" fmla="*/ 1447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marL="165100" indent="-165100" defTabSz="666750" eaLnBrk="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defTabSz="666750" eaLnBrk="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defTabSz="666750" eaLnBrk="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defTabSz="666750" eaLnBrk="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defTabSz="666750" eaLnBrk="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defTabSz="66675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defTabSz="66675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defTabSz="66675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defTabSz="66675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lnSpc>
                <a:spcPct val="90000"/>
              </a:lnSpc>
              <a:spcBef>
                <a:spcPts val="500"/>
              </a:spcBef>
              <a:buSzPct val="100000"/>
              <a:buFont typeface="Arial" pitchFamily="34" charset="0"/>
              <a:buChar char="•"/>
            </a:pPr>
            <a:r>
              <a:rPr lang="en-US" altLang="en-US" sz="2400">
                <a:latin typeface="Calibri" pitchFamily="34" charset="0"/>
              </a:rPr>
              <a:t>Train at least half of the science and mathematics teachers in our partner schools to successfully deliver the curriculum</a:t>
            </a:r>
          </a:p>
          <a:p>
            <a:pPr eaLnBrk="1">
              <a:lnSpc>
                <a:spcPct val="90000"/>
              </a:lnSpc>
              <a:spcBef>
                <a:spcPts val="500"/>
              </a:spcBef>
              <a:buSzPct val="100000"/>
              <a:buFont typeface="Arial" pitchFamily="34" charset="0"/>
              <a:buChar char="•"/>
            </a:pPr>
            <a:r>
              <a:rPr lang="en-US" altLang="en-US" sz="2400">
                <a:latin typeface="Calibri" pitchFamily="34" charset="0"/>
              </a:rPr>
              <a:t>Improve math and science proficiency by 15% for students enrolled in the new courses.</a:t>
            </a:r>
          </a:p>
          <a:p>
            <a:pPr eaLnBrk="1">
              <a:lnSpc>
                <a:spcPct val="90000"/>
              </a:lnSpc>
              <a:spcBef>
                <a:spcPts val="500"/>
              </a:spcBef>
              <a:buFont typeface="Arial" pitchFamily="34" charset="0"/>
              <a:buNone/>
            </a:pPr>
            <a:r>
              <a:rPr lang="en-US" altLang="en-US" sz="2300"/>
              <a:t>                                    </a:t>
            </a:r>
            <a:endParaRPr lang="en-US" altLang="en-US"/>
          </a:p>
        </p:txBody>
      </p:sp>
      <p:sp>
        <p:nvSpPr>
          <p:cNvPr id="10246" name="TextBox 1"/>
          <p:cNvSpPr txBox="1">
            <a:spLocks noChangeArrowheads="1"/>
          </p:cNvSpPr>
          <p:nvPr/>
        </p:nvSpPr>
        <p:spPr bwMode="auto">
          <a:xfrm>
            <a:off x="368300" y="1295400"/>
            <a:ext cx="80137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3513" indent="-163513" eaLnBrk="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eaLnBrk="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lnSpc>
                <a:spcPct val="90000"/>
              </a:lnSpc>
              <a:spcBef>
                <a:spcPts val="500"/>
              </a:spcBef>
              <a:buFont typeface="Arial" pitchFamily="34" charset="0"/>
              <a:buChar char="•"/>
            </a:pPr>
            <a:r>
              <a:rPr lang="en-US" altLang="en-US" sz="2400" dirty="0">
                <a:latin typeface="Calibri" pitchFamily="34" charset="0"/>
              </a:rPr>
              <a:t> Develop two year-long integrated high school STEM </a:t>
            </a:r>
            <a:r>
              <a:rPr lang="en-US" altLang="en-US" sz="2400" dirty="0" smtClean="0">
                <a:latin typeface="Calibri" pitchFamily="34" charset="0"/>
              </a:rPr>
              <a:t>courses that </a:t>
            </a:r>
            <a:r>
              <a:rPr lang="en-US" altLang="en-US" sz="2400" dirty="0">
                <a:latin typeface="Calibri" pitchFamily="34" charset="0"/>
              </a:rPr>
              <a:t>will be accepted as elective credit for university eligibility in California </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457200" y="274638"/>
            <a:ext cx="5029200" cy="1143000"/>
          </a:xfrm>
        </p:spPr>
        <p:txBody>
          <a:bodyPr/>
          <a:lstStyle/>
          <a:p>
            <a:pPr algn="ctr" defTabSz="914400" eaLnBrk="1"/>
            <a:r>
              <a:rPr lang="en-US" altLang="en-US" sz="4400" dirty="0" smtClean="0">
                <a:latin typeface="Calibri" pitchFamily="34" charset="0"/>
                <a:ea typeface="Trebuchet MS" pitchFamily="34" charset="0"/>
                <a:cs typeface="Trebuchet MS" pitchFamily="34" charset="0"/>
                <a:sym typeface="Trebuchet MS" pitchFamily="34" charset="0"/>
              </a:rPr>
              <a:t>First year overview</a:t>
            </a:r>
            <a:endParaRPr lang="en-US" altLang="en-US" dirty="0" smtClean="0">
              <a:latin typeface="Calibri" pitchFamily="34" charset="0"/>
            </a:endParaRPr>
          </a:p>
        </p:txBody>
      </p:sp>
      <p:sp>
        <p:nvSpPr>
          <p:cNvPr id="13315" name="Rectangle 2"/>
          <p:cNvSpPr>
            <a:spLocks noGrp="1" noChangeArrowheads="1"/>
          </p:cNvSpPr>
          <p:nvPr>
            <p:ph idx="1"/>
          </p:nvPr>
        </p:nvSpPr>
        <p:spPr/>
        <p:txBody>
          <a:bodyPr/>
          <a:lstStyle/>
          <a:p>
            <a:pPr marL="322263" indent="-322263" defTabSz="858838" eaLnBrk="1">
              <a:lnSpc>
                <a:spcPct val="90000"/>
              </a:lnSpc>
              <a:spcBef>
                <a:spcPts val="700"/>
              </a:spcBef>
              <a:buFontTx/>
              <a:buChar char="•"/>
            </a:pPr>
            <a:r>
              <a:rPr lang="en-US" altLang="en-US" sz="3000" dirty="0" smtClean="0">
                <a:latin typeface="Calibri" pitchFamily="34" charset="0"/>
                <a:ea typeface="Trebuchet MS" pitchFamily="34" charset="0"/>
                <a:cs typeface="Trebuchet MS" pitchFamily="34" charset="0"/>
                <a:sym typeface="Trebuchet MS" pitchFamily="34" charset="0"/>
              </a:rPr>
              <a:t>SSU is writing a Logo manual and building hardware platform prototype</a:t>
            </a:r>
          </a:p>
          <a:p>
            <a:pPr marL="322263" indent="-322263" defTabSz="858838" eaLnBrk="1">
              <a:lnSpc>
                <a:spcPct val="90000"/>
              </a:lnSpc>
              <a:spcBef>
                <a:spcPts val="700"/>
              </a:spcBef>
              <a:buFontTx/>
              <a:buChar char="•"/>
            </a:pPr>
            <a:r>
              <a:rPr lang="en-US" altLang="en-US" sz="3000" dirty="0" smtClean="0">
                <a:latin typeface="Calibri" pitchFamily="34" charset="0"/>
                <a:ea typeface="Trebuchet MS" pitchFamily="34" charset="0"/>
                <a:cs typeface="Trebuchet MS" pitchFamily="34" charset="0"/>
                <a:sym typeface="Trebuchet MS" pitchFamily="34" charset="0"/>
              </a:rPr>
              <a:t>Initial design of Environmental Science and Biology experiments and sensor selection and tests</a:t>
            </a:r>
          </a:p>
          <a:p>
            <a:pPr marL="322263" indent="-322263" defTabSz="858838" eaLnBrk="1">
              <a:lnSpc>
                <a:spcPct val="90000"/>
              </a:lnSpc>
              <a:spcBef>
                <a:spcPts val="700"/>
              </a:spcBef>
              <a:buFontTx/>
              <a:buChar char="•"/>
            </a:pPr>
            <a:r>
              <a:rPr lang="en-US" altLang="en-US" sz="3000" dirty="0" smtClean="0">
                <a:latin typeface="Calibri" pitchFamily="34" charset="0"/>
                <a:ea typeface="Trebuchet MS" pitchFamily="34" charset="0"/>
                <a:cs typeface="Trebuchet MS" pitchFamily="34" charset="0"/>
                <a:sym typeface="Trebuchet MS" pitchFamily="34" charset="0"/>
              </a:rPr>
              <a:t>Many visits with teachers to understand needs, infrastructure and how to successfully implement these ideas at the schools</a:t>
            </a:r>
          </a:p>
          <a:p>
            <a:pPr marL="322263" indent="-322263" defTabSz="858838" eaLnBrk="1">
              <a:lnSpc>
                <a:spcPct val="90000"/>
              </a:lnSpc>
              <a:spcBef>
                <a:spcPts val="700"/>
              </a:spcBef>
              <a:buFontTx/>
              <a:buChar char="•"/>
            </a:pPr>
            <a:r>
              <a:rPr lang="en-US" altLang="en-US" sz="3000" dirty="0" smtClean="0">
                <a:latin typeface="Calibri" pitchFamily="34" charset="0"/>
                <a:ea typeface="Trebuchet MS" pitchFamily="34" charset="0"/>
                <a:cs typeface="Trebuchet MS" pitchFamily="34" charset="0"/>
                <a:sym typeface="Trebuchet MS" pitchFamily="34" charset="0"/>
              </a:rPr>
              <a:t>Set up web-based infrastructure to allow real time communications with teachers</a:t>
            </a:r>
            <a:endParaRPr lang="en-US" altLang="en-US" dirty="0" smtClean="0">
              <a:latin typeface="Calibri"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13839"/>
            <a:ext cx="2965630" cy="1476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Prototype experiment</a:t>
            </a:r>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96" y="2198370"/>
            <a:ext cx="8454808"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1272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Summer Institute</a:t>
            </a:r>
            <a:endParaRPr lang="en-US" dirty="0"/>
          </a:p>
        </p:txBody>
      </p:sp>
      <p:pic>
        <p:nvPicPr>
          <p:cNvPr id="4098" name="Picture 2" descr="C:\Users\lynnc\Pictures\i3training_0614\118CANON\IMG_1466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82148"/>
            <a:ext cx="40386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500" t="-2032" r="14687" b="10064"/>
          <a:stretch/>
        </p:blipFill>
        <p:spPr>
          <a:xfrm>
            <a:off x="4695825" y="1219200"/>
            <a:ext cx="3762375" cy="2785519"/>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25" y="4114799"/>
            <a:ext cx="2847975" cy="259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62000" y="4098234"/>
            <a:ext cx="3686175" cy="264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6734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6540" y="301951"/>
            <a:ext cx="7670690" cy="769441"/>
          </a:xfrm>
          <a:prstGeom prst="rect">
            <a:avLst/>
          </a:prstGeom>
          <a:noFill/>
        </p:spPr>
        <p:txBody>
          <a:bodyPr wrap="none" rtlCol="0">
            <a:spAutoFit/>
          </a:bodyPr>
          <a:lstStyle/>
          <a:p>
            <a:pPr algn="ctr"/>
            <a:r>
              <a:rPr lang="en-US" sz="4400" b="1" dirty="0" smtClean="0">
                <a:solidFill>
                  <a:schemeClr val="tx2">
                    <a:lumMod val="40000"/>
                    <a:lumOff val="60000"/>
                  </a:schemeClr>
                </a:solidFill>
                <a:latin typeface="Century Gothic" panose="020B0502020202020204" pitchFamily="34" charset="0"/>
              </a:rPr>
              <a:t>Connecting with AAPT-AOK</a:t>
            </a:r>
            <a:endParaRPr lang="en-US" sz="4400" b="1" dirty="0">
              <a:solidFill>
                <a:schemeClr val="tx2">
                  <a:lumMod val="40000"/>
                  <a:lumOff val="60000"/>
                </a:schemeClr>
              </a:solidFill>
              <a:latin typeface="Century Gothic" panose="020B0502020202020204" pitchFamily="34" charset="0"/>
            </a:endParaRPr>
          </a:p>
        </p:txBody>
      </p:sp>
      <p:sp>
        <p:nvSpPr>
          <p:cNvPr id="3" name="TextBox 2"/>
          <p:cNvSpPr txBox="1"/>
          <p:nvPr/>
        </p:nvSpPr>
        <p:spPr>
          <a:xfrm>
            <a:off x="641880" y="1090442"/>
            <a:ext cx="76200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Anyone want to build an S4 payload? We will send you the </a:t>
            </a:r>
            <a:r>
              <a:rPr lang="en-US" sz="2400" dirty="0" smtClean="0"/>
              <a:t>board (for free!). </a:t>
            </a:r>
            <a:r>
              <a:rPr lang="en-US" sz="2400" dirty="0" smtClean="0"/>
              <a:t>Information on parts/</a:t>
            </a:r>
            <a:r>
              <a:rPr lang="en-US" sz="2400" dirty="0" err="1" smtClean="0"/>
              <a:t>WiFi</a:t>
            </a:r>
            <a:r>
              <a:rPr lang="en-US" sz="2400" dirty="0"/>
              <a:t> </a:t>
            </a:r>
            <a:r>
              <a:rPr lang="en-US" sz="2400" dirty="0" smtClean="0"/>
              <a:t>software available at </a:t>
            </a:r>
            <a:r>
              <a:rPr lang="en-US" sz="2400" dirty="0" smtClean="0">
                <a:hlinkClick r:id="rId2"/>
              </a:rPr>
              <a:t>http://s4.sonoma.edu</a:t>
            </a:r>
            <a:endParaRPr lang="en-US" sz="2400" dirty="0" smtClean="0"/>
          </a:p>
          <a:p>
            <a:pPr marL="285750" indent="-285750">
              <a:buFont typeface="Arial" panose="020B0604020202020204" pitchFamily="34" charset="0"/>
              <a:buChar char="•"/>
            </a:pPr>
            <a:r>
              <a:rPr lang="en-US" sz="2400" i="1" dirty="0" smtClean="0"/>
              <a:t>Stay tuned for news about future CubeSat launches</a:t>
            </a:r>
          </a:p>
          <a:p>
            <a:pPr marL="285750" indent="-285750">
              <a:buFont typeface="Arial" panose="020B0604020202020204" pitchFamily="34" charset="0"/>
              <a:buChar char="•"/>
            </a:pPr>
            <a:r>
              <a:rPr lang="en-US" sz="2400" dirty="0" smtClean="0"/>
              <a:t>University students can build radio antenna systems and listen to </a:t>
            </a:r>
            <a:r>
              <a:rPr lang="en-US" sz="2400" dirty="0" err="1" smtClean="0"/>
              <a:t>CubeSats</a:t>
            </a:r>
            <a:r>
              <a:rPr lang="en-US" sz="2400" dirty="0" smtClean="0"/>
              <a:t> – ask me how if you are interested</a:t>
            </a:r>
          </a:p>
          <a:p>
            <a:pPr marL="285750" indent="-285750">
              <a:buFont typeface="Arial" panose="020B0604020202020204" pitchFamily="34" charset="0"/>
              <a:buChar char="•"/>
            </a:pPr>
            <a:r>
              <a:rPr lang="en-US" sz="2400" i="1" dirty="0" smtClean="0"/>
              <a:t>Learning by Making HS curriculum won’t be available for the public for at least two years. Sorry!</a:t>
            </a:r>
          </a:p>
          <a:p>
            <a:pPr marL="285750" indent="-285750">
              <a:buFont typeface="Arial" panose="020B0604020202020204" pitchFamily="34" charset="0"/>
              <a:buChar char="•"/>
            </a:pPr>
            <a:r>
              <a:rPr lang="en-US" sz="2400" dirty="0" smtClean="0"/>
              <a:t>We have many other NASA-funded programs that I could not discuss tonight. </a:t>
            </a:r>
          </a:p>
          <a:p>
            <a:pPr marL="742950" lvl="1" indent="-285750">
              <a:buFont typeface="Arial" panose="020B0604020202020204" pitchFamily="34" charset="0"/>
              <a:buChar char="•"/>
            </a:pPr>
            <a:r>
              <a:rPr lang="en-US" sz="2400" dirty="0" smtClean="0"/>
              <a:t>Especially “Big Ideas in Cosmology” online/hybrid college curriculum for GE students</a:t>
            </a:r>
          </a:p>
          <a:p>
            <a:pPr marL="742950" lvl="1" indent="-285750">
              <a:buFont typeface="Arial" panose="020B0604020202020204" pitchFamily="34" charset="0"/>
              <a:buChar char="•"/>
            </a:pPr>
            <a:r>
              <a:rPr lang="en-US" sz="2400" dirty="0" smtClean="0"/>
              <a:t>Robotic Telescope accessible over the Internet through </a:t>
            </a:r>
            <a:r>
              <a:rPr lang="en-US" sz="2400" dirty="0" smtClean="0">
                <a:hlinkClick r:id="rId3"/>
              </a:rPr>
              <a:t>http://gtn.sonoma.edu</a:t>
            </a:r>
            <a:r>
              <a:rPr lang="en-US" sz="2400" dirty="0" smtClean="0"/>
              <a:t> </a:t>
            </a:r>
          </a:p>
        </p:txBody>
      </p:sp>
    </p:spTree>
    <p:extLst>
      <p:ext uri="{BB962C8B-B14F-4D97-AF65-F5344CB8AC3E}">
        <p14:creationId xmlns:p14="http://schemas.microsoft.com/office/powerpoint/2010/main" val="2513471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480" y="5144869"/>
            <a:ext cx="3961341" cy="646331"/>
          </a:xfrm>
          <a:prstGeom prst="rect">
            <a:avLst/>
          </a:prstGeom>
          <a:noFill/>
        </p:spPr>
        <p:txBody>
          <a:bodyPr wrap="none" lIns="91440" tIns="45720" rIns="91440" bIns="45720">
            <a:spAutoFit/>
          </a:bodyPr>
          <a:lstStyle/>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epo.sonoma.edu</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837" y="323451"/>
            <a:ext cx="1200363" cy="1038314"/>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32" y="1574210"/>
            <a:ext cx="998833" cy="1139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4192398"/>
            <a:ext cx="3401696" cy="2551272"/>
          </a:xfrm>
          <a:prstGeom prst="rect">
            <a:avLst/>
          </a:prstGeom>
        </p:spPr>
      </p:pic>
      <p:sp>
        <p:nvSpPr>
          <p:cNvPr id="13" name="Rectangle 12"/>
          <p:cNvSpPr/>
          <p:nvPr/>
        </p:nvSpPr>
        <p:spPr>
          <a:xfrm>
            <a:off x="685800" y="2802956"/>
            <a:ext cx="8002512" cy="646331"/>
          </a:xfrm>
          <a:prstGeom prst="rect">
            <a:avLst/>
          </a:prstGeom>
          <a:noFill/>
        </p:spPr>
        <p:txBody>
          <a:bodyPr wrap="none" lIns="91440" tIns="45720" rIns="91440" bIns="45720">
            <a:spAutoFit/>
          </a:bodyPr>
          <a:lstStyle/>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universe.sonoma.edu/T-</a:t>
            </a:r>
            <a:r>
              <a:rPr lang="en-US" sz="36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LogoQube</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4" name="Rectangle 13"/>
          <p:cNvSpPr/>
          <p:nvPr/>
        </p:nvSpPr>
        <p:spPr>
          <a:xfrm>
            <a:off x="1690249" y="2046159"/>
            <a:ext cx="3960760" cy="707886"/>
          </a:xfrm>
          <a:prstGeom prst="rect">
            <a:avLst/>
          </a:prstGeom>
          <a:noFill/>
        </p:spPr>
        <p:txBody>
          <a:bodyPr wrap="square" lIns="91440" tIns="45720" rIns="91440" bIns="45720">
            <a:spAutoFit/>
          </a:bodyPr>
          <a:lstStyle/>
          <a:p>
            <a:pPr algn="ctr"/>
            <a:r>
              <a:rPr lang="en-US" sz="4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s4.sonoma.edu</a:t>
            </a:r>
            <a:endParaRPr lang="en-US" sz="4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5" name="TextBox 14"/>
          <p:cNvSpPr txBox="1"/>
          <p:nvPr/>
        </p:nvSpPr>
        <p:spPr>
          <a:xfrm>
            <a:off x="1248343" y="4797736"/>
            <a:ext cx="2287614" cy="369332"/>
          </a:xfrm>
          <a:prstGeom prst="rect">
            <a:avLst/>
          </a:prstGeom>
          <a:noFill/>
        </p:spPr>
        <p:txBody>
          <a:bodyPr wrap="none" rtlCol="0">
            <a:spAutoFit/>
          </a:bodyPr>
          <a:lstStyle/>
          <a:p>
            <a:r>
              <a:rPr lang="en-US" dirty="0" smtClean="0"/>
              <a:t>To see all our projects:</a:t>
            </a:r>
            <a:endParaRPr lang="en-US" dirty="0"/>
          </a:p>
        </p:txBody>
      </p:sp>
      <p:sp>
        <p:nvSpPr>
          <p:cNvPr id="16" name="Rectangle 15"/>
          <p:cNvSpPr/>
          <p:nvPr/>
        </p:nvSpPr>
        <p:spPr>
          <a:xfrm>
            <a:off x="2165790" y="3468469"/>
            <a:ext cx="5187382" cy="646331"/>
          </a:xfrm>
          <a:prstGeom prst="rect">
            <a:avLst/>
          </a:prstGeom>
          <a:noFill/>
        </p:spPr>
        <p:txBody>
          <a:bodyPr wrap="none" lIns="91440" tIns="45720" rIns="91440" bIns="45720">
            <a:spAutoFit/>
          </a:bodyPr>
          <a:lstStyle/>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galaxy.sonoma.edu/i3</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7975" y="0"/>
            <a:ext cx="4572000" cy="178117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323451"/>
            <a:ext cx="2362200" cy="1028700"/>
          </a:xfrm>
          <a:prstGeom prst="rect">
            <a:avLst/>
          </a:prstGeom>
        </p:spPr>
      </p:pic>
    </p:spTree>
    <p:extLst>
      <p:ext uri="{BB962C8B-B14F-4D97-AF65-F5344CB8AC3E}">
        <p14:creationId xmlns:p14="http://schemas.microsoft.com/office/powerpoint/2010/main" val="1619598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STEM Pipeline for rocketry</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703105"/>
            <a:ext cx="8229600" cy="2320152"/>
          </a:xfrm>
        </p:spPr>
      </p:pic>
      <p:sp>
        <p:nvSpPr>
          <p:cNvPr id="3" name="Slide Number Placeholder 2"/>
          <p:cNvSpPr>
            <a:spLocks noGrp="1"/>
          </p:cNvSpPr>
          <p:nvPr>
            <p:ph type="sldNum" sz="quarter" idx="12"/>
          </p:nvPr>
        </p:nvSpPr>
        <p:spPr/>
        <p:txBody>
          <a:bodyPr/>
          <a:lstStyle/>
          <a:p>
            <a:fld id="{022606E7-E182-4C54-ADFA-49BE9E905880}"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51596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Team America Rocketry Challenge</a:t>
            </a:r>
          </a:p>
        </p:txBody>
      </p:sp>
      <p:sp>
        <p:nvSpPr>
          <p:cNvPr id="3" name="Content Placeholder 2"/>
          <p:cNvSpPr>
            <a:spLocks noGrp="1"/>
          </p:cNvSpPr>
          <p:nvPr>
            <p:ph idx="1"/>
          </p:nvPr>
        </p:nvSpPr>
        <p:spPr/>
        <p:txBody>
          <a:bodyPr/>
          <a:lstStyle/>
          <a:p>
            <a:r>
              <a:rPr lang="en-US" dirty="0" smtClean="0"/>
              <a:t>About 7000 students nationwide</a:t>
            </a:r>
          </a:p>
          <a:p>
            <a:r>
              <a:rPr lang="en-US" dirty="0" smtClean="0"/>
              <a:t>Model rockets that usually loft eggs to 500-750 feet and return them unbroken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372221"/>
            <a:ext cx="3497928" cy="3109904"/>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8875"/>
                    </a14:imgEffect>
                    <a14:imgEffect>
                      <a14:brightnessContrast bright="46000" contrast="-20000"/>
                    </a14:imgEffect>
                  </a14:imgLayer>
                </a14:imgProps>
              </a:ext>
              <a:ext uri="{28A0092B-C50C-407E-A947-70E740481C1C}">
                <a14:useLocalDpi xmlns:a14="http://schemas.microsoft.com/office/drawing/2010/main" val="0"/>
              </a:ext>
            </a:extLst>
          </a:blip>
          <a:stretch>
            <a:fillRect/>
          </a:stretch>
        </p:blipFill>
        <p:spPr>
          <a:xfrm>
            <a:off x="3650328" y="3272652"/>
            <a:ext cx="5525048" cy="3231885"/>
          </a:xfrm>
          <a:prstGeom prst="rect">
            <a:avLst/>
          </a:prstGeom>
        </p:spPr>
      </p:pic>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754045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Model vs. High Power Rocketry</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Motors are rated by thrust in Newton-seconds</a:t>
            </a:r>
          </a:p>
          <a:p>
            <a:r>
              <a:rPr lang="en-US" dirty="0" smtClean="0"/>
              <a:t>Each letter is a factor of 2 more thrust</a:t>
            </a:r>
          </a:p>
          <a:p>
            <a:r>
              <a:rPr lang="en-US" dirty="0" smtClean="0"/>
              <a:t>Model rockets are ¼ A to G  (160 N-s, max)</a:t>
            </a:r>
          </a:p>
          <a:p>
            <a:r>
              <a:rPr lang="en-US" dirty="0" smtClean="0"/>
              <a:t>HP rocketry is H and above</a:t>
            </a:r>
          </a:p>
          <a:p>
            <a:pPr lvl="1"/>
            <a:r>
              <a:rPr lang="en-US" dirty="0" smtClean="0"/>
              <a:t>Level 1 is H and I (640 N-s max)</a:t>
            </a:r>
          </a:p>
          <a:p>
            <a:pPr lvl="1"/>
            <a:r>
              <a:rPr lang="en-US" dirty="0" smtClean="0"/>
              <a:t>Level 2 is J and K (2560 N-s max)</a:t>
            </a:r>
          </a:p>
          <a:p>
            <a:r>
              <a:rPr lang="en-US" dirty="0" smtClean="0"/>
              <a:t>I am a Level 2 </a:t>
            </a:r>
            <a:r>
              <a:rPr lang="en-US" dirty="0" smtClean="0"/>
              <a:t>flyer (so is Kevin J.)</a:t>
            </a:r>
            <a:endParaRPr lang="en-US" dirty="0"/>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4197332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Meet the S4 partners</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b="1" dirty="0" smtClean="0"/>
              <a:t>Association </a:t>
            </a:r>
            <a:r>
              <a:rPr lang="en-US" b="1" dirty="0"/>
              <a:t>of Experimental Rocketry of the </a:t>
            </a:r>
            <a:r>
              <a:rPr lang="en-US" b="1" dirty="0" smtClean="0"/>
              <a:t>Pacific (</a:t>
            </a:r>
            <a:r>
              <a:rPr lang="en-US" b="1" dirty="0" err="1" smtClean="0"/>
              <a:t>AeroPac</a:t>
            </a:r>
            <a:r>
              <a:rPr lang="en-US" b="1" dirty="0" smtClean="0"/>
              <a:t>) – </a:t>
            </a:r>
            <a:r>
              <a:rPr lang="en-US" dirty="0" smtClean="0"/>
              <a:t>the Northern CA/Nevada chapter of the Tripoli Rocketry Association</a:t>
            </a:r>
          </a:p>
          <a:p>
            <a:pPr lvl="1"/>
            <a:r>
              <a:rPr lang="en-US" dirty="0" smtClean="0"/>
              <a:t>Tony </a:t>
            </a:r>
            <a:r>
              <a:rPr lang="en-US" dirty="0" err="1" smtClean="0"/>
              <a:t>Alcocer</a:t>
            </a:r>
            <a:r>
              <a:rPr lang="en-US" dirty="0" smtClean="0"/>
              <a:t> – President</a:t>
            </a:r>
          </a:p>
          <a:p>
            <a:pPr lvl="1"/>
            <a:r>
              <a:rPr lang="en-US" dirty="0" smtClean="0"/>
              <a:t>Ken </a:t>
            </a:r>
            <a:r>
              <a:rPr lang="en-US" dirty="0" err="1" smtClean="0"/>
              <a:t>Biba</a:t>
            </a:r>
            <a:r>
              <a:rPr lang="en-US" dirty="0" smtClean="0"/>
              <a:t> – Education Director</a:t>
            </a:r>
          </a:p>
          <a:p>
            <a:r>
              <a:rPr lang="en-US" b="1" dirty="0" smtClean="0"/>
              <a:t>Endeavour Institute </a:t>
            </a:r>
            <a:r>
              <a:rPr lang="en-US" dirty="0" smtClean="0"/>
              <a:t>– Balloon Fests </a:t>
            </a:r>
          </a:p>
          <a:p>
            <a:pPr lvl="1"/>
            <a:r>
              <a:rPr lang="en-US" dirty="0" smtClean="0"/>
              <a:t>Steve </a:t>
            </a:r>
            <a:r>
              <a:rPr lang="en-US" dirty="0" err="1" smtClean="0"/>
              <a:t>Kliewer</a:t>
            </a:r>
            <a:r>
              <a:rPr lang="en-US" dirty="0" smtClean="0"/>
              <a:t>, Director</a:t>
            </a:r>
            <a:endParaRPr lang="en-US" dirty="0"/>
          </a:p>
          <a:p>
            <a:r>
              <a:rPr lang="en-US" dirty="0" smtClean="0"/>
              <a:t>We also partner with a few other rocket clubs: </a:t>
            </a:r>
            <a:r>
              <a:rPr lang="en-US" b="1" dirty="0" smtClean="0"/>
              <a:t>LUNAR</a:t>
            </a:r>
            <a:r>
              <a:rPr lang="en-US" dirty="0" smtClean="0"/>
              <a:t> (Livermore Unit of NAR) and </a:t>
            </a:r>
            <a:r>
              <a:rPr lang="en-US" b="1" dirty="0" smtClean="0"/>
              <a:t>ROC</a:t>
            </a:r>
            <a:r>
              <a:rPr lang="en-US" dirty="0" smtClean="0"/>
              <a:t> (Rocketry Organization of California) for launches</a:t>
            </a:r>
          </a:p>
          <a:p>
            <a:endParaRPr lang="en-US" dirty="0" smtClean="0"/>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7</a:t>
            </a:fld>
            <a:endParaRPr lang="en-US">
              <a:solidFill>
                <a:prstClr val="black">
                  <a:tint val="75000"/>
                </a:prstClr>
              </a:solidFill>
            </a:endParaRPr>
          </a:p>
        </p:txBody>
      </p:sp>
      <p:sp>
        <p:nvSpPr>
          <p:cNvPr id="8" name="Rectangle 7"/>
          <p:cNvSpPr/>
          <p:nvPr/>
        </p:nvSpPr>
        <p:spPr>
          <a:xfrm>
            <a:off x="3763926" y="6096000"/>
            <a:ext cx="1616148" cy="369332"/>
          </a:xfrm>
          <a:prstGeom prst="rect">
            <a:avLst/>
          </a:prstGeom>
        </p:spPr>
        <p:txBody>
          <a:bodyPr wrap="none">
            <a:spAutoFit/>
          </a:bodyPr>
          <a:lstStyle/>
          <a:p>
            <a:r>
              <a:rPr lang="en-US" dirty="0" smtClean="0">
                <a:hlinkClick r:id="rId2"/>
              </a:rPr>
              <a:t>s4.sonoma.edu</a:t>
            </a:r>
            <a:endParaRPr lang="en-US" dirty="0"/>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711"/>
          <a:stretch/>
        </p:blipFill>
        <p:spPr bwMode="auto">
          <a:xfrm>
            <a:off x="5562600" y="2823210"/>
            <a:ext cx="998833" cy="98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http://www.endeavours.org/images/EI%20Logo%2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3483315"/>
            <a:ext cx="816662" cy="107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88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424" y="25959"/>
            <a:ext cx="6190375" cy="1143000"/>
          </a:xfrm>
        </p:spPr>
        <p:txBody>
          <a:bodyPr>
            <a:normAutofit fontScale="90000"/>
          </a:bodyPr>
          <a:lstStyle/>
          <a:p>
            <a:r>
              <a:rPr lang="en-US" dirty="0" smtClean="0">
                <a:solidFill>
                  <a:schemeClr val="tx2">
                    <a:lumMod val="40000"/>
                    <a:lumOff val="60000"/>
                  </a:schemeClr>
                </a:solidFill>
                <a:latin typeface="Century Gothic" panose="020B0502020202020204" pitchFamily="34" charset="0"/>
              </a:rPr>
              <a:t>High Powered Rocketry </a:t>
            </a:r>
            <a:br>
              <a:rPr lang="en-US" dirty="0" smtClean="0">
                <a:solidFill>
                  <a:schemeClr val="tx2">
                    <a:lumMod val="40000"/>
                    <a:lumOff val="60000"/>
                  </a:schemeClr>
                </a:solidFill>
                <a:latin typeface="Century Gothic" panose="020B0502020202020204" pitchFamily="34" charset="0"/>
              </a:rPr>
            </a:br>
            <a:r>
              <a:rPr lang="en-US" dirty="0" smtClean="0">
                <a:solidFill>
                  <a:schemeClr val="tx2">
                    <a:lumMod val="40000"/>
                    <a:lumOff val="60000"/>
                  </a:schemeClr>
                </a:solidFill>
                <a:latin typeface="Century Gothic" panose="020B0502020202020204" pitchFamily="34" charset="0"/>
              </a:rPr>
              <a:t>and YOU</a:t>
            </a:r>
            <a:endParaRPr lang="en-US" dirty="0">
              <a:solidFill>
                <a:schemeClr val="tx2">
                  <a:lumMod val="40000"/>
                  <a:lumOff val="60000"/>
                </a:schemeClr>
              </a:solidFill>
              <a:latin typeface="Century Gothic" panose="020B0502020202020204" pitchFamily="34" charset="0"/>
            </a:endParaRPr>
          </a:p>
        </p:txBody>
      </p:sp>
      <p:pic>
        <p:nvPicPr>
          <p:cNvPr id="7170" name="Picture 2" descr="Tripoli Rocketry Association,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98579"/>
            <a:ext cx="1634012" cy="71044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nar.org/pinkbook/images/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0530" y="220910"/>
            <a:ext cx="599469" cy="1028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2668" y="1371600"/>
            <a:ext cx="3505200"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latin typeface="Century Gothic" panose="020B0502020202020204" pitchFamily="34" charset="0"/>
              </a:rPr>
              <a:t>Certification Process:</a:t>
            </a:r>
          </a:p>
          <a:p>
            <a:endParaRPr lang="en-US" b="1" dirty="0" smtClean="0">
              <a:latin typeface="Century Gothic" panose="020B0502020202020204" pitchFamily="34" charset="0"/>
            </a:endParaRPr>
          </a:p>
          <a:p>
            <a:r>
              <a:rPr lang="en-US" b="1" dirty="0" smtClean="0">
                <a:latin typeface="Century Gothic" panose="020B0502020202020204" pitchFamily="34" charset="0"/>
              </a:rPr>
              <a:t>Level 1 </a:t>
            </a:r>
            <a:r>
              <a:rPr lang="en-US" dirty="0" smtClean="0">
                <a:latin typeface="Century Gothic" panose="020B0502020202020204" pitchFamily="34" charset="0"/>
              </a:rPr>
              <a:t>– Build, fly and recover an airframe on an L1 motor</a:t>
            </a:r>
          </a:p>
          <a:p>
            <a:endParaRPr lang="en-US" dirty="0" smtClean="0">
              <a:latin typeface="Century Gothic" panose="020B0502020202020204" pitchFamily="34" charset="0"/>
            </a:endParaRPr>
          </a:p>
          <a:p>
            <a:r>
              <a:rPr lang="en-US" b="1" dirty="0">
                <a:latin typeface="Century Gothic" panose="020B0502020202020204" pitchFamily="34" charset="0"/>
              </a:rPr>
              <a:t>Level </a:t>
            </a:r>
            <a:r>
              <a:rPr lang="en-US" b="1" dirty="0" smtClean="0">
                <a:latin typeface="Century Gothic" panose="020B0502020202020204" pitchFamily="34" charset="0"/>
              </a:rPr>
              <a:t>2 </a:t>
            </a:r>
            <a:r>
              <a:rPr lang="en-US" dirty="0">
                <a:latin typeface="Century Gothic" panose="020B0502020202020204" pitchFamily="34" charset="0"/>
              </a:rPr>
              <a:t>– Build, </a:t>
            </a:r>
            <a:r>
              <a:rPr lang="en-US" dirty="0" smtClean="0">
                <a:latin typeface="Century Gothic" panose="020B0502020202020204" pitchFamily="34" charset="0"/>
              </a:rPr>
              <a:t>fly </a:t>
            </a:r>
            <a:r>
              <a:rPr lang="en-US" dirty="0">
                <a:latin typeface="Century Gothic" panose="020B0502020202020204" pitchFamily="34" charset="0"/>
              </a:rPr>
              <a:t>and recover an airframe on an </a:t>
            </a:r>
            <a:r>
              <a:rPr lang="en-US" dirty="0" smtClean="0">
                <a:latin typeface="Century Gothic" panose="020B0502020202020204" pitchFamily="34" charset="0"/>
              </a:rPr>
              <a:t>L2 motor and pass a written test</a:t>
            </a:r>
          </a:p>
          <a:p>
            <a:endParaRPr lang="en-US" dirty="0" smtClean="0">
              <a:latin typeface="Century Gothic" panose="020B0502020202020204" pitchFamily="34" charset="0"/>
            </a:endParaRPr>
          </a:p>
          <a:p>
            <a:r>
              <a:rPr lang="en-US" b="1" dirty="0" smtClean="0">
                <a:latin typeface="Century Gothic" panose="020B0502020202020204" pitchFamily="34" charset="0"/>
              </a:rPr>
              <a:t>Level 3 </a:t>
            </a:r>
            <a:r>
              <a:rPr lang="en-US" dirty="0" smtClean="0">
                <a:latin typeface="Century Gothic" panose="020B0502020202020204" pitchFamily="34" charset="0"/>
              </a:rPr>
              <a:t>- </a:t>
            </a:r>
            <a:r>
              <a:rPr lang="en-US" dirty="0">
                <a:latin typeface="Century Gothic" panose="020B0502020202020204" pitchFamily="34" charset="0"/>
              </a:rPr>
              <a:t>Build, </a:t>
            </a:r>
            <a:r>
              <a:rPr lang="en-US" dirty="0" smtClean="0">
                <a:latin typeface="Century Gothic" panose="020B0502020202020204" pitchFamily="34" charset="0"/>
              </a:rPr>
              <a:t>fly </a:t>
            </a:r>
            <a:r>
              <a:rPr lang="en-US" dirty="0">
                <a:latin typeface="Century Gothic" panose="020B0502020202020204" pitchFamily="34" charset="0"/>
              </a:rPr>
              <a:t>and recover an airframe on an </a:t>
            </a:r>
            <a:r>
              <a:rPr lang="en-US" dirty="0" smtClean="0">
                <a:latin typeface="Century Gothic" panose="020B0502020202020204" pitchFamily="34" charset="0"/>
              </a:rPr>
              <a:t>L3 motor using electronics</a:t>
            </a:r>
            <a:endParaRPr lang="en-US" dirty="0">
              <a:latin typeface="Century Gothic" panose="020B0502020202020204" pitchFamily="34" charset="0"/>
            </a:endParaRPr>
          </a:p>
          <a:p>
            <a:endParaRPr lang="en-US" dirty="0" smtClean="0">
              <a:latin typeface="Century Gothic" panose="020B0502020202020204" pitchFamily="34" charset="0"/>
            </a:endParaRPr>
          </a:p>
        </p:txBody>
      </p:sp>
      <p:sp>
        <p:nvSpPr>
          <p:cNvPr id="4" name="Rectangle 3"/>
          <p:cNvSpPr/>
          <p:nvPr/>
        </p:nvSpPr>
        <p:spPr>
          <a:xfrm>
            <a:off x="4485669" y="1404279"/>
            <a:ext cx="4191000"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latin typeface="Century Gothic" panose="020B0502020202020204" pitchFamily="34" charset="0"/>
              </a:rPr>
              <a:t>NAR Clubs:</a:t>
            </a:r>
          </a:p>
          <a:p>
            <a:endParaRPr lang="en-US" b="1" dirty="0" smtClean="0">
              <a:latin typeface="Century Gothic" panose="020B0502020202020204" pitchFamily="34" charset="0"/>
            </a:endParaRPr>
          </a:p>
          <a:p>
            <a:r>
              <a:rPr lang="en-US" b="1" dirty="0" smtClean="0">
                <a:latin typeface="Century Gothic" panose="020B0502020202020204" pitchFamily="34" charset="0"/>
              </a:rPr>
              <a:t>Kansas:</a:t>
            </a:r>
            <a:endParaRPr lang="en-US" b="1" dirty="0" smtClean="0"/>
          </a:p>
          <a:p>
            <a:pPr marL="285750" indent="-285750">
              <a:buFont typeface="Arial" panose="020B0604020202020204" pitchFamily="34" charset="0"/>
              <a:buChar char="•"/>
            </a:pPr>
            <a:r>
              <a:rPr lang="en-US" dirty="0" smtClean="0"/>
              <a:t>Kansas </a:t>
            </a:r>
            <a:r>
              <a:rPr lang="en-US" dirty="0"/>
              <a:t>City Association of Rocketry (KCAR</a:t>
            </a:r>
            <a:r>
              <a:rPr lang="en-US" dirty="0" smtClean="0"/>
              <a:t>)</a:t>
            </a:r>
          </a:p>
          <a:p>
            <a:pPr marL="285750" indent="-285750">
              <a:buFont typeface="Arial" panose="020B0604020202020204" pitchFamily="34" charset="0"/>
              <a:buChar char="•"/>
            </a:pPr>
            <a:r>
              <a:rPr lang="en-US" dirty="0" smtClean="0"/>
              <a:t>De </a:t>
            </a:r>
            <a:r>
              <a:rPr lang="en-US" dirty="0"/>
              <a:t>Soto High School Rocketry Club (DHS Rocketry Club</a:t>
            </a:r>
            <a:r>
              <a:rPr lang="en-US" dirty="0">
                <a:hlinkClick r:id="rId4"/>
              </a:rPr>
              <a:t>) </a:t>
            </a:r>
            <a:endParaRPr lang="en-US" dirty="0" smtClean="0">
              <a:latin typeface="Century Gothic" panose="020B0502020202020204" pitchFamily="34" charset="0"/>
            </a:endParaRPr>
          </a:p>
          <a:p>
            <a:pPr marL="285750" indent="-285750">
              <a:buFont typeface="Arial" panose="020B0604020202020204" pitchFamily="34" charset="0"/>
              <a:buChar char="•"/>
            </a:pPr>
            <a:r>
              <a:rPr lang="en-US" dirty="0"/>
              <a:t>Kansas Organization for Space Modeling</a:t>
            </a:r>
            <a:r>
              <a:rPr lang="en-US" b="1" dirty="0"/>
              <a:t> </a:t>
            </a:r>
          </a:p>
          <a:p>
            <a:pPr lvl="1"/>
            <a:endParaRPr lang="en-US" b="1" dirty="0" smtClean="0">
              <a:latin typeface="Century Gothic" panose="020B0502020202020204" pitchFamily="34" charset="0"/>
            </a:endParaRPr>
          </a:p>
          <a:p>
            <a:r>
              <a:rPr lang="en-US" b="1" dirty="0" smtClean="0"/>
              <a:t>Oklahoma:</a:t>
            </a:r>
            <a:endParaRPr lang="en-US" dirty="0" smtClean="0"/>
          </a:p>
          <a:p>
            <a:pPr marL="285750" indent="-285750">
              <a:buFont typeface="Arial" panose="020B0604020202020204" pitchFamily="34" charset="0"/>
              <a:buChar char="•"/>
            </a:pPr>
            <a:r>
              <a:rPr lang="en-US" dirty="0" smtClean="0"/>
              <a:t>Piedmont </a:t>
            </a:r>
            <a:r>
              <a:rPr lang="en-US" dirty="0"/>
              <a:t>Area Rocketry Club (PARC) </a:t>
            </a:r>
            <a:endParaRPr lang="en-US" dirty="0" smtClean="0"/>
          </a:p>
          <a:p>
            <a:pPr marL="285750" indent="-285750">
              <a:buFont typeface="Arial" panose="020B0604020202020204" pitchFamily="34" charset="0"/>
              <a:buChar char="•"/>
            </a:pPr>
            <a:r>
              <a:rPr lang="en-US" dirty="0" smtClean="0"/>
              <a:t>Red </a:t>
            </a:r>
            <a:r>
              <a:rPr lang="en-US" dirty="0"/>
              <a:t>River Rocketeers (RRRS) </a:t>
            </a:r>
          </a:p>
          <a:p>
            <a:endParaRPr lang="en-US" dirty="0">
              <a:latin typeface="Century Gothic" panose="020B0502020202020204" pitchFamily="34" charset="0"/>
            </a:endParaRPr>
          </a:p>
        </p:txBody>
      </p:sp>
      <p:sp>
        <p:nvSpPr>
          <p:cNvPr id="6" name="TextBox 5"/>
          <p:cNvSpPr txBox="1"/>
          <p:nvPr/>
        </p:nvSpPr>
        <p:spPr>
          <a:xfrm>
            <a:off x="533400" y="5638800"/>
            <a:ext cx="7315200" cy="646331"/>
          </a:xfrm>
          <a:prstGeom prst="rect">
            <a:avLst/>
          </a:prstGeom>
          <a:noFill/>
          <a:ln w="28575">
            <a:solidFill>
              <a:srgbClr val="0070C0"/>
            </a:solidFill>
          </a:ln>
        </p:spPr>
        <p:txBody>
          <a:bodyPr wrap="square" rtlCol="0">
            <a:spAutoFit/>
          </a:bodyPr>
          <a:lstStyle/>
          <a:p>
            <a:r>
              <a:rPr lang="en-US" b="1" dirty="0" smtClean="0"/>
              <a:t>Tripoli Clubs in Kansas: </a:t>
            </a:r>
            <a:r>
              <a:rPr lang="en-US" dirty="0" smtClean="0"/>
              <a:t>Tripoli Kansas, Tripoli Mo-</a:t>
            </a:r>
            <a:r>
              <a:rPr lang="en-US" dirty="0" err="1" smtClean="0"/>
              <a:t>Kan</a:t>
            </a:r>
            <a:endParaRPr lang="en-US" dirty="0" smtClean="0"/>
          </a:p>
          <a:p>
            <a:r>
              <a:rPr lang="en-US" b="1" dirty="0" smtClean="0"/>
              <a:t>In Oklahoma:  </a:t>
            </a:r>
            <a:r>
              <a:rPr lang="en-US" dirty="0" smtClean="0"/>
              <a:t>Tripoli Oklahoma, Tripoli Tulsa  </a:t>
            </a:r>
          </a:p>
        </p:txBody>
      </p:sp>
    </p:spTree>
    <p:extLst>
      <p:ext uri="{BB962C8B-B14F-4D97-AF65-F5344CB8AC3E}">
        <p14:creationId xmlns:p14="http://schemas.microsoft.com/office/powerpoint/2010/main" val="1119206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599" y="152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40000"/>
                    <a:lumOff val="60000"/>
                  </a:schemeClr>
                </a:solidFill>
                <a:latin typeface="Century Gothic" panose="020B0502020202020204" pitchFamily="34" charset="0"/>
              </a:rPr>
              <a:t>World’s Best Launch Site</a:t>
            </a:r>
            <a:endParaRPr lang="en-US" b="1" dirty="0">
              <a:solidFill>
                <a:schemeClr val="tx2">
                  <a:lumMod val="40000"/>
                  <a:lumOff val="60000"/>
                </a:schemeClr>
              </a:solidFill>
              <a:latin typeface="Century Gothic" panose="020B0502020202020204" pitchFamily="34" charset="0"/>
            </a:endParaRPr>
          </a:p>
        </p:txBody>
      </p:sp>
      <p:sp>
        <p:nvSpPr>
          <p:cNvPr id="2" name="TextBox 1"/>
          <p:cNvSpPr txBox="1"/>
          <p:nvPr/>
        </p:nvSpPr>
        <p:spPr>
          <a:xfrm>
            <a:off x="1434544" y="5700195"/>
            <a:ext cx="6526275" cy="523220"/>
          </a:xfrm>
          <a:prstGeom prst="rect">
            <a:avLst/>
          </a:prstGeom>
          <a:noFill/>
        </p:spPr>
        <p:txBody>
          <a:bodyPr wrap="none" rtlCol="0">
            <a:spAutoFit/>
          </a:bodyPr>
          <a:lstStyle/>
          <a:p>
            <a:pPr algn="ctr"/>
            <a:r>
              <a:rPr lang="en-US" sz="2800" dirty="0" err="1" smtClean="0"/>
              <a:t>AeroPAC</a:t>
            </a:r>
            <a:r>
              <a:rPr lang="en-US" sz="2800" dirty="0" smtClean="0"/>
              <a:t>: Black Rock Playa (200,000 </a:t>
            </a:r>
            <a:r>
              <a:rPr lang="en-US" sz="2800" dirty="0" err="1" smtClean="0"/>
              <a:t>ft</a:t>
            </a:r>
            <a:r>
              <a:rPr lang="en-US" sz="2800" dirty="0" smtClean="0"/>
              <a:t> limit)</a:t>
            </a:r>
            <a:endParaRPr lang="en-US" sz="2800" dirty="0"/>
          </a:p>
        </p:txBody>
      </p:sp>
      <p:pic>
        <p:nvPicPr>
          <p:cNvPr id="12297"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16726" b="7469"/>
          <a:stretch/>
        </p:blipFill>
        <p:spPr bwMode="auto">
          <a:xfrm>
            <a:off x="194416" y="914400"/>
            <a:ext cx="8763000" cy="4428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4993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74b439a16919e529a1fc5e440bd9447b5b8e29"/>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2283</TotalTime>
  <Words>1660</Words>
  <Application>Microsoft Office PowerPoint</Application>
  <PresentationFormat>On-screen Show (4:3)</PresentationFormat>
  <Paragraphs>195</Paragraphs>
  <Slides>37</Slides>
  <Notes>0</Notes>
  <HiddenSlides>0</HiddenSlides>
  <MMClips>0</MMClips>
  <ScaleCrop>false</ScaleCrop>
  <HeadingPairs>
    <vt:vector size="4" baseType="variant">
      <vt:variant>
        <vt:lpstr>Theme</vt:lpstr>
      </vt:variant>
      <vt:variant>
        <vt:i4>11</vt:i4>
      </vt:variant>
      <vt:variant>
        <vt:lpstr>Slide Titles</vt:lpstr>
      </vt:variant>
      <vt:variant>
        <vt:i4>37</vt:i4>
      </vt:variant>
    </vt:vector>
  </HeadingPairs>
  <TitlesOfParts>
    <vt:vector size="48" baseType="lpstr">
      <vt:lpstr>3_Office Theme</vt:lpstr>
      <vt:lpstr>3_Custom Design</vt:lpstr>
      <vt:lpstr>2_Custom Design</vt:lpstr>
      <vt:lpstr>Office Theme</vt:lpstr>
      <vt:lpstr>1_Custom Design</vt:lpstr>
      <vt:lpstr>Custom Design</vt:lpstr>
      <vt:lpstr>1_Office Theme</vt:lpstr>
      <vt:lpstr>2_Office Theme</vt:lpstr>
      <vt:lpstr>4_Office Theme</vt:lpstr>
      <vt:lpstr>5_Office Theme</vt:lpstr>
      <vt:lpstr>6_Office Theme</vt:lpstr>
      <vt:lpstr>PowerPoint Presentation</vt:lpstr>
      <vt:lpstr>PowerPoint Presentation</vt:lpstr>
      <vt:lpstr>What do we do?</vt:lpstr>
      <vt:lpstr>STEM Pipeline for rocketry</vt:lpstr>
      <vt:lpstr>Team America Rocketry Challenge</vt:lpstr>
      <vt:lpstr>Model vs. High Power Rocketry</vt:lpstr>
      <vt:lpstr>Meet the S4 partners</vt:lpstr>
      <vt:lpstr>High Powered Rocketry  and YOU</vt:lpstr>
      <vt:lpstr>PowerPoint Presentation</vt:lpstr>
      <vt:lpstr>ARLISS as the inspiration for S4</vt:lpstr>
      <vt:lpstr>ARLISS</vt:lpstr>
      <vt:lpstr>PowerPoint Presentation</vt:lpstr>
      <vt:lpstr>PowerPoint Presentation</vt:lpstr>
      <vt:lpstr>The S4 Project</vt:lpstr>
      <vt:lpstr>S4 Payload</vt:lpstr>
      <vt:lpstr>PowerPoint Presentation</vt:lpstr>
      <vt:lpstr>PowerPoint Presentation</vt:lpstr>
      <vt:lpstr>PowerPoint Presentation</vt:lpstr>
      <vt:lpstr>PowerPoint Presentation</vt:lpstr>
      <vt:lpstr>PowerPoint Presentation</vt:lpstr>
      <vt:lpstr>PowerPoint Presentation</vt:lpstr>
      <vt:lpstr>This year at Black Rock</vt:lpstr>
      <vt:lpstr>PowerPoint Presentation</vt:lpstr>
      <vt:lpstr>PowerPoint Presentation</vt:lpstr>
      <vt:lpstr>PowerPoint Presentation</vt:lpstr>
      <vt:lpstr>Inside T-LogoQube</vt:lpstr>
      <vt:lpstr>PowerPoint Presentation</vt:lpstr>
      <vt:lpstr>Commanding T-LogoQube</vt:lpstr>
      <vt:lpstr>Next SSU CubeSats</vt:lpstr>
      <vt:lpstr>What is Learning by Making?</vt:lpstr>
      <vt:lpstr>Innovations</vt:lpstr>
      <vt:lpstr>Our goals</vt:lpstr>
      <vt:lpstr>First year overview</vt:lpstr>
      <vt:lpstr>Prototype experiment</vt:lpstr>
      <vt:lpstr>2014 Summer Institute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S4: Small Satellites  for Secondary Students</dc:title>
  <dc:creator>Kevin</dc:creator>
  <cp:lastModifiedBy>Lynnc</cp:lastModifiedBy>
  <cp:revision>168</cp:revision>
  <cp:lastPrinted>2014-09-23T22:49:46Z</cp:lastPrinted>
  <dcterms:created xsi:type="dcterms:W3CDTF">2013-09-13T16:32:13Z</dcterms:created>
  <dcterms:modified xsi:type="dcterms:W3CDTF">2014-09-23T22:51:08Z</dcterms:modified>
</cp:coreProperties>
</file>